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6.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8.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9.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20.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2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2.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2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24.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25.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6.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2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28.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29.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30.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1.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32.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33.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34.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35.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36.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theme/theme37.xml" ContentType="application/vnd.openxmlformats-officedocument.theme+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38.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39.xml" ContentType="application/vnd.openxmlformats-officedocument.theme+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40.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41.xml" ContentType="application/vnd.openxmlformats-officedocument.them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42.xml" ContentType="application/vnd.openxmlformats-officedocument.them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43.xml" ContentType="application/vnd.openxmlformats-officedocument.them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theme/theme44.xml" ContentType="application/vnd.openxmlformats-officedocument.theme+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theme/theme45.xml" ContentType="application/vnd.openxmlformats-officedocument.theme+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theme/theme46.xml" ContentType="application/vnd.openxmlformats-officedocument.theme+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theme/theme47.xml" ContentType="application/vnd.openxmlformats-officedocument.theme+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theme/theme48.xml" ContentType="application/vnd.openxmlformats-officedocument.theme+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theme/theme49.xml" ContentType="application/vnd.openxmlformats-officedocument.theme+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theme/theme50.xml" ContentType="application/vnd.openxmlformats-officedocument.theme+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theme/theme51.xml" ContentType="application/vnd.openxmlformats-officedocument.theme+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heme/theme52.xml" ContentType="application/vnd.openxmlformats-officedocument.theme+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notesSlides/notesSlide1.xml" ContentType="application/vnd.openxmlformats-officedocument.presentationml.notesSlide+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notesSlides/notesSlide2.xml" ContentType="application/vnd.openxmlformats-officedocument.presentationml.notesSlide+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notesSlides/notesSlide3.xml" ContentType="application/vnd.openxmlformats-officedocument.presentationml.notesSlide+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notesSlides/notesSlide4.xml" ContentType="application/vnd.openxmlformats-officedocument.presentationml.notesSlide+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notesSlides/notesSlide5.xml" ContentType="application/vnd.openxmlformats-officedocument.presentationml.notesSlide+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notesSlides/notesSlide6.xml" ContentType="application/vnd.openxmlformats-officedocument.presentationml.notesSlide+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notesSlides/notesSlide7.xml" ContentType="application/vnd.openxmlformats-officedocument.presentationml.notesSlide+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notesSlides/notesSlide8.xml" ContentType="application/vnd.openxmlformats-officedocument.presentationml.notesSlide+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notesSlides/notesSlide9.xml" ContentType="application/vnd.openxmlformats-officedocument.presentationml.notesSlide+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notesSlides/notesSlide10.xml" ContentType="application/vnd.openxmlformats-officedocument.presentationml.notesSlide+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notesSlides/notesSlide11.xml" ContentType="application/vnd.openxmlformats-officedocument.presentationml.notesSlide+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notesSlides/notesSlide12.xml" ContentType="application/vnd.openxmlformats-officedocument.presentationml.notesSlide+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notesSlides/notesSlide13.xml" ContentType="application/vnd.openxmlformats-officedocument.presentationml.notesSlide+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notesSlides/notesSlide14.xml" ContentType="application/vnd.openxmlformats-officedocument.presentationml.notesSlide+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notesSlides/notesSlide15.xml" ContentType="application/vnd.openxmlformats-officedocument.presentationml.notesSlide+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notesSlides/notesSlide16.xml" ContentType="application/vnd.openxmlformats-officedocument.presentationml.notesSlide+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notesSlides/notesSlide17.xml" ContentType="application/vnd.openxmlformats-officedocument.presentationml.notesSlide+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notesSlides/notesSlide18.xml" ContentType="application/vnd.openxmlformats-officedocument.presentationml.notesSlide+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notesSlides/notesSlide19.xml" ContentType="application/vnd.openxmlformats-officedocument.presentationml.notesSlide+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notesSlides/notesSlide20.xml" ContentType="application/vnd.openxmlformats-officedocument.presentationml.notesSlide+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notesSlides/notesSlide21.xml" ContentType="application/vnd.openxmlformats-officedocument.presentationml.notesSlide+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notesSlides/notesSlide22.xml" ContentType="application/vnd.openxmlformats-officedocument.presentationml.notesSlide+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notesSlides/notesSlide23.xml" ContentType="application/vnd.openxmlformats-officedocument.presentationml.notesSlide+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notesSlides/notesSlide24.xml" ContentType="application/vnd.openxmlformats-officedocument.presentationml.notesSlide+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notesSlides/notesSlide25.xml" ContentType="application/vnd.openxmlformats-officedocument.presentationml.notesSlide+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notesSlides/notesSlide26.xml" ContentType="application/vnd.openxmlformats-officedocument.presentationml.notesSlide+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notesSlides/notesSlide27.xml" ContentType="application/vnd.openxmlformats-officedocument.presentationml.notesSlide+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notesSlides/notesSlide28.xml" ContentType="application/vnd.openxmlformats-officedocument.presentationml.notesSlide+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notesSlides/notesSlide29.xml" ContentType="application/vnd.openxmlformats-officedocument.presentationml.notesSlide+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notesSlides/notesSlide30.xml" ContentType="application/vnd.openxmlformats-officedocument.presentationml.notesSlide+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notesSlides/notesSlide31.xml" ContentType="application/vnd.openxmlformats-officedocument.presentationml.notesSlide+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notesSlides/notesSlide32.xml" ContentType="application/vnd.openxmlformats-officedocument.presentationml.notesSlide+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notesSlides/notesSlide33.xml" ContentType="application/vnd.openxmlformats-officedocument.presentationml.notesSlide+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notesSlides/notesSlide34.xml" ContentType="application/vnd.openxmlformats-officedocument.presentationml.notesSlide+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notesSlides/notesSlide35.xml" ContentType="application/vnd.openxmlformats-officedocument.presentationml.notesSlide+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notesSlides/notesSlide36.xml" ContentType="application/vnd.openxmlformats-officedocument.presentationml.notesSlide+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 id="2147483804" r:id="rId13"/>
    <p:sldMasterId id="2147483817" r:id="rId14"/>
    <p:sldMasterId id="2147483830" r:id="rId15"/>
    <p:sldMasterId id="2147483844" r:id="rId16"/>
    <p:sldMasterId id="2147483857" r:id="rId17"/>
    <p:sldMasterId id="2147483871" r:id="rId18"/>
    <p:sldMasterId id="2147483885" r:id="rId19"/>
    <p:sldMasterId id="2147483899" r:id="rId20"/>
    <p:sldMasterId id="2147483912" r:id="rId21"/>
    <p:sldMasterId id="2147483925" r:id="rId22"/>
    <p:sldMasterId id="2147483938" r:id="rId23"/>
    <p:sldMasterId id="2147483952" r:id="rId24"/>
    <p:sldMasterId id="2147483966" r:id="rId25"/>
    <p:sldMasterId id="2147483980" r:id="rId26"/>
    <p:sldMasterId id="2147483994" r:id="rId27"/>
    <p:sldMasterId id="2147484008" r:id="rId28"/>
    <p:sldMasterId id="2147484022" r:id="rId29"/>
    <p:sldMasterId id="2147484036" r:id="rId30"/>
    <p:sldMasterId id="2147484050" r:id="rId31"/>
    <p:sldMasterId id="2147484064" r:id="rId32"/>
    <p:sldMasterId id="2147484078" r:id="rId33"/>
    <p:sldMasterId id="2147484092" r:id="rId34"/>
    <p:sldMasterId id="2147484106" r:id="rId35"/>
    <p:sldMasterId id="2147484120" r:id="rId36"/>
    <p:sldMasterId id="2147484134" r:id="rId37"/>
    <p:sldMasterId id="2147484148" r:id="rId38"/>
    <p:sldMasterId id="2147484162" r:id="rId39"/>
    <p:sldMasterId id="2147484176" r:id="rId40"/>
    <p:sldMasterId id="2147484196" r:id="rId41"/>
    <p:sldMasterId id="2147484236" r:id="rId42"/>
    <p:sldMasterId id="2147484256" r:id="rId43"/>
    <p:sldMasterId id="2147484276" r:id="rId44"/>
    <p:sldMasterId id="2147484296" r:id="rId45"/>
    <p:sldMasterId id="2147484316" r:id="rId46"/>
    <p:sldMasterId id="2147484356" r:id="rId47"/>
    <p:sldMasterId id="2147484376" r:id="rId48"/>
    <p:sldMasterId id="2147484396" r:id="rId49"/>
    <p:sldMasterId id="2147484556" r:id="rId50"/>
    <p:sldMasterId id="2147484616" r:id="rId51"/>
  </p:sldMasterIdLst>
  <p:notesMasterIdLst>
    <p:notesMasterId r:id="rId176"/>
  </p:notesMasterIdLst>
  <p:sldIdLst>
    <p:sldId id="740" r:id="rId52"/>
    <p:sldId id="741" r:id="rId53"/>
    <p:sldId id="742" r:id="rId54"/>
    <p:sldId id="743" r:id="rId55"/>
    <p:sldId id="745" r:id="rId56"/>
    <p:sldId id="746" r:id="rId57"/>
    <p:sldId id="747" r:id="rId58"/>
    <p:sldId id="748" r:id="rId59"/>
    <p:sldId id="749" r:id="rId60"/>
    <p:sldId id="750" r:id="rId61"/>
    <p:sldId id="908" r:id="rId62"/>
    <p:sldId id="751" r:id="rId63"/>
    <p:sldId id="902" r:id="rId64"/>
    <p:sldId id="903" r:id="rId65"/>
    <p:sldId id="904" r:id="rId66"/>
    <p:sldId id="752" r:id="rId67"/>
    <p:sldId id="753" r:id="rId68"/>
    <p:sldId id="912" r:id="rId69"/>
    <p:sldId id="906" r:id="rId70"/>
    <p:sldId id="1161" r:id="rId71"/>
    <p:sldId id="1160" r:id="rId72"/>
    <p:sldId id="761" r:id="rId73"/>
    <p:sldId id="762" r:id="rId74"/>
    <p:sldId id="763" r:id="rId75"/>
    <p:sldId id="764" r:id="rId76"/>
    <p:sldId id="767" r:id="rId77"/>
    <p:sldId id="1334" r:id="rId78"/>
    <p:sldId id="1331" r:id="rId79"/>
    <p:sldId id="1332" r:id="rId80"/>
    <p:sldId id="1333" r:id="rId81"/>
    <p:sldId id="797" r:id="rId82"/>
    <p:sldId id="798" r:id="rId83"/>
    <p:sldId id="799" r:id="rId84"/>
    <p:sldId id="800" r:id="rId85"/>
    <p:sldId id="801" r:id="rId86"/>
    <p:sldId id="1165" r:id="rId87"/>
    <p:sldId id="1167" r:id="rId88"/>
    <p:sldId id="1330" r:id="rId89"/>
    <p:sldId id="804" r:id="rId90"/>
    <p:sldId id="1166" r:id="rId91"/>
    <p:sldId id="1170" r:id="rId92"/>
    <p:sldId id="807" r:id="rId93"/>
    <p:sldId id="1168" r:id="rId94"/>
    <p:sldId id="808" r:id="rId95"/>
    <p:sldId id="1169" r:id="rId96"/>
    <p:sldId id="809" r:id="rId97"/>
    <p:sldId id="810" r:id="rId98"/>
    <p:sldId id="811" r:id="rId99"/>
    <p:sldId id="812" r:id="rId100"/>
    <p:sldId id="1171" r:id="rId101"/>
    <p:sldId id="814" r:id="rId102"/>
    <p:sldId id="813" r:id="rId103"/>
    <p:sldId id="815" r:id="rId104"/>
    <p:sldId id="816" r:id="rId105"/>
    <p:sldId id="817" r:id="rId106"/>
    <p:sldId id="1172" r:id="rId107"/>
    <p:sldId id="1173" r:id="rId108"/>
    <p:sldId id="818" r:id="rId109"/>
    <p:sldId id="819" r:id="rId110"/>
    <p:sldId id="820" r:id="rId111"/>
    <p:sldId id="821" r:id="rId112"/>
    <p:sldId id="822" r:id="rId113"/>
    <p:sldId id="823" r:id="rId114"/>
    <p:sldId id="824" r:id="rId115"/>
    <p:sldId id="825" r:id="rId116"/>
    <p:sldId id="826" r:id="rId117"/>
    <p:sldId id="827" r:id="rId118"/>
    <p:sldId id="828" r:id="rId119"/>
    <p:sldId id="830" r:id="rId120"/>
    <p:sldId id="831" r:id="rId121"/>
    <p:sldId id="832" r:id="rId122"/>
    <p:sldId id="835" r:id="rId123"/>
    <p:sldId id="836" r:id="rId124"/>
    <p:sldId id="837" r:id="rId125"/>
    <p:sldId id="839" r:id="rId126"/>
    <p:sldId id="1174" r:id="rId127"/>
    <p:sldId id="1175" r:id="rId128"/>
    <p:sldId id="1068" r:id="rId129"/>
    <p:sldId id="841" r:id="rId130"/>
    <p:sldId id="842" r:id="rId131"/>
    <p:sldId id="843" r:id="rId132"/>
    <p:sldId id="844" r:id="rId133"/>
    <p:sldId id="1337" r:id="rId134"/>
    <p:sldId id="1338" r:id="rId135"/>
    <p:sldId id="1339" r:id="rId136"/>
    <p:sldId id="1340" r:id="rId137"/>
    <p:sldId id="1341" r:id="rId138"/>
    <p:sldId id="856" r:id="rId139"/>
    <p:sldId id="857" r:id="rId140"/>
    <p:sldId id="858" r:id="rId141"/>
    <p:sldId id="859" r:id="rId142"/>
    <p:sldId id="1335" r:id="rId143"/>
    <p:sldId id="1336" r:id="rId144"/>
    <p:sldId id="860" r:id="rId145"/>
    <p:sldId id="861" r:id="rId146"/>
    <p:sldId id="862" r:id="rId147"/>
    <p:sldId id="863" r:id="rId148"/>
    <p:sldId id="864" r:id="rId149"/>
    <p:sldId id="865" r:id="rId150"/>
    <p:sldId id="866" r:id="rId151"/>
    <p:sldId id="867" r:id="rId152"/>
    <p:sldId id="868" r:id="rId153"/>
    <p:sldId id="869" r:id="rId154"/>
    <p:sldId id="870" r:id="rId155"/>
    <p:sldId id="871" r:id="rId156"/>
    <p:sldId id="872" r:id="rId157"/>
    <p:sldId id="873" r:id="rId158"/>
    <p:sldId id="874" r:id="rId159"/>
    <p:sldId id="875" r:id="rId160"/>
    <p:sldId id="876" r:id="rId161"/>
    <p:sldId id="877" r:id="rId162"/>
    <p:sldId id="878" r:id="rId163"/>
    <p:sldId id="880" r:id="rId164"/>
    <p:sldId id="881" r:id="rId165"/>
    <p:sldId id="882" r:id="rId166"/>
    <p:sldId id="883" r:id="rId167"/>
    <p:sldId id="884" r:id="rId168"/>
    <p:sldId id="885" r:id="rId169"/>
    <p:sldId id="886" r:id="rId170"/>
    <p:sldId id="887" r:id="rId171"/>
    <p:sldId id="888" r:id="rId172"/>
    <p:sldId id="889" r:id="rId173"/>
    <p:sldId id="1076" r:id="rId174"/>
    <p:sldId id="900" r:id="rId175"/>
  </p:sldIdLst>
  <p:sldSz cx="9144000" cy="6858000" type="screen4x3"/>
  <p:notesSz cx="6858000" cy="9144000"/>
  <p:custDataLst>
    <p:tags r:id="rId177"/>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130"/>
    <a:srgbClr val="626100"/>
    <a:srgbClr val="FF0000"/>
    <a:srgbClr val="CCECFF"/>
    <a:srgbClr val="99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3481"/>
  </p:normalViewPr>
  <p:slideViewPr>
    <p:cSldViewPr showGuides="1">
      <p:cViewPr varScale="1">
        <p:scale>
          <a:sx n="68" d="100"/>
          <a:sy n="68" d="100"/>
        </p:scale>
        <p:origin x="540" y="60"/>
      </p:cViewPr>
      <p:guideLst>
        <p:guide orient="horz" pos="2171"/>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6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12.xml"/><Relationship Id="rId84" Type="http://schemas.openxmlformats.org/officeDocument/2006/relationships/slide" Target="slides/slide33.xml"/><Relationship Id="rId138" Type="http://schemas.openxmlformats.org/officeDocument/2006/relationships/slide" Target="slides/slide87.xml"/><Relationship Id="rId159" Type="http://schemas.openxmlformats.org/officeDocument/2006/relationships/slide" Target="slides/slide108.xml"/><Relationship Id="rId170" Type="http://schemas.openxmlformats.org/officeDocument/2006/relationships/slide" Target="slides/slide119.xml"/><Relationship Id="rId107" Type="http://schemas.openxmlformats.org/officeDocument/2006/relationships/slide" Target="slides/slide5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2.xml"/><Relationship Id="rId74" Type="http://schemas.openxmlformats.org/officeDocument/2006/relationships/slide" Target="slides/slide23.xml"/><Relationship Id="rId128" Type="http://schemas.openxmlformats.org/officeDocument/2006/relationships/slide" Target="slides/slide77.xml"/><Relationship Id="rId149" Type="http://schemas.openxmlformats.org/officeDocument/2006/relationships/slide" Target="slides/slide98.xml"/><Relationship Id="rId5" Type="http://schemas.openxmlformats.org/officeDocument/2006/relationships/slideMaster" Target="slideMasters/slideMaster5.xml"/><Relationship Id="rId95" Type="http://schemas.openxmlformats.org/officeDocument/2006/relationships/slide" Target="slides/slide44.xml"/><Relationship Id="rId160" Type="http://schemas.openxmlformats.org/officeDocument/2006/relationships/slide" Target="slides/slide109.xml"/><Relationship Id="rId181" Type="http://schemas.openxmlformats.org/officeDocument/2006/relationships/tableStyles" Target="tableStyles.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 Target="slides/slide13.xml"/><Relationship Id="rId118" Type="http://schemas.openxmlformats.org/officeDocument/2006/relationships/slide" Target="slides/slide67.xml"/><Relationship Id="rId139" Type="http://schemas.openxmlformats.org/officeDocument/2006/relationships/slide" Target="slides/slide88.xml"/><Relationship Id="rId85" Type="http://schemas.openxmlformats.org/officeDocument/2006/relationships/slide" Target="slides/slide34.xml"/><Relationship Id="rId150" Type="http://schemas.openxmlformats.org/officeDocument/2006/relationships/slide" Target="slides/slide99.xml"/><Relationship Id="rId171" Type="http://schemas.openxmlformats.org/officeDocument/2006/relationships/slide" Target="slides/slide120.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57.xml"/><Relationship Id="rId129" Type="http://schemas.openxmlformats.org/officeDocument/2006/relationships/slide" Target="slides/slide78.xml"/><Relationship Id="rId54" Type="http://schemas.openxmlformats.org/officeDocument/2006/relationships/slide" Target="slides/slide3.xml"/><Relationship Id="rId75" Type="http://schemas.openxmlformats.org/officeDocument/2006/relationships/slide" Target="slides/slide24.xml"/><Relationship Id="rId96" Type="http://schemas.openxmlformats.org/officeDocument/2006/relationships/slide" Target="slides/slide45.xml"/><Relationship Id="rId140" Type="http://schemas.openxmlformats.org/officeDocument/2006/relationships/slide" Target="slides/slide89.xml"/><Relationship Id="rId161" Type="http://schemas.openxmlformats.org/officeDocument/2006/relationships/slide" Target="slides/slide110.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68.xml"/><Relationship Id="rId44" Type="http://schemas.openxmlformats.org/officeDocument/2006/relationships/slideMaster" Target="slideMasters/slideMaster44.xml"/><Relationship Id="rId60" Type="http://schemas.openxmlformats.org/officeDocument/2006/relationships/slide" Target="slides/slide9.xml"/><Relationship Id="rId65" Type="http://schemas.openxmlformats.org/officeDocument/2006/relationships/slide" Target="slides/slide14.xml"/><Relationship Id="rId81" Type="http://schemas.openxmlformats.org/officeDocument/2006/relationships/slide" Target="slides/slide30.xml"/><Relationship Id="rId86" Type="http://schemas.openxmlformats.org/officeDocument/2006/relationships/slide" Target="slides/slide35.xml"/><Relationship Id="rId130" Type="http://schemas.openxmlformats.org/officeDocument/2006/relationships/slide" Target="slides/slide79.xml"/><Relationship Id="rId135" Type="http://schemas.openxmlformats.org/officeDocument/2006/relationships/slide" Target="slides/slide84.xml"/><Relationship Id="rId151" Type="http://schemas.openxmlformats.org/officeDocument/2006/relationships/slide" Target="slides/slide100.xml"/><Relationship Id="rId156" Type="http://schemas.openxmlformats.org/officeDocument/2006/relationships/slide" Target="slides/slide105.xml"/><Relationship Id="rId177" Type="http://schemas.openxmlformats.org/officeDocument/2006/relationships/tags" Target="tags/tag1.xml"/><Relationship Id="rId172" Type="http://schemas.openxmlformats.org/officeDocument/2006/relationships/slide" Target="slides/slide12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8.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4.xml"/><Relationship Id="rId76" Type="http://schemas.openxmlformats.org/officeDocument/2006/relationships/slide" Target="slides/slide25.xml"/><Relationship Id="rId97" Type="http://schemas.openxmlformats.org/officeDocument/2006/relationships/slide" Target="slides/slide46.xml"/><Relationship Id="rId104" Type="http://schemas.openxmlformats.org/officeDocument/2006/relationships/slide" Target="slides/slide53.xml"/><Relationship Id="rId120" Type="http://schemas.openxmlformats.org/officeDocument/2006/relationships/slide" Target="slides/slide69.xml"/><Relationship Id="rId125" Type="http://schemas.openxmlformats.org/officeDocument/2006/relationships/slide" Target="slides/slide74.xml"/><Relationship Id="rId141" Type="http://schemas.openxmlformats.org/officeDocument/2006/relationships/slide" Target="slides/slide90.xml"/><Relationship Id="rId146" Type="http://schemas.openxmlformats.org/officeDocument/2006/relationships/slide" Target="slides/slide95.xml"/><Relationship Id="rId167" Type="http://schemas.openxmlformats.org/officeDocument/2006/relationships/slide" Target="slides/slide116.xml"/><Relationship Id="rId7" Type="http://schemas.openxmlformats.org/officeDocument/2006/relationships/slideMaster" Target="slideMasters/slideMaster7.xml"/><Relationship Id="rId71" Type="http://schemas.openxmlformats.org/officeDocument/2006/relationships/slide" Target="slides/slide20.xml"/><Relationship Id="rId92" Type="http://schemas.openxmlformats.org/officeDocument/2006/relationships/slide" Target="slides/slide41.xml"/><Relationship Id="rId162" Type="http://schemas.openxmlformats.org/officeDocument/2006/relationships/slide" Target="slides/slide11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5.xml"/><Relationship Id="rId87" Type="http://schemas.openxmlformats.org/officeDocument/2006/relationships/slide" Target="slides/slide36.xml"/><Relationship Id="rId110" Type="http://schemas.openxmlformats.org/officeDocument/2006/relationships/slide" Target="slides/slide59.xml"/><Relationship Id="rId115" Type="http://schemas.openxmlformats.org/officeDocument/2006/relationships/slide" Target="slides/slide64.xml"/><Relationship Id="rId131" Type="http://schemas.openxmlformats.org/officeDocument/2006/relationships/slide" Target="slides/slide80.xml"/><Relationship Id="rId136" Type="http://schemas.openxmlformats.org/officeDocument/2006/relationships/slide" Target="slides/slide85.xml"/><Relationship Id="rId157" Type="http://schemas.openxmlformats.org/officeDocument/2006/relationships/slide" Target="slides/slide106.xml"/><Relationship Id="rId178" Type="http://schemas.openxmlformats.org/officeDocument/2006/relationships/presProps" Target="presProps.xml"/><Relationship Id="rId61" Type="http://schemas.openxmlformats.org/officeDocument/2006/relationships/slide" Target="slides/slide10.xml"/><Relationship Id="rId82" Type="http://schemas.openxmlformats.org/officeDocument/2006/relationships/slide" Target="slides/slide31.xml"/><Relationship Id="rId152" Type="http://schemas.openxmlformats.org/officeDocument/2006/relationships/slide" Target="slides/slide101.xml"/><Relationship Id="rId173" Type="http://schemas.openxmlformats.org/officeDocument/2006/relationships/slide" Target="slides/slide12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5.xml"/><Relationship Id="rId77" Type="http://schemas.openxmlformats.org/officeDocument/2006/relationships/slide" Target="slides/slide26.xml"/><Relationship Id="rId100" Type="http://schemas.openxmlformats.org/officeDocument/2006/relationships/slide" Target="slides/slide49.xml"/><Relationship Id="rId105" Type="http://schemas.openxmlformats.org/officeDocument/2006/relationships/slide" Target="slides/slide54.xml"/><Relationship Id="rId126" Type="http://schemas.openxmlformats.org/officeDocument/2006/relationships/slide" Target="slides/slide75.xml"/><Relationship Id="rId147" Type="http://schemas.openxmlformats.org/officeDocument/2006/relationships/slide" Target="slides/slide96.xml"/><Relationship Id="rId168" Type="http://schemas.openxmlformats.org/officeDocument/2006/relationships/slide" Target="slides/slide117.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21.xml"/><Relationship Id="rId93" Type="http://schemas.openxmlformats.org/officeDocument/2006/relationships/slide" Target="slides/slide42.xml"/><Relationship Id="rId98" Type="http://schemas.openxmlformats.org/officeDocument/2006/relationships/slide" Target="slides/slide47.xml"/><Relationship Id="rId121" Type="http://schemas.openxmlformats.org/officeDocument/2006/relationships/slide" Target="slides/slide70.xml"/><Relationship Id="rId142" Type="http://schemas.openxmlformats.org/officeDocument/2006/relationships/slide" Target="slides/slide91.xml"/><Relationship Id="rId163" Type="http://schemas.openxmlformats.org/officeDocument/2006/relationships/slide" Target="slides/slide112.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6.xml"/><Relationship Id="rId116" Type="http://schemas.openxmlformats.org/officeDocument/2006/relationships/slide" Target="slides/slide65.xml"/><Relationship Id="rId137" Type="http://schemas.openxmlformats.org/officeDocument/2006/relationships/slide" Target="slides/slide86.xml"/><Relationship Id="rId158" Type="http://schemas.openxmlformats.org/officeDocument/2006/relationships/slide" Target="slides/slide10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1.xml"/><Relationship Id="rId83" Type="http://schemas.openxmlformats.org/officeDocument/2006/relationships/slide" Target="slides/slide32.xml"/><Relationship Id="rId88" Type="http://schemas.openxmlformats.org/officeDocument/2006/relationships/slide" Target="slides/slide37.xml"/><Relationship Id="rId111" Type="http://schemas.openxmlformats.org/officeDocument/2006/relationships/slide" Target="slides/slide60.xml"/><Relationship Id="rId132" Type="http://schemas.openxmlformats.org/officeDocument/2006/relationships/slide" Target="slides/slide81.xml"/><Relationship Id="rId153" Type="http://schemas.openxmlformats.org/officeDocument/2006/relationships/slide" Target="slides/slide102.xml"/><Relationship Id="rId174" Type="http://schemas.openxmlformats.org/officeDocument/2006/relationships/slide" Target="slides/slide123.xml"/><Relationship Id="rId179" Type="http://schemas.openxmlformats.org/officeDocument/2006/relationships/viewProps" Target="viewProps.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6.xml"/><Relationship Id="rId106" Type="http://schemas.openxmlformats.org/officeDocument/2006/relationships/slide" Target="slides/slide55.xml"/><Relationship Id="rId127" Type="http://schemas.openxmlformats.org/officeDocument/2006/relationships/slide" Target="slides/slide76.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xml"/><Relationship Id="rId73" Type="http://schemas.openxmlformats.org/officeDocument/2006/relationships/slide" Target="slides/slide22.xml"/><Relationship Id="rId78" Type="http://schemas.openxmlformats.org/officeDocument/2006/relationships/slide" Target="slides/slide27.xml"/><Relationship Id="rId94" Type="http://schemas.openxmlformats.org/officeDocument/2006/relationships/slide" Target="slides/slide43.xml"/><Relationship Id="rId99" Type="http://schemas.openxmlformats.org/officeDocument/2006/relationships/slide" Target="slides/slide48.xml"/><Relationship Id="rId101" Type="http://schemas.openxmlformats.org/officeDocument/2006/relationships/slide" Target="slides/slide50.xml"/><Relationship Id="rId122" Type="http://schemas.openxmlformats.org/officeDocument/2006/relationships/slide" Target="slides/slide71.xml"/><Relationship Id="rId143" Type="http://schemas.openxmlformats.org/officeDocument/2006/relationships/slide" Target="slides/slide92.xml"/><Relationship Id="rId148" Type="http://schemas.openxmlformats.org/officeDocument/2006/relationships/slide" Target="slides/slide97.xml"/><Relationship Id="rId164" Type="http://schemas.openxmlformats.org/officeDocument/2006/relationships/slide" Target="slides/slide113.xml"/><Relationship Id="rId169"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theme" Target="theme/theme1.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 Target="slides/slide17.xml"/><Relationship Id="rId89" Type="http://schemas.openxmlformats.org/officeDocument/2006/relationships/slide" Target="slides/slide38.xml"/><Relationship Id="rId112" Type="http://schemas.openxmlformats.org/officeDocument/2006/relationships/slide" Target="slides/slide61.xml"/><Relationship Id="rId133" Type="http://schemas.openxmlformats.org/officeDocument/2006/relationships/slide" Target="slides/slide82.xml"/><Relationship Id="rId154" Type="http://schemas.openxmlformats.org/officeDocument/2006/relationships/slide" Target="slides/slide103.xml"/><Relationship Id="rId175" Type="http://schemas.openxmlformats.org/officeDocument/2006/relationships/slide" Target="slides/slide124.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7.xml"/><Relationship Id="rId79" Type="http://schemas.openxmlformats.org/officeDocument/2006/relationships/slide" Target="slides/slide28.xml"/><Relationship Id="rId102" Type="http://schemas.openxmlformats.org/officeDocument/2006/relationships/slide" Target="slides/slide51.xml"/><Relationship Id="rId123" Type="http://schemas.openxmlformats.org/officeDocument/2006/relationships/slide" Target="slides/slide72.xml"/><Relationship Id="rId144" Type="http://schemas.openxmlformats.org/officeDocument/2006/relationships/slide" Target="slides/slide93.xml"/><Relationship Id="rId90" Type="http://schemas.openxmlformats.org/officeDocument/2006/relationships/slide" Target="slides/slide39.xml"/><Relationship Id="rId165" Type="http://schemas.openxmlformats.org/officeDocument/2006/relationships/slide" Target="slides/slide114.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18.xml"/><Relationship Id="rId113" Type="http://schemas.openxmlformats.org/officeDocument/2006/relationships/slide" Target="slides/slide62.xml"/><Relationship Id="rId134" Type="http://schemas.openxmlformats.org/officeDocument/2006/relationships/slide" Target="slides/slide83.xml"/><Relationship Id="rId80" Type="http://schemas.openxmlformats.org/officeDocument/2006/relationships/slide" Target="slides/slide29.xml"/><Relationship Id="rId155" Type="http://schemas.openxmlformats.org/officeDocument/2006/relationships/slide" Target="slides/slide104.xml"/><Relationship Id="rId176" Type="http://schemas.openxmlformats.org/officeDocument/2006/relationships/notesMaster" Target="notesMasters/notesMaster1.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8.xml"/><Relationship Id="rId103" Type="http://schemas.openxmlformats.org/officeDocument/2006/relationships/slide" Target="slides/slide52.xml"/><Relationship Id="rId124" Type="http://schemas.openxmlformats.org/officeDocument/2006/relationships/slide" Target="slides/slide73.xml"/><Relationship Id="rId70" Type="http://schemas.openxmlformats.org/officeDocument/2006/relationships/slide" Target="slides/slide19.xml"/><Relationship Id="rId91" Type="http://schemas.openxmlformats.org/officeDocument/2006/relationships/slide" Target="slides/slide40.xml"/><Relationship Id="rId145" Type="http://schemas.openxmlformats.org/officeDocument/2006/relationships/slide" Target="slides/slide94.xml"/><Relationship Id="rId166" Type="http://schemas.openxmlformats.org/officeDocument/2006/relationships/slide" Target="slides/slide115.xml"/><Relationship Id="rId1" Type="http://schemas.openxmlformats.org/officeDocument/2006/relationships/slideMaster" Target="slideMasters/slideMaster1.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 Id="rId9" Type="http://schemas.openxmlformats.org/officeDocument/2006/relationships/image" Target="../media/image58.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11" Type="http://schemas.openxmlformats.org/officeDocument/2006/relationships/image" Target="../media/image62.wmf"/><Relationship Id="rId5" Type="http://schemas.openxmlformats.org/officeDocument/2006/relationships/image" Target="../media/image54.wmf"/><Relationship Id="rId10" Type="http://schemas.openxmlformats.org/officeDocument/2006/relationships/image" Target="../media/image61.wmf"/><Relationship Id="rId4" Type="http://schemas.openxmlformats.org/officeDocument/2006/relationships/image" Target="../media/image53.wmf"/><Relationship Id="rId9"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2.wmf"/><Relationship Id="rId7" Type="http://schemas.openxmlformats.org/officeDocument/2006/relationships/image" Target="../media/image56.wmf"/><Relationship Id="rId12" Type="http://schemas.openxmlformats.org/officeDocument/2006/relationships/image" Target="../media/image65.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11" Type="http://schemas.openxmlformats.org/officeDocument/2006/relationships/image" Target="../media/image64.wmf"/><Relationship Id="rId5" Type="http://schemas.openxmlformats.org/officeDocument/2006/relationships/image" Target="../media/image54.wmf"/><Relationship Id="rId10" Type="http://schemas.openxmlformats.org/officeDocument/2006/relationships/image" Target="../media/image63.wmf"/><Relationship Id="rId4" Type="http://schemas.openxmlformats.org/officeDocument/2006/relationships/image" Target="../media/image53.wmf"/><Relationship Id="rId9"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image" Target="../media/image68.wmf"/><Relationship Id="rId3" Type="http://schemas.openxmlformats.org/officeDocument/2006/relationships/image" Target="../media/image52.wmf"/><Relationship Id="rId7" Type="http://schemas.openxmlformats.org/officeDocument/2006/relationships/image" Target="../media/image56.wmf"/><Relationship Id="rId12" Type="http://schemas.openxmlformats.org/officeDocument/2006/relationships/image" Target="../media/image67.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11" Type="http://schemas.openxmlformats.org/officeDocument/2006/relationships/image" Target="../media/image66.wmf"/><Relationship Id="rId5" Type="http://schemas.openxmlformats.org/officeDocument/2006/relationships/image" Target="../media/image54.wmf"/><Relationship Id="rId10" Type="http://schemas.openxmlformats.org/officeDocument/2006/relationships/image" Target="../media/image63.wmf"/><Relationship Id="rId4" Type="http://schemas.openxmlformats.org/officeDocument/2006/relationships/image" Target="../media/image53.wmf"/><Relationship Id="rId9" Type="http://schemas.openxmlformats.org/officeDocument/2006/relationships/image" Target="../media/image60.wmf"/><Relationship Id="rId14" Type="http://schemas.openxmlformats.org/officeDocument/2006/relationships/image" Target="../media/image6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image" Target="../media/image70.wmf"/><Relationship Id="rId3" Type="http://schemas.openxmlformats.org/officeDocument/2006/relationships/image" Target="../media/image52.wmf"/><Relationship Id="rId7" Type="http://schemas.openxmlformats.org/officeDocument/2006/relationships/image" Target="../media/image56.wmf"/><Relationship Id="rId12" Type="http://schemas.openxmlformats.org/officeDocument/2006/relationships/image" Target="../media/image67.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11" Type="http://schemas.openxmlformats.org/officeDocument/2006/relationships/image" Target="../media/image66.wmf"/><Relationship Id="rId5" Type="http://schemas.openxmlformats.org/officeDocument/2006/relationships/image" Target="../media/image54.wmf"/><Relationship Id="rId10" Type="http://schemas.openxmlformats.org/officeDocument/2006/relationships/image" Target="../media/image63.wmf"/><Relationship Id="rId4" Type="http://schemas.openxmlformats.org/officeDocument/2006/relationships/image" Target="../media/image53.wmf"/><Relationship Id="rId9" Type="http://schemas.openxmlformats.org/officeDocument/2006/relationships/image" Target="../media/image60.wmf"/><Relationship Id="rId14" Type="http://schemas.openxmlformats.org/officeDocument/2006/relationships/image" Target="../media/image71.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12" Type="http://schemas.openxmlformats.org/officeDocument/2006/relationships/image" Target="../media/image83.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11" Type="http://schemas.openxmlformats.org/officeDocument/2006/relationships/image" Target="../media/image82.wmf"/><Relationship Id="rId5" Type="http://schemas.openxmlformats.org/officeDocument/2006/relationships/image" Target="../media/image76.wmf"/><Relationship Id="rId10" Type="http://schemas.openxmlformats.org/officeDocument/2006/relationships/image" Target="../media/image81.wmf"/><Relationship Id="rId4" Type="http://schemas.openxmlformats.org/officeDocument/2006/relationships/image" Target="../media/image75.wmf"/><Relationship Id="rId9" Type="http://schemas.openxmlformats.org/officeDocument/2006/relationships/image" Target="../media/image80.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image" Target="../media/image84.wmf"/><Relationship Id="rId3" Type="http://schemas.openxmlformats.org/officeDocument/2006/relationships/image" Target="../media/image52.wmf"/><Relationship Id="rId7" Type="http://schemas.openxmlformats.org/officeDocument/2006/relationships/image" Target="../media/image56.wmf"/><Relationship Id="rId12" Type="http://schemas.openxmlformats.org/officeDocument/2006/relationships/image" Target="../media/image67.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11" Type="http://schemas.openxmlformats.org/officeDocument/2006/relationships/image" Target="../media/image66.wmf"/><Relationship Id="rId5" Type="http://schemas.openxmlformats.org/officeDocument/2006/relationships/image" Target="../media/image54.wmf"/><Relationship Id="rId10" Type="http://schemas.openxmlformats.org/officeDocument/2006/relationships/image" Target="../media/image63.wmf"/><Relationship Id="rId4" Type="http://schemas.openxmlformats.org/officeDocument/2006/relationships/image" Target="../media/image53.wmf"/><Relationship Id="rId9" Type="http://schemas.openxmlformats.org/officeDocument/2006/relationships/image" Target="../media/image60.wmf"/><Relationship Id="rId14" Type="http://schemas.openxmlformats.org/officeDocument/2006/relationships/image" Target="../media/image8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50.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 Id="rId9"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50.wmf"/><Relationship Id="rId1" Type="http://schemas.openxmlformats.org/officeDocument/2006/relationships/image" Target="../media/image63.wmf"/><Relationship Id="rId6" Type="http://schemas.openxmlformats.org/officeDocument/2006/relationships/image" Target="../media/image95.wmf"/><Relationship Id="rId5" Type="http://schemas.openxmlformats.org/officeDocument/2006/relationships/image" Target="../media/image94.wmf"/><Relationship Id="rId10" Type="http://schemas.openxmlformats.org/officeDocument/2006/relationships/image" Target="../media/image60.wmf"/><Relationship Id="rId4" Type="http://schemas.openxmlformats.org/officeDocument/2006/relationships/image" Target="../media/image93.wmf"/><Relationship Id="rId9" Type="http://schemas.openxmlformats.org/officeDocument/2006/relationships/image" Target="../media/image59.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12" Type="http://schemas.openxmlformats.org/officeDocument/2006/relationships/image" Target="../media/image99.wmf"/><Relationship Id="rId2" Type="http://schemas.openxmlformats.org/officeDocument/2006/relationships/image" Target="../media/image50.wmf"/><Relationship Id="rId1" Type="http://schemas.openxmlformats.org/officeDocument/2006/relationships/image" Target="../media/image63.wmf"/><Relationship Id="rId6" Type="http://schemas.openxmlformats.org/officeDocument/2006/relationships/image" Target="../media/image95.wmf"/><Relationship Id="rId11" Type="http://schemas.openxmlformats.org/officeDocument/2006/relationships/image" Target="../media/image98.wmf"/><Relationship Id="rId5" Type="http://schemas.openxmlformats.org/officeDocument/2006/relationships/image" Target="../media/image94.wmf"/><Relationship Id="rId10" Type="http://schemas.openxmlformats.org/officeDocument/2006/relationships/image" Target="../media/image60.wmf"/><Relationship Id="rId4" Type="http://schemas.openxmlformats.org/officeDocument/2006/relationships/image" Target="../media/image93.wmf"/><Relationship Id="rId9" Type="http://schemas.openxmlformats.org/officeDocument/2006/relationships/image" Target="../media/image59.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12" Type="http://schemas.openxmlformats.org/officeDocument/2006/relationships/image" Target="../media/image99.wmf"/><Relationship Id="rId2" Type="http://schemas.openxmlformats.org/officeDocument/2006/relationships/image" Target="../media/image50.wmf"/><Relationship Id="rId1" Type="http://schemas.openxmlformats.org/officeDocument/2006/relationships/image" Target="../media/image63.wmf"/><Relationship Id="rId6" Type="http://schemas.openxmlformats.org/officeDocument/2006/relationships/image" Target="../media/image95.wmf"/><Relationship Id="rId11" Type="http://schemas.openxmlformats.org/officeDocument/2006/relationships/image" Target="../media/image98.wmf"/><Relationship Id="rId5" Type="http://schemas.openxmlformats.org/officeDocument/2006/relationships/image" Target="../media/image94.wmf"/><Relationship Id="rId10" Type="http://schemas.openxmlformats.org/officeDocument/2006/relationships/image" Target="../media/image60.wmf"/><Relationship Id="rId4" Type="http://schemas.openxmlformats.org/officeDocument/2006/relationships/image" Target="../media/image93.wmf"/><Relationship Id="rId9" Type="http://schemas.openxmlformats.org/officeDocument/2006/relationships/image" Target="../media/image59.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image" Target="../media/image98.wmf"/><Relationship Id="rId3" Type="http://schemas.openxmlformats.org/officeDocument/2006/relationships/image" Target="../media/image63.wmf"/><Relationship Id="rId7" Type="http://schemas.openxmlformats.org/officeDocument/2006/relationships/image" Target="../media/image94.wmf"/><Relationship Id="rId12" Type="http://schemas.openxmlformats.org/officeDocument/2006/relationships/image" Target="../media/image60.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93.wmf"/><Relationship Id="rId11" Type="http://schemas.openxmlformats.org/officeDocument/2006/relationships/image" Target="../media/image59.wmf"/><Relationship Id="rId5" Type="http://schemas.openxmlformats.org/officeDocument/2006/relationships/image" Target="../media/image92.wmf"/><Relationship Id="rId10" Type="http://schemas.openxmlformats.org/officeDocument/2006/relationships/image" Target="../media/image97.wmf"/><Relationship Id="rId4" Type="http://schemas.openxmlformats.org/officeDocument/2006/relationships/image" Target="../media/image50.wmf"/><Relationship Id="rId9" Type="http://schemas.openxmlformats.org/officeDocument/2006/relationships/image" Target="../media/image96.wmf"/><Relationship Id="rId14" Type="http://schemas.openxmlformats.org/officeDocument/2006/relationships/image" Target="../media/image9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0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9348"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4710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4711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1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noProof="1"/>
            </a:lvl1pPr>
          </a:lstStyle>
          <a:p>
            <a:pPr marL="0" marR="0" lvl="0" indent="0" algn="r" defTabSz="914400" rtl="0" eaLnBrk="1" fontAlgn="base" latinLnBrk="0" hangingPunct="1">
              <a:lnSpc>
                <a:spcPct val="100000"/>
              </a:lnSpc>
              <a:spcBef>
                <a:spcPct val="0"/>
              </a:spcBef>
              <a:spcAft>
                <a:spcPct val="0"/>
              </a:spcAft>
              <a:buClrTx/>
              <a:buSzTx/>
              <a:buFontTx/>
              <a:buNone/>
              <a:defRPr/>
            </a:pPr>
            <a:fld id="{802F574A-688B-48FC-BDB1-FA974DE34BAD}" type="slidenum">
              <a:rPr kumimoji="0" lang="en-US" altLang="zh-CN"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a:t>
            </a:fld>
            <a:endParaRPr lang="en-US" altLang="zh-CN" sz="1200" dirty="0"/>
          </a:p>
        </p:txBody>
      </p:sp>
      <p:sp>
        <p:nvSpPr>
          <p:cNvPr id="573443" name="Rectangle 2"/>
          <p:cNvSpPr>
            <a:spLocks noGrp="1" noRot="1" noChangeAspect="1" noTextEdit="1"/>
          </p:cNvSpPr>
          <p:nvPr>
            <p:ph type="sldImg"/>
          </p:nvPr>
        </p:nvSpPr>
        <p:spPr/>
      </p:sp>
      <p:sp>
        <p:nvSpPr>
          <p:cNvPr id="57344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32</a:t>
            </a:fld>
            <a:endParaRPr lang="en-US" altLang="zh-CN" sz="1200" dirty="0"/>
          </a:p>
        </p:txBody>
      </p:sp>
      <p:sp>
        <p:nvSpPr>
          <p:cNvPr id="641027" name="Rectangle 2"/>
          <p:cNvSpPr>
            <a:spLocks noGrp="1" noRot="1" noChangeAspect="1" noTextEdit="1"/>
          </p:cNvSpPr>
          <p:nvPr>
            <p:ph type="sldImg"/>
          </p:nvPr>
        </p:nvSpPr>
        <p:spPr>
          <a:solidFill>
            <a:srgbClr val="FFFFFF">
              <a:alpha val="100000"/>
            </a:srgbClr>
          </a:solidFill>
        </p:spPr>
      </p:sp>
      <p:sp>
        <p:nvSpPr>
          <p:cNvPr id="641028"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36</a:t>
            </a:fld>
            <a:endParaRPr lang="en-US" altLang="zh-CN" sz="1200" dirty="0"/>
          </a:p>
        </p:txBody>
      </p:sp>
      <p:sp>
        <p:nvSpPr>
          <p:cNvPr id="647171" name="Rectangle 2"/>
          <p:cNvSpPr>
            <a:spLocks noGrp="1" noRot="1" noChangeAspect="1" noTextEdit="1"/>
          </p:cNvSpPr>
          <p:nvPr>
            <p:ph type="sldImg"/>
          </p:nvPr>
        </p:nvSpPr>
        <p:spPr/>
      </p:sp>
      <p:sp>
        <p:nvSpPr>
          <p:cNvPr id="64717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solidFill>
                  <a:srgbClr val="000000"/>
                </a:solidFill>
              </a:rPr>
              <a:t>40</a:t>
            </a:fld>
            <a:endParaRPr lang="en-US" altLang="zh-CN" sz="1200" dirty="0">
              <a:solidFill>
                <a:srgbClr val="000000"/>
              </a:solidFill>
            </a:endParaRPr>
          </a:p>
        </p:txBody>
      </p:sp>
      <p:sp>
        <p:nvSpPr>
          <p:cNvPr id="651267" name="Rectangle 2"/>
          <p:cNvSpPr>
            <a:spLocks noGrp="1" noRot="1" noChangeAspect="1" noTextEdit="1"/>
          </p:cNvSpPr>
          <p:nvPr>
            <p:ph type="sldImg"/>
          </p:nvPr>
        </p:nvSpPr>
        <p:spPr>
          <a:xfrm>
            <a:off x="1150938" y="692150"/>
            <a:ext cx="4556125" cy="3416300"/>
          </a:xfrm>
        </p:spPr>
      </p:sp>
      <p:sp>
        <p:nvSpPr>
          <p:cNvPr id="651268" name="Rectangle 3"/>
          <p:cNvSpPr>
            <a:spLocks noGrp="1"/>
          </p:cNvSpPr>
          <p:nvPr>
            <p:ph type="body"/>
          </p:nvPr>
        </p:nvSpPr>
        <p:spPr/>
        <p:txBody>
          <a:bodyPr wrap="square" lIns="91440" tIns="45720" rIns="91440" bIns="45720" anchor="t" anchorCtr="0"/>
          <a:lstStyle/>
          <a:p>
            <a:pPr lvl="0"/>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solidFill>
                  <a:srgbClr val="000000"/>
                </a:solidFill>
              </a:rPr>
              <a:t>41</a:t>
            </a:fld>
            <a:endParaRPr lang="en-US" altLang="zh-CN" sz="1200" dirty="0">
              <a:solidFill>
                <a:srgbClr val="000000"/>
              </a:solidFill>
            </a:endParaRPr>
          </a:p>
        </p:txBody>
      </p:sp>
      <p:sp>
        <p:nvSpPr>
          <p:cNvPr id="653315" name="Rectangle 2"/>
          <p:cNvSpPr>
            <a:spLocks noGrp="1" noRot="1" noChangeAspect="1" noTextEdit="1"/>
          </p:cNvSpPr>
          <p:nvPr>
            <p:ph type="sldImg"/>
          </p:nvPr>
        </p:nvSpPr>
        <p:spPr/>
      </p:sp>
      <p:sp>
        <p:nvSpPr>
          <p:cNvPr id="65331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42</a:t>
            </a:fld>
            <a:endParaRPr lang="en-US" altLang="zh-CN" sz="1200" dirty="0"/>
          </a:p>
        </p:txBody>
      </p:sp>
      <p:sp>
        <p:nvSpPr>
          <p:cNvPr id="655363" name="Rectangle 2"/>
          <p:cNvSpPr>
            <a:spLocks noGrp="1" noRot="1" noChangeAspect="1" noTextEdit="1"/>
          </p:cNvSpPr>
          <p:nvPr>
            <p:ph type="sldImg"/>
          </p:nvPr>
        </p:nvSpPr>
        <p:spPr/>
      </p:sp>
      <p:sp>
        <p:nvSpPr>
          <p:cNvPr id="65536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43</a:t>
            </a:fld>
            <a:endParaRPr lang="en-US" altLang="zh-CN" sz="1200" dirty="0"/>
          </a:p>
        </p:txBody>
      </p:sp>
      <p:sp>
        <p:nvSpPr>
          <p:cNvPr id="657411" name="Rectangle 2"/>
          <p:cNvSpPr>
            <a:spLocks noGrp="1" noRot="1" noChangeAspect="1" noTextEdit="1"/>
          </p:cNvSpPr>
          <p:nvPr>
            <p:ph type="sldImg"/>
          </p:nvPr>
        </p:nvSpPr>
        <p:spPr/>
      </p:sp>
      <p:sp>
        <p:nvSpPr>
          <p:cNvPr id="65741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44</a:t>
            </a:fld>
            <a:endParaRPr lang="en-US" altLang="zh-CN" sz="1200" dirty="0"/>
          </a:p>
        </p:txBody>
      </p:sp>
      <p:sp>
        <p:nvSpPr>
          <p:cNvPr id="659459" name="Rectangle 2"/>
          <p:cNvSpPr>
            <a:spLocks noGrp="1" noRot="1" noChangeAspect="1" noTextEdit="1"/>
          </p:cNvSpPr>
          <p:nvPr>
            <p:ph type="sldImg"/>
          </p:nvPr>
        </p:nvSpPr>
        <p:spPr/>
      </p:sp>
      <p:sp>
        <p:nvSpPr>
          <p:cNvPr id="65946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45</a:t>
            </a:fld>
            <a:endParaRPr lang="en-US" altLang="zh-CN" sz="1200" dirty="0"/>
          </a:p>
        </p:txBody>
      </p:sp>
      <p:sp>
        <p:nvSpPr>
          <p:cNvPr id="661507" name="Rectangle 2"/>
          <p:cNvSpPr>
            <a:spLocks noGrp="1" noRot="1" noChangeAspect="1" noTextEdit="1"/>
          </p:cNvSpPr>
          <p:nvPr>
            <p:ph type="sldImg"/>
          </p:nvPr>
        </p:nvSpPr>
        <p:spPr/>
      </p:sp>
      <p:sp>
        <p:nvSpPr>
          <p:cNvPr id="66150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49</a:t>
            </a:fld>
            <a:endParaRPr lang="en-US" altLang="zh-CN" sz="1200" dirty="0"/>
          </a:p>
        </p:txBody>
      </p:sp>
      <p:sp>
        <p:nvSpPr>
          <p:cNvPr id="666627" name="Rectangle 2"/>
          <p:cNvSpPr>
            <a:spLocks noGrp="1" noRot="1" noChangeAspect="1" noTextEdit="1"/>
          </p:cNvSpPr>
          <p:nvPr>
            <p:ph type="sldImg"/>
          </p:nvPr>
        </p:nvSpPr>
        <p:spPr/>
      </p:sp>
      <p:sp>
        <p:nvSpPr>
          <p:cNvPr id="66662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51</a:t>
            </a:fld>
            <a:endParaRPr lang="en-US" altLang="zh-CN" sz="1200" dirty="0"/>
          </a:p>
        </p:txBody>
      </p:sp>
      <p:sp>
        <p:nvSpPr>
          <p:cNvPr id="669699" name="Rectangle 2"/>
          <p:cNvSpPr>
            <a:spLocks noGrp="1" noRot="1" noChangeAspect="1" noTextEdit="1"/>
          </p:cNvSpPr>
          <p:nvPr>
            <p:ph type="sldImg"/>
          </p:nvPr>
        </p:nvSpPr>
        <p:spPr>
          <a:xfrm>
            <a:off x="1150938" y="692150"/>
            <a:ext cx="4556125" cy="3416300"/>
          </a:xfrm>
        </p:spPr>
      </p:sp>
      <p:sp>
        <p:nvSpPr>
          <p:cNvPr id="6697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a:t>
            </a:fld>
            <a:endParaRPr lang="en-US" altLang="zh-CN" sz="1200" dirty="0"/>
          </a:p>
        </p:txBody>
      </p:sp>
      <p:sp>
        <p:nvSpPr>
          <p:cNvPr id="575491" name="Rectangle 2"/>
          <p:cNvSpPr>
            <a:spLocks noGrp="1" noRot="1" noChangeAspect="1" noTextEdit="1"/>
          </p:cNvSpPr>
          <p:nvPr>
            <p:ph type="sldImg"/>
          </p:nvPr>
        </p:nvSpPr>
        <p:spPr>
          <a:solidFill>
            <a:srgbClr val="FFFFFF">
              <a:alpha val="100000"/>
            </a:srgbClr>
          </a:solidFill>
        </p:spPr>
      </p:sp>
      <p:sp>
        <p:nvSpPr>
          <p:cNvPr id="575492"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54</a:t>
            </a:fld>
            <a:endParaRPr lang="en-US" altLang="zh-CN" sz="1200" dirty="0"/>
          </a:p>
        </p:txBody>
      </p:sp>
      <p:sp>
        <p:nvSpPr>
          <p:cNvPr id="673795" name="Rectangle 2"/>
          <p:cNvSpPr>
            <a:spLocks noGrp="1" noRot="1" noChangeAspect="1" noTextEdit="1"/>
          </p:cNvSpPr>
          <p:nvPr>
            <p:ph type="sldImg"/>
          </p:nvPr>
        </p:nvSpPr>
        <p:spPr/>
      </p:sp>
      <p:sp>
        <p:nvSpPr>
          <p:cNvPr id="6737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55</a:t>
            </a:fld>
            <a:endParaRPr lang="en-US" altLang="zh-CN" sz="1200" dirty="0"/>
          </a:p>
        </p:txBody>
      </p:sp>
      <p:sp>
        <p:nvSpPr>
          <p:cNvPr id="675843" name="Rectangle 2"/>
          <p:cNvSpPr>
            <a:spLocks noGrp="1" noRot="1" noChangeAspect="1" noTextEdit="1"/>
          </p:cNvSpPr>
          <p:nvPr>
            <p:ph type="sldImg"/>
          </p:nvPr>
        </p:nvSpPr>
        <p:spPr/>
      </p:sp>
      <p:sp>
        <p:nvSpPr>
          <p:cNvPr id="67584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56</a:t>
            </a:fld>
            <a:endParaRPr lang="en-US" altLang="zh-CN" sz="1200" dirty="0"/>
          </a:p>
        </p:txBody>
      </p:sp>
      <p:sp>
        <p:nvSpPr>
          <p:cNvPr id="677891" name="Rectangle 2"/>
          <p:cNvSpPr>
            <a:spLocks noGrp="1" noRot="1" noChangeAspect="1" noTextEdit="1"/>
          </p:cNvSpPr>
          <p:nvPr>
            <p:ph type="sldImg"/>
          </p:nvPr>
        </p:nvSpPr>
        <p:spPr/>
      </p:sp>
      <p:sp>
        <p:nvSpPr>
          <p:cNvPr id="67789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57</a:t>
            </a:fld>
            <a:endParaRPr lang="en-US" altLang="zh-CN" sz="1200" dirty="0"/>
          </a:p>
        </p:txBody>
      </p:sp>
      <p:sp>
        <p:nvSpPr>
          <p:cNvPr id="679939" name="Rectangle 2"/>
          <p:cNvSpPr>
            <a:spLocks noGrp="1" noRot="1" noChangeAspect="1" noTextEdit="1"/>
          </p:cNvSpPr>
          <p:nvPr>
            <p:ph type="sldImg"/>
          </p:nvPr>
        </p:nvSpPr>
        <p:spPr/>
      </p:sp>
      <p:sp>
        <p:nvSpPr>
          <p:cNvPr id="67994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58</a:t>
            </a:fld>
            <a:endParaRPr lang="en-US" altLang="zh-CN" sz="1200" dirty="0"/>
          </a:p>
        </p:txBody>
      </p:sp>
      <p:sp>
        <p:nvSpPr>
          <p:cNvPr id="681987" name="Rectangle 2"/>
          <p:cNvSpPr>
            <a:spLocks noGrp="1" noRot="1" noChangeAspect="1" noTextEdit="1"/>
          </p:cNvSpPr>
          <p:nvPr>
            <p:ph type="sldImg"/>
          </p:nvPr>
        </p:nvSpPr>
        <p:spPr/>
      </p:sp>
      <p:sp>
        <p:nvSpPr>
          <p:cNvPr id="68198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62</a:t>
            </a:fld>
            <a:endParaRPr lang="en-US" altLang="zh-CN" sz="1200" dirty="0"/>
          </a:p>
        </p:txBody>
      </p:sp>
      <p:sp>
        <p:nvSpPr>
          <p:cNvPr id="687107" name="Rectangle 2"/>
          <p:cNvSpPr>
            <a:spLocks noGrp="1" noRot="1" noChangeAspect="1" noTextEdit="1"/>
          </p:cNvSpPr>
          <p:nvPr>
            <p:ph type="sldImg"/>
          </p:nvPr>
        </p:nvSpPr>
        <p:spPr/>
      </p:sp>
      <p:sp>
        <p:nvSpPr>
          <p:cNvPr id="68710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63</a:t>
            </a:fld>
            <a:endParaRPr lang="en-US" altLang="zh-CN" sz="1200" dirty="0"/>
          </a:p>
        </p:txBody>
      </p:sp>
      <p:sp>
        <p:nvSpPr>
          <p:cNvPr id="689155" name="Rectangle 2"/>
          <p:cNvSpPr>
            <a:spLocks noGrp="1" noRot="1" noChangeAspect="1" noTextEdit="1"/>
          </p:cNvSpPr>
          <p:nvPr>
            <p:ph type="sldImg"/>
          </p:nvPr>
        </p:nvSpPr>
        <p:spPr/>
      </p:sp>
      <p:sp>
        <p:nvSpPr>
          <p:cNvPr id="68915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65</a:t>
            </a:fld>
            <a:endParaRPr lang="en-US" altLang="zh-CN" sz="1200" dirty="0"/>
          </a:p>
        </p:txBody>
      </p:sp>
      <p:sp>
        <p:nvSpPr>
          <p:cNvPr id="692227" name="Rectangle 2"/>
          <p:cNvSpPr>
            <a:spLocks noGrp="1" noRot="1" noChangeAspect="1" noTextEdit="1"/>
          </p:cNvSpPr>
          <p:nvPr>
            <p:ph type="sldImg"/>
          </p:nvPr>
        </p:nvSpPr>
        <p:spPr/>
      </p:sp>
      <p:sp>
        <p:nvSpPr>
          <p:cNvPr id="69222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66</a:t>
            </a:fld>
            <a:endParaRPr lang="en-US" altLang="zh-CN" sz="1200" dirty="0"/>
          </a:p>
        </p:txBody>
      </p:sp>
      <p:sp>
        <p:nvSpPr>
          <p:cNvPr id="694275" name="Rectangle 2"/>
          <p:cNvSpPr>
            <a:spLocks noGrp="1" noRot="1" noChangeAspect="1" noTextEdit="1"/>
          </p:cNvSpPr>
          <p:nvPr>
            <p:ph type="sldImg"/>
          </p:nvPr>
        </p:nvSpPr>
        <p:spPr/>
      </p:sp>
      <p:sp>
        <p:nvSpPr>
          <p:cNvPr id="69427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67</a:t>
            </a:fld>
            <a:endParaRPr lang="en-US" altLang="zh-CN" sz="1200" dirty="0"/>
          </a:p>
        </p:txBody>
      </p:sp>
      <p:sp>
        <p:nvSpPr>
          <p:cNvPr id="696323" name="Rectangle 2"/>
          <p:cNvSpPr>
            <a:spLocks noGrp="1" noRot="1" noChangeAspect="1" noTextEdit="1"/>
          </p:cNvSpPr>
          <p:nvPr>
            <p:ph type="sldImg"/>
          </p:nvPr>
        </p:nvSpPr>
        <p:spPr/>
      </p:sp>
      <p:sp>
        <p:nvSpPr>
          <p:cNvPr id="696324"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9</a:t>
            </a:fld>
            <a:endParaRPr lang="en-US" altLang="zh-CN" sz="1200" dirty="0"/>
          </a:p>
        </p:txBody>
      </p:sp>
      <p:sp>
        <p:nvSpPr>
          <p:cNvPr id="582659" name="Rectangle 2"/>
          <p:cNvSpPr>
            <a:spLocks noGrp="1" noRot="1" noChangeAspect="1" noTextEdit="1"/>
          </p:cNvSpPr>
          <p:nvPr>
            <p:ph type="sldImg"/>
          </p:nvPr>
        </p:nvSpPr>
        <p:spPr>
          <a:solidFill>
            <a:srgbClr val="FFFFFF">
              <a:alpha val="100000"/>
            </a:srgbClr>
          </a:solidFill>
        </p:spPr>
      </p:sp>
      <p:sp>
        <p:nvSpPr>
          <p:cNvPr id="582660"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68</a:t>
            </a:fld>
            <a:endParaRPr lang="en-US" altLang="zh-CN" sz="1200" dirty="0"/>
          </a:p>
        </p:txBody>
      </p:sp>
      <p:sp>
        <p:nvSpPr>
          <p:cNvPr id="698371" name="Rectangle 2"/>
          <p:cNvSpPr>
            <a:spLocks noGrp="1" noRot="1" noChangeAspect="1" noTextEdit="1"/>
          </p:cNvSpPr>
          <p:nvPr>
            <p:ph type="sldImg"/>
          </p:nvPr>
        </p:nvSpPr>
        <p:spPr/>
      </p:sp>
      <p:sp>
        <p:nvSpPr>
          <p:cNvPr id="69837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69</a:t>
            </a:fld>
            <a:endParaRPr lang="en-US" altLang="zh-CN" sz="1200" dirty="0"/>
          </a:p>
        </p:txBody>
      </p:sp>
      <p:sp>
        <p:nvSpPr>
          <p:cNvPr id="700419" name="Rectangle 2"/>
          <p:cNvSpPr>
            <a:spLocks noGrp="1" noRot="1" noChangeAspect="1" noTextEdit="1"/>
          </p:cNvSpPr>
          <p:nvPr>
            <p:ph type="sldImg"/>
          </p:nvPr>
        </p:nvSpPr>
        <p:spPr/>
      </p:sp>
      <p:sp>
        <p:nvSpPr>
          <p:cNvPr id="70042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70</a:t>
            </a:fld>
            <a:endParaRPr lang="en-US" altLang="zh-CN" sz="1200" dirty="0"/>
          </a:p>
        </p:txBody>
      </p:sp>
      <p:sp>
        <p:nvSpPr>
          <p:cNvPr id="702467" name="Rectangle 2"/>
          <p:cNvSpPr>
            <a:spLocks noGrp="1" noRot="1" noChangeAspect="1" noTextEdit="1"/>
          </p:cNvSpPr>
          <p:nvPr>
            <p:ph type="sldImg"/>
          </p:nvPr>
        </p:nvSpPr>
        <p:spPr/>
      </p:sp>
      <p:sp>
        <p:nvSpPr>
          <p:cNvPr id="70246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71</a:t>
            </a:fld>
            <a:endParaRPr lang="en-US" altLang="zh-CN" sz="1200" dirty="0"/>
          </a:p>
        </p:txBody>
      </p:sp>
      <p:sp>
        <p:nvSpPr>
          <p:cNvPr id="704515" name="Rectangle 2"/>
          <p:cNvSpPr>
            <a:spLocks noGrp="1" noRot="1" noChangeAspect="1" noTextEdit="1"/>
          </p:cNvSpPr>
          <p:nvPr>
            <p:ph type="sldImg"/>
          </p:nvPr>
        </p:nvSpPr>
        <p:spPr/>
      </p:sp>
      <p:sp>
        <p:nvSpPr>
          <p:cNvPr id="70451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72</a:t>
            </a:fld>
            <a:endParaRPr lang="en-US" altLang="zh-CN" sz="1200" dirty="0"/>
          </a:p>
        </p:txBody>
      </p:sp>
      <p:sp>
        <p:nvSpPr>
          <p:cNvPr id="710659" name="Rectangle 2"/>
          <p:cNvSpPr>
            <a:spLocks noGrp="1" noRot="1" noChangeAspect="1" noTextEdit="1"/>
          </p:cNvSpPr>
          <p:nvPr>
            <p:ph type="sldImg"/>
          </p:nvPr>
        </p:nvSpPr>
        <p:spPr>
          <a:solidFill>
            <a:srgbClr val="FFFFFF">
              <a:alpha val="100000"/>
            </a:srgbClr>
          </a:solidFill>
        </p:spPr>
      </p:sp>
      <p:sp>
        <p:nvSpPr>
          <p:cNvPr id="710660"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73</a:t>
            </a:fld>
            <a:endParaRPr lang="en-US" altLang="zh-CN" sz="1200" dirty="0"/>
          </a:p>
        </p:txBody>
      </p:sp>
      <p:sp>
        <p:nvSpPr>
          <p:cNvPr id="712707" name="Rectangle 2"/>
          <p:cNvSpPr>
            <a:spLocks noGrp="1" noRot="1" noChangeAspect="1" noTextEdit="1"/>
          </p:cNvSpPr>
          <p:nvPr>
            <p:ph type="sldImg"/>
          </p:nvPr>
        </p:nvSpPr>
        <p:spPr>
          <a:solidFill>
            <a:srgbClr val="FFFFFF">
              <a:alpha val="100000"/>
            </a:srgbClr>
          </a:solidFill>
        </p:spPr>
      </p:sp>
      <p:sp>
        <p:nvSpPr>
          <p:cNvPr id="712708"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108</a:t>
            </a:fld>
            <a:endParaRPr lang="en-US" altLang="zh-CN" sz="1200" dirty="0"/>
          </a:p>
        </p:txBody>
      </p:sp>
      <p:sp>
        <p:nvSpPr>
          <p:cNvPr id="764931" name="Rectangle 2"/>
          <p:cNvSpPr>
            <a:spLocks noGrp="1" noRot="1" noChangeAspect="1" noTextEdit="1"/>
          </p:cNvSpPr>
          <p:nvPr>
            <p:ph type="sldImg"/>
          </p:nvPr>
        </p:nvSpPr>
        <p:spPr/>
      </p:sp>
      <p:sp>
        <p:nvSpPr>
          <p:cNvPr id="764932"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10</a:t>
            </a:fld>
            <a:endParaRPr lang="en-US" altLang="zh-CN" sz="1200" dirty="0"/>
          </a:p>
        </p:txBody>
      </p:sp>
      <p:sp>
        <p:nvSpPr>
          <p:cNvPr id="584707" name="Rectangle 2"/>
          <p:cNvSpPr>
            <a:spLocks noGrp="1" noRot="1" noChangeAspect="1" noTextEdit="1"/>
          </p:cNvSpPr>
          <p:nvPr>
            <p:ph type="sldImg"/>
          </p:nvPr>
        </p:nvSpPr>
        <p:spPr>
          <a:solidFill>
            <a:srgbClr val="FFFFFF">
              <a:alpha val="100000"/>
            </a:srgbClr>
          </a:solidFill>
        </p:spPr>
      </p:sp>
      <p:sp>
        <p:nvSpPr>
          <p:cNvPr id="584708"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11</a:t>
            </a:fld>
            <a:endParaRPr lang="en-US" altLang="zh-CN" sz="1200" dirty="0"/>
          </a:p>
        </p:txBody>
      </p:sp>
      <p:sp>
        <p:nvSpPr>
          <p:cNvPr id="586755" name="Rectangle 2"/>
          <p:cNvSpPr>
            <a:spLocks noGrp="1" noRot="1" noChangeAspect="1" noTextEdit="1"/>
          </p:cNvSpPr>
          <p:nvPr>
            <p:ph type="sldImg"/>
          </p:nvPr>
        </p:nvSpPr>
        <p:spPr>
          <a:solidFill>
            <a:srgbClr val="FFFFFF">
              <a:alpha val="100000"/>
            </a:srgbClr>
          </a:solidFill>
        </p:spPr>
      </p:sp>
      <p:sp>
        <p:nvSpPr>
          <p:cNvPr id="586756"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16</a:t>
            </a:fld>
            <a:endParaRPr lang="en-US" altLang="zh-CN" sz="1200" dirty="0"/>
          </a:p>
        </p:txBody>
      </p:sp>
      <p:sp>
        <p:nvSpPr>
          <p:cNvPr id="592899" name="Rectangle 2"/>
          <p:cNvSpPr>
            <a:spLocks noGrp="1" noRot="1" noChangeAspect="1" noTextEdit="1"/>
          </p:cNvSpPr>
          <p:nvPr>
            <p:ph type="sldImg"/>
          </p:nvPr>
        </p:nvSpPr>
        <p:spPr>
          <a:xfrm>
            <a:off x="1150938" y="692150"/>
            <a:ext cx="4556125" cy="3416300"/>
          </a:xfrm>
        </p:spPr>
      </p:sp>
      <p:sp>
        <p:nvSpPr>
          <p:cNvPr id="592900"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18</a:t>
            </a:fld>
            <a:endParaRPr lang="en-US" altLang="zh-CN" sz="1200" dirty="0"/>
          </a:p>
        </p:txBody>
      </p:sp>
      <p:sp>
        <p:nvSpPr>
          <p:cNvPr id="594947" name="Rectangle 2"/>
          <p:cNvSpPr>
            <a:spLocks noGrp="1" noRot="1" noChangeAspect="1" noTextEdit="1"/>
          </p:cNvSpPr>
          <p:nvPr>
            <p:ph type="sldImg"/>
          </p:nvPr>
        </p:nvSpPr>
        <p:spPr>
          <a:solidFill>
            <a:srgbClr val="FFFFFF">
              <a:alpha val="100000"/>
            </a:srgbClr>
          </a:solidFill>
        </p:spPr>
      </p:sp>
      <p:sp>
        <p:nvSpPr>
          <p:cNvPr id="594948"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27</a:t>
            </a:fld>
            <a:endParaRPr lang="en-US" altLang="zh-CN" sz="1200" dirty="0"/>
          </a:p>
        </p:txBody>
      </p:sp>
      <p:sp>
        <p:nvSpPr>
          <p:cNvPr id="594947" name="Rectangle 2"/>
          <p:cNvSpPr>
            <a:spLocks noGrp="1" noRot="1" noChangeAspect="1" noTextEdit="1"/>
          </p:cNvSpPr>
          <p:nvPr>
            <p:ph type="sldImg"/>
          </p:nvPr>
        </p:nvSpPr>
        <p:spPr>
          <a:solidFill>
            <a:srgbClr val="FFFFFF">
              <a:alpha val="100000"/>
            </a:srgbClr>
          </a:solidFill>
        </p:spPr>
      </p:sp>
      <p:sp>
        <p:nvSpPr>
          <p:cNvPr id="594948"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extLst>
      <p:ext uri="{BB962C8B-B14F-4D97-AF65-F5344CB8AC3E}">
        <p14:creationId xmlns:p14="http://schemas.microsoft.com/office/powerpoint/2010/main" val="3800741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31</a:t>
            </a:fld>
            <a:endParaRPr lang="en-US" altLang="zh-CN" sz="1200" dirty="0"/>
          </a:p>
        </p:txBody>
      </p:sp>
      <p:sp>
        <p:nvSpPr>
          <p:cNvPr id="638979" name="Rectangle 2"/>
          <p:cNvSpPr>
            <a:spLocks noGrp="1" noRot="1" noChangeAspect="1" noTextEdit="1"/>
          </p:cNvSpPr>
          <p:nvPr>
            <p:ph type="sldImg"/>
          </p:nvPr>
        </p:nvSpPr>
        <p:spPr>
          <a:solidFill>
            <a:srgbClr val="FFFFFF">
              <a:alpha val="100000"/>
            </a:srgbClr>
          </a:solidFill>
        </p:spPr>
      </p:sp>
      <p:sp>
        <p:nvSpPr>
          <p:cNvPr id="638980"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image" Target="../media/image4.jpe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4.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4.jpe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image" Target="../media/image4.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5.xml"/><Relationship Id="rId4"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6.xml"/><Relationship Id="rId4" Type="http://schemas.openxmlformats.org/officeDocument/2006/relationships/image" Target="../media/image4.jpe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7.xml"/><Relationship Id="rId4" Type="http://schemas.openxmlformats.org/officeDocument/2006/relationships/image" Target="../media/image4.jpe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8.xml"/><Relationship Id="rId4" Type="http://schemas.openxmlformats.org/officeDocument/2006/relationships/image" Target="../media/image4.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9.xml"/><Relationship Id="rId4" Type="http://schemas.openxmlformats.org/officeDocument/2006/relationships/image" Target="../media/image4.jpe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0.xml"/><Relationship Id="rId4" Type="http://schemas.openxmlformats.org/officeDocument/2006/relationships/image" Target="../media/image4.jpe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1.xml"/><Relationship Id="rId4" Type="http://schemas.openxmlformats.org/officeDocument/2006/relationships/image" Target="../media/image4.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2.xml"/><Relationship Id="rId4" Type="http://schemas.openxmlformats.org/officeDocument/2006/relationships/image" Target="../media/image4.jpe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3.xml"/><Relationship Id="rId4"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4.xml"/><Relationship Id="rId4" Type="http://schemas.openxmlformats.org/officeDocument/2006/relationships/image" Target="../media/image4.jpe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5.xml"/><Relationship Id="rId4" Type="http://schemas.openxmlformats.org/officeDocument/2006/relationships/image" Target="../media/image4.jpe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6.xml"/><Relationship Id="rId4" Type="http://schemas.openxmlformats.org/officeDocument/2006/relationships/image" Target="../media/image4.jpe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7.xml"/><Relationship Id="rId4" Type="http://schemas.openxmlformats.org/officeDocument/2006/relationships/image" Target="../media/image4.jpe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8.xml"/><Relationship Id="rId4" Type="http://schemas.openxmlformats.org/officeDocument/2006/relationships/image" Target="../media/image4.jpe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9.xml"/><Relationship Id="rId4" Type="http://schemas.openxmlformats.org/officeDocument/2006/relationships/image" Target="../media/image4.jpe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0.xml"/><Relationship Id="rId4" Type="http://schemas.openxmlformats.org/officeDocument/2006/relationships/image" Target="../media/image4.jpe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jpe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1.xml"/><Relationship Id="rId4" Type="http://schemas.openxmlformats.org/officeDocument/2006/relationships/image" Target="../media/image4.jpe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2.xml"/><Relationship Id="rId4" Type="http://schemas.openxmlformats.org/officeDocument/2006/relationships/image" Target="../media/image4.jpe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3.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4.xml"/><Relationship Id="rId4" Type="http://schemas.openxmlformats.org/officeDocument/2006/relationships/image" Target="../media/image4.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5.xml"/><Relationship Id="rId4" Type="http://schemas.openxmlformats.org/officeDocument/2006/relationships/image" Target="../media/image4.jpe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6.xml"/><Relationship Id="rId4" Type="http://schemas.openxmlformats.org/officeDocument/2006/relationships/image" Target="../media/image4.jpe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7.xml"/><Relationship Id="rId4" Type="http://schemas.openxmlformats.org/officeDocument/2006/relationships/image" Target="../media/image4.jpe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8.xml"/><Relationship Id="rId4" Type="http://schemas.openxmlformats.org/officeDocument/2006/relationships/image" Target="../media/image4.jpe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9.xml"/><Relationship Id="rId4" Type="http://schemas.openxmlformats.org/officeDocument/2006/relationships/image" Target="../media/image4.jpe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jpeg"/></Relationships>
</file>

<file path=ppt/slideLayouts/_rels/slideLayout490.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slideMaster" Target="../slideMasters/slideMaster40.xml"/></Relationships>
</file>

<file path=ppt/slideLayouts/_rels/slideLayout491.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Master" Target="../slideMasters/slideMaster40.xml"/></Relationships>
</file>

<file path=ppt/slideLayouts/_rels/slideLayout492.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slideMaster" Target="../slideMasters/slideMaster40.xml"/><Relationship Id="rId4" Type="http://schemas.openxmlformats.org/officeDocument/2006/relationships/tags" Target="../tags/tag22.xml"/><Relationship Id="rId9" Type="http://schemas.openxmlformats.org/officeDocument/2006/relationships/tags" Target="../tags/tag27.xml"/></Relationships>
</file>

<file path=ppt/slideLayouts/_rels/slideLayout493.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slideMaster" Target="../slideMasters/slideMaster40.xml"/></Relationships>
</file>

<file path=ppt/slideLayouts/_rels/slideLayout494.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slideMaster" Target="../slideMasters/slideMaster40.xml"/></Relationships>
</file>

<file path=ppt/slideLayouts/_rels/slideLayout49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40.xml"/><Relationship Id="rId5" Type="http://schemas.openxmlformats.org/officeDocument/2006/relationships/tags" Target="../tags/tag38.xml"/><Relationship Id="rId4" Type="http://schemas.openxmlformats.org/officeDocument/2006/relationships/tags" Target="../tags/tag37.xml"/></Relationships>
</file>

<file path=ppt/slideLayouts/_rels/slideLayout49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40.xml"/></Relationships>
</file>

<file path=ppt/slideLayouts/_rels/slideLayout497.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slideMaster" Target="../slideMasters/slideMaster40.xml"/></Relationships>
</file>

<file path=ppt/slideLayouts/_rels/slideLayout498.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40.xml"/></Relationships>
</file>

<file path=ppt/slideLayouts/_rels/slideLayout49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slideMaster" Target="../slideMasters/slideMaster4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8" Type="http://schemas.openxmlformats.org/officeDocument/2006/relationships/slideMaster" Target="../slideMasters/slideMaster40.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Layouts/_rels/slideLayout50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40.xml"/><Relationship Id="rId5" Type="http://schemas.openxmlformats.org/officeDocument/2006/relationships/tags" Target="../tags/tag62.xml"/><Relationship Id="rId4" Type="http://schemas.openxmlformats.org/officeDocument/2006/relationships/tags" Target="../tags/tag61.xml"/></Relationships>
</file>

<file path=ppt/slideLayouts/_rels/slideLayout502.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slideMaster" Target="../slideMasters/slideMaster40.xml"/></Relationships>
</file>

<file path=ppt/slideLayouts/_rels/slideLayout503.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slideMaster" Target="../slideMasters/slideMaster40.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s>
</file>

<file path=ppt/slideLayouts/_rels/slideLayout504.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slideMaster" Target="../slideMasters/slideMaster40.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s>
</file>

<file path=ppt/slideLayouts/_rels/slideLayout505.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slideMaster" Target="../slideMasters/slideMaster40.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s>
</file>

<file path=ppt/slideLayouts/_rels/slideLayout506.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slideMaster" Target="../slideMasters/slideMaster40.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s>
</file>

<file path=ppt/slideLayouts/_rels/slideLayout507.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9" Type="http://schemas.openxmlformats.org/officeDocument/2006/relationships/slideMaster" Target="../slideMasters/slideMaster4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09.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9" Type="http://schemas.openxmlformats.org/officeDocument/2006/relationships/slideMaster" Target="../slideMasters/slideMaster4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4" Type="http://schemas.openxmlformats.org/officeDocument/2006/relationships/slideMaster" Target="../slideMasters/slideMaster41.xml"/></Relationships>
</file>

<file path=ppt/slideLayouts/_rels/slideLayout511.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10" Type="http://schemas.openxmlformats.org/officeDocument/2006/relationships/slideMaster" Target="../slideMasters/slideMaster41.xml"/><Relationship Id="rId4" Type="http://schemas.openxmlformats.org/officeDocument/2006/relationships/tags" Target="../tags/tag123.xml"/><Relationship Id="rId9" Type="http://schemas.openxmlformats.org/officeDocument/2006/relationships/tags" Target="../tags/tag128.xml"/></Relationships>
</file>

<file path=ppt/slideLayouts/_rels/slideLayout512.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Master" Target="../slideMasters/slideMaster41.xml"/></Relationships>
</file>

<file path=ppt/slideLayouts/_rels/slideLayout513.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Master" Target="../slideMasters/slideMaster41.xml"/></Relationships>
</file>

<file path=ppt/slideLayouts/_rels/slideLayout514.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slideMaster" Target="../slideMasters/slideMaster41.xml"/><Relationship Id="rId5" Type="http://schemas.openxmlformats.org/officeDocument/2006/relationships/tags" Target="../tags/tag139.xml"/><Relationship Id="rId4" Type="http://schemas.openxmlformats.org/officeDocument/2006/relationships/tags" Target="../tags/tag138.xml"/></Relationships>
</file>

<file path=ppt/slideLayouts/_rels/slideLayout515.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4" Type="http://schemas.openxmlformats.org/officeDocument/2006/relationships/slideMaster" Target="../slideMasters/slideMaster41.xml"/></Relationships>
</file>

<file path=ppt/slideLayouts/_rels/slideLayout516.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4" Type="http://schemas.openxmlformats.org/officeDocument/2006/relationships/slideMaster" Target="../slideMasters/slideMaster41.xml"/></Relationships>
</file>

<file path=ppt/slideLayouts/_rels/slideLayout517.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 Id="rId4" Type="http://schemas.openxmlformats.org/officeDocument/2006/relationships/slideMaster" Target="../slideMasters/slideMaster41.xml"/></Relationships>
</file>

<file path=ppt/slideLayouts/_rels/slideLayout518.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 Id="rId4" Type="http://schemas.openxmlformats.org/officeDocument/2006/relationships/slideMaster" Target="../slideMasters/slideMaster41.xml"/></Relationships>
</file>

<file path=ppt/slideLayouts/_rels/slideLayout519.xml.rels><?xml version="1.0" encoding="UTF-8" standalone="yes"?>
<Relationships xmlns="http://schemas.openxmlformats.org/package/2006/relationships"><Relationship Id="rId8" Type="http://schemas.openxmlformats.org/officeDocument/2006/relationships/slideMaster" Target="../slideMasters/slideMaster41.xml"/><Relationship Id="rId3" Type="http://schemas.openxmlformats.org/officeDocument/2006/relationships/tags" Target="../tags/tag154.xml"/><Relationship Id="rId7" Type="http://schemas.openxmlformats.org/officeDocument/2006/relationships/tags" Target="../tags/tag15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Master" Target="../slideMasters/slideMaster41.xml"/><Relationship Id="rId5" Type="http://schemas.openxmlformats.org/officeDocument/2006/relationships/tags" Target="../tags/tag163.xml"/><Relationship Id="rId4" Type="http://schemas.openxmlformats.org/officeDocument/2006/relationships/tags" Target="../tags/tag162.xml"/></Relationships>
</file>

<file path=ppt/slideLayouts/_rels/slideLayout521.xml.rels><?xml version="1.0" encoding="UTF-8" standalone="yes"?>
<Relationships xmlns="http://schemas.openxmlformats.org/package/2006/relationships"><Relationship Id="rId8" Type="http://schemas.openxmlformats.org/officeDocument/2006/relationships/tags" Target="../tags/tag171.xml"/><Relationship Id="rId3" Type="http://schemas.openxmlformats.org/officeDocument/2006/relationships/tags" Target="../tags/tag166.xml"/><Relationship Id="rId7" Type="http://schemas.openxmlformats.org/officeDocument/2006/relationships/tags" Target="../tags/tag170.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9" Type="http://schemas.openxmlformats.org/officeDocument/2006/relationships/slideMaster" Target="../slideMasters/slideMaster41.xml"/></Relationships>
</file>

<file path=ppt/slideLayouts/_rels/slideLayout522.xml.rels><?xml version="1.0" encoding="UTF-8" standalone="yes"?>
<Relationships xmlns="http://schemas.openxmlformats.org/package/2006/relationships"><Relationship Id="rId3" Type="http://schemas.openxmlformats.org/officeDocument/2006/relationships/tags" Target="../tags/tag174.xml"/><Relationship Id="rId7" Type="http://schemas.openxmlformats.org/officeDocument/2006/relationships/slideMaster" Target="../slideMasters/slideMaster41.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s>
</file>

<file path=ppt/slideLayouts/_rels/slideLayout523.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slideMaster" Target="../slideMasters/slideMaster41.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s>
</file>

<file path=ppt/slideLayouts/_rels/slideLayout524.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slideMaster" Target="../slideMasters/slideMaster4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525.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slideMaster" Target="../slideMasters/slideMaster41.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s>
</file>

<file path=ppt/slideLayouts/_rels/slideLayout526.xml.rels><?xml version="1.0" encoding="UTF-8" standalone="yes"?>
<Relationships xmlns="http://schemas.openxmlformats.org/package/2006/relationships"><Relationship Id="rId8" Type="http://schemas.openxmlformats.org/officeDocument/2006/relationships/tags" Target="../tags/tag203.xml"/><Relationship Id="rId3" Type="http://schemas.openxmlformats.org/officeDocument/2006/relationships/tags" Target="../tags/tag198.xml"/><Relationship Id="rId7" Type="http://schemas.openxmlformats.org/officeDocument/2006/relationships/tags" Target="../tags/tag20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9"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8" Type="http://schemas.openxmlformats.org/officeDocument/2006/relationships/tags" Target="../tags/tag217.xml"/><Relationship Id="rId3" Type="http://schemas.openxmlformats.org/officeDocument/2006/relationships/tags" Target="../tags/tag212.xml"/><Relationship Id="rId7" Type="http://schemas.openxmlformats.org/officeDocument/2006/relationships/tags" Target="../tags/tag216.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9" Type="http://schemas.openxmlformats.org/officeDocument/2006/relationships/slideMaster" Target="../slideMasters/slideMaster42.xml"/></Relationships>
</file>

<file path=ppt/slideLayouts/_rels/slideLayout529.xml.rels><?xml version="1.0" encoding="UTF-8" standalone="yes"?>
<Relationships xmlns="http://schemas.openxmlformats.org/package/2006/relationships"><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 Id="rId4" Type="http://schemas.openxmlformats.org/officeDocument/2006/relationships/slideMaster" Target="../slideMasters/slideMaster4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8" Type="http://schemas.openxmlformats.org/officeDocument/2006/relationships/tags" Target="../tags/tag228.xml"/><Relationship Id="rId3" Type="http://schemas.openxmlformats.org/officeDocument/2006/relationships/tags" Target="../tags/tag223.xml"/><Relationship Id="rId7" Type="http://schemas.openxmlformats.org/officeDocument/2006/relationships/tags" Target="../tags/tag227.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10" Type="http://schemas.openxmlformats.org/officeDocument/2006/relationships/slideMaster" Target="../slideMasters/slideMaster42.xml"/><Relationship Id="rId4" Type="http://schemas.openxmlformats.org/officeDocument/2006/relationships/tags" Target="../tags/tag224.xml"/><Relationship Id="rId9" Type="http://schemas.openxmlformats.org/officeDocument/2006/relationships/tags" Target="../tags/tag229.xml"/></Relationships>
</file>

<file path=ppt/slideLayouts/_rels/slideLayout531.xml.rels><?xml version="1.0" encoding="UTF-8" standalone="yes"?>
<Relationships xmlns="http://schemas.openxmlformats.org/package/2006/relationships"><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 Id="rId4" Type="http://schemas.openxmlformats.org/officeDocument/2006/relationships/slideMaster" Target="../slideMasters/slideMaster42.xml"/></Relationships>
</file>

<file path=ppt/slideLayouts/_rels/slideLayout532.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4" Type="http://schemas.openxmlformats.org/officeDocument/2006/relationships/slideMaster" Target="../slideMasters/slideMaster42.xml"/></Relationships>
</file>

<file path=ppt/slideLayouts/_rels/slideLayout533.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slideMaster" Target="../slideMasters/slideMaster42.xml"/><Relationship Id="rId5" Type="http://schemas.openxmlformats.org/officeDocument/2006/relationships/tags" Target="../tags/tag240.xml"/><Relationship Id="rId4" Type="http://schemas.openxmlformats.org/officeDocument/2006/relationships/tags" Target="../tags/tag239.xml"/></Relationships>
</file>

<file path=ppt/slideLayouts/_rels/slideLayout534.xml.rels><?xml version="1.0" encoding="UTF-8" standalone="yes"?>
<Relationships xmlns="http://schemas.openxmlformats.org/package/2006/relationships"><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 Id="rId4" Type="http://schemas.openxmlformats.org/officeDocument/2006/relationships/slideMaster" Target="../slideMasters/slideMaster42.xml"/></Relationships>
</file>

<file path=ppt/slideLayouts/_rels/slideLayout535.xml.rels><?xml version="1.0" encoding="UTF-8" standalone="yes"?>
<Relationships xmlns="http://schemas.openxmlformats.org/package/2006/relationships"><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 Id="rId4"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 Id="rId4"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 Id="rId4"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8" Type="http://schemas.openxmlformats.org/officeDocument/2006/relationships/slideMaster" Target="../slideMasters/slideMaster42.xml"/><Relationship Id="rId3" Type="http://schemas.openxmlformats.org/officeDocument/2006/relationships/tags" Target="../tags/tag255.xml"/><Relationship Id="rId7" Type="http://schemas.openxmlformats.org/officeDocument/2006/relationships/tags" Target="../tags/tag259.xml"/><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s>
</file>

<file path=ppt/slideLayouts/_rels/slideLayout539.xml.rels><?xml version="1.0" encoding="UTF-8" standalone="yes"?>
<Relationships xmlns="http://schemas.openxmlformats.org/package/2006/relationships"><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slideMaster" Target="../slideMasters/slideMaster42.xml"/><Relationship Id="rId5" Type="http://schemas.openxmlformats.org/officeDocument/2006/relationships/tags" Target="../tags/tag264.xml"/><Relationship Id="rId4" Type="http://schemas.openxmlformats.org/officeDocument/2006/relationships/tags" Target="../tags/tag26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8" Type="http://schemas.openxmlformats.org/officeDocument/2006/relationships/tags" Target="../tags/tag272.xml"/><Relationship Id="rId3" Type="http://schemas.openxmlformats.org/officeDocument/2006/relationships/tags" Target="../tags/tag267.xml"/><Relationship Id="rId7" Type="http://schemas.openxmlformats.org/officeDocument/2006/relationships/tags" Target="../tags/tag271.xml"/><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9"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3" Type="http://schemas.openxmlformats.org/officeDocument/2006/relationships/tags" Target="../tags/tag275.xml"/><Relationship Id="rId7" Type="http://schemas.openxmlformats.org/officeDocument/2006/relationships/slideMaster" Target="../slideMasters/slideMaster42.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s>
</file>

<file path=ppt/slideLayouts/_rels/slideLayout542.xml.rels><?xml version="1.0" encoding="UTF-8" standalone="yes"?>
<Relationships xmlns="http://schemas.openxmlformats.org/package/2006/relationships"><Relationship Id="rId3" Type="http://schemas.openxmlformats.org/officeDocument/2006/relationships/tags" Target="../tags/tag281.xml"/><Relationship Id="rId7" Type="http://schemas.openxmlformats.org/officeDocument/2006/relationships/slideMaster" Target="../slideMasters/slideMaster42.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s>
</file>

<file path=ppt/slideLayouts/_rels/slideLayout543.xml.rels><?xml version="1.0" encoding="UTF-8" standalone="yes"?>
<Relationships xmlns="http://schemas.openxmlformats.org/package/2006/relationships"><Relationship Id="rId3" Type="http://schemas.openxmlformats.org/officeDocument/2006/relationships/tags" Target="../tags/tag287.xml"/><Relationship Id="rId7" Type="http://schemas.openxmlformats.org/officeDocument/2006/relationships/slideMaster" Target="../slideMasters/slideMaster42.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s>
</file>

<file path=ppt/slideLayouts/_rels/slideLayout544.xml.rels><?xml version="1.0" encoding="UTF-8" standalone="yes"?>
<Relationships xmlns="http://schemas.openxmlformats.org/package/2006/relationships"><Relationship Id="rId3" Type="http://schemas.openxmlformats.org/officeDocument/2006/relationships/tags" Target="../tags/tag293.xml"/><Relationship Id="rId7" Type="http://schemas.openxmlformats.org/officeDocument/2006/relationships/slideMaster" Target="../slideMasters/slideMaster42.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s>
</file>

<file path=ppt/slideLayouts/_rels/slideLayout545.xml.rels><?xml version="1.0" encoding="UTF-8" standalone="yes"?>
<Relationships xmlns="http://schemas.openxmlformats.org/package/2006/relationships"><Relationship Id="rId8" Type="http://schemas.openxmlformats.org/officeDocument/2006/relationships/tags" Target="../tags/tag304.xml"/><Relationship Id="rId3" Type="http://schemas.openxmlformats.org/officeDocument/2006/relationships/tags" Target="../tags/tag299.xml"/><Relationship Id="rId7" Type="http://schemas.openxmlformats.org/officeDocument/2006/relationships/tags" Target="../tags/tag303.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9"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8" Type="http://schemas.openxmlformats.org/officeDocument/2006/relationships/tags" Target="../tags/tag318.xml"/><Relationship Id="rId3" Type="http://schemas.openxmlformats.org/officeDocument/2006/relationships/tags" Target="../tags/tag313.xml"/><Relationship Id="rId7" Type="http://schemas.openxmlformats.org/officeDocument/2006/relationships/tags" Target="../tags/tag3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9" Type="http://schemas.openxmlformats.org/officeDocument/2006/relationships/slideMaster" Target="../slideMasters/slideMaster43.xml"/></Relationships>
</file>

<file path=ppt/slideLayouts/_rels/slideLayout548.xml.rels><?xml version="1.0" encoding="UTF-8" standalone="yes"?>
<Relationships xmlns="http://schemas.openxmlformats.org/package/2006/relationships"><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 Id="rId4"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8" Type="http://schemas.openxmlformats.org/officeDocument/2006/relationships/tags" Target="../tags/tag329.xml"/><Relationship Id="rId3" Type="http://schemas.openxmlformats.org/officeDocument/2006/relationships/tags" Target="../tags/tag324.xml"/><Relationship Id="rId7" Type="http://schemas.openxmlformats.org/officeDocument/2006/relationships/tags" Target="../tags/tag328.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tags" Target="../tags/tag327.xml"/><Relationship Id="rId5" Type="http://schemas.openxmlformats.org/officeDocument/2006/relationships/tags" Target="../tags/tag326.xml"/><Relationship Id="rId10" Type="http://schemas.openxmlformats.org/officeDocument/2006/relationships/slideMaster" Target="../slideMasters/slideMaster43.xml"/><Relationship Id="rId4" Type="http://schemas.openxmlformats.org/officeDocument/2006/relationships/tags" Target="../tags/tag325.xml"/><Relationship Id="rId9" Type="http://schemas.openxmlformats.org/officeDocument/2006/relationships/tags" Target="../tags/tag33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 Id="rId4"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 Id="rId4"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slideMaster" Target="../slideMasters/slideMaster43.xml"/><Relationship Id="rId5" Type="http://schemas.openxmlformats.org/officeDocument/2006/relationships/tags" Target="../tags/tag341.xml"/><Relationship Id="rId4" Type="http://schemas.openxmlformats.org/officeDocument/2006/relationships/tags" Target="../tags/tag340.xml"/></Relationships>
</file>

<file path=ppt/slideLayouts/_rels/slideLayout553.xml.rels><?xml version="1.0" encoding="UTF-8" standalone="yes"?>
<Relationships xmlns="http://schemas.openxmlformats.org/package/2006/relationships"><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tags" Target="../tags/tag342.xml"/><Relationship Id="rId4"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 Id="rId4"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 Id="rId4"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 Id="rId4"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8" Type="http://schemas.openxmlformats.org/officeDocument/2006/relationships/slideMaster" Target="../slideMasters/slideMaster43.xml"/><Relationship Id="rId3" Type="http://schemas.openxmlformats.org/officeDocument/2006/relationships/tags" Target="../tags/tag356.xml"/><Relationship Id="rId7" Type="http://schemas.openxmlformats.org/officeDocument/2006/relationships/tags" Target="../tags/tag360.xml"/><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tags" Target="../tags/tag359.xml"/><Relationship Id="rId5" Type="http://schemas.openxmlformats.org/officeDocument/2006/relationships/tags" Target="../tags/tag358.xml"/><Relationship Id="rId4" Type="http://schemas.openxmlformats.org/officeDocument/2006/relationships/tags" Target="../tags/tag357.xml"/></Relationships>
</file>

<file path=ppt/slideLayouts/_rels/slideLayout558.xml.rels><?xml version="1.0" encoding="UTF-8" standalone="yes"?>
<Relationships xmlns="http://schemas.openxmlformats.org/package/2006/relationships"><Relationship Id="rId3" Type="http://schemas.openxmlformats.org/officeDocument/2006/relationships/tags" Target="../tags/tag363.xml"/><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slideMaster" Target="../slideMasters/slideMaster43.xml"/><Relationship Id="rId5" Type="http://schemas.openxmlformats.org/officeDocument/2006/relationships/tags" Target="../tags/tag365.xml"/><Relationship Id="rId4" Type="http://schemas.openxmlformats.org/officeDocument/2006/relationships/tags" Target="../tags/tag364.xml"/></Relationships>
</file>

<file path=ppt/slideLayouts/_rels/slideLayout559.xml.rels><?xml version="1.0" encoding="UTF-8" standalone="yes"?>
<Relationships xmlns="http://schemas.openxmlformats.org/package/2006/relationships"><Relationship Id="rId8" Type="http://schemas.openxmlformats.org/officeDocument/2006/relationships/tags" Target="../tags/tag373.xml"/><Relationship Id="rId3" Type="http://schemas.openxmlformats.org/officeDocument/2006/relationships/tags" Target="../tags/tag368.xml"/><Relationship Id="rId7" Type="http://schemas.openxmlformats.org/officeDocument/2006/relationships/tags" Target="../tags/tag372.xml"/><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9"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3" Type="http://schemas.openxmlformats.org/officeDocument/2006/relationships/tags" Target="../tags/tag376.xml"/><Relationship Id="rId7" Type="http://schemas.openxmlformats.org/officeDocument/2006/relationships/slideMaster" Target="../slideMasters/slideMaster43.xm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s>
</file>

<file path=ppt/slideLayouts/_rels/slideLayout561.xml.rels><?xml version="1.0" encoding="UTF-8" standalone="yes"?>
<Relationships xmlns="http://schemas.openxmlformats.org/package/2006/relationships"><Relationship Id="rId3" Type="http://schemas.openxmlformats.org/officeDocument/2006/relationships/tags" Target="../tags/tag382.xml"/><Relationship Id="rId7" Type="http://schemas.openxmlformats.org/officeDocument/2006/relationships/slideMaster" Target="../slideMasters/slideMaster43.xml"/><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s>
</file>

<file path=ppt/slideLayouts/_rels/slideLayout562.xml.rels><?xml version="1.0" encoding="UTF-8" standalone="yes"?>
<Relationships xmlns="http://schemas.openxmlformats.org/package/2006/relationships"><Relationship Id="rId3" Type="http://schemas.openxmlformats.org/officeDocument/2006/relationships/tags" Target="../tags/tag388.xml"/><Relationship Id="rId7" Type="http://schemas.openxmlformats.org/officeDocument/2006/relationships/slideMaster" Target="../slideMasters/slideMaster43.xml"/><Relationship Id="rId2" Type="http://schemas.openxmlformats.org/officeDocument/2006/relationships/tags" Target="../tags/tag387.xml"/><Relationship Id="rId1" Type="http://schemas.openxmlformats.org/officeDocument/2006/relationships/tags" Target="../tags/tag386.xml"/><Relationship Id="rId6" Type="http://schemas.openxmlformats.org/officeDocument/2006/relationships/tags" Target="../tags/tag391.xml"/><Relationship Id="rId5" Type="http://schemas.openxmlformats.org/officeDocument/2006/relationships/tags" Target="../tags/tag390.xml"/><Relationship Id="rId4" Type="http://schemas.openxmlformats.org/officeDocument/2006/relationships/tags" Target="../tags/tag389.xml"/></Relationships>
</file>

<file path=ppt/slideLayouts/_rels/slideLayout563.xml.rels><?xml version="1.0" encoding="UTF-8" standalone="yes"?>
<Relationships xmlns="http://schemas.openxmlformats.org/package/2006/relationships"><Relationship Id="rId3" Type="http://schemas.openxmlformats.org/officeDocument/2006/relationships/tags" Target="../tags/tag394.xml"/><Relationship Id="rId7" Type="http://schemas.openxmlformats.org/officeDocument/2006/relationships/slideMaster" Target="../slideMasters/slideMaster43.xml"/><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tags" Target="../tags/tag397.xml"/><Relationship Id="rId5" Type="http://schemas.openxmlformats.org/officeDocument/2006/relationships/tags" Target="../tags/tag396.xml"/><Relationship Id="rId4" Type="http://schemas.openxmlformats.org/officeDocument/2006/relationships/tags" Target="../tags/tag395.xml"/></Relationships>
</file>

<file path=ppt/slideLayouts/_rels/slideLayout564.xml.rels><?xml version="1.0" encoding="UTF-8" standalone="yes"?>
<Relationships xmlns="http://schemas.openxmlformats.org/package/2006/relationships"><Relationship Id="rId8" Type="http://schemas.openxmlformats.org/officeDocument/2006/relationships/tags" Target="../tags/tag405.xml"/><Relationship Id="rId3" Type="http://schemas.openxmlformats.org/officeDocument/2006/relationships/tags" Target="../tags/tag400.xml"/><Relationship Id="rId7" Type="http://schemas.openxmlformats.org/officeDocument/2006/relationships/tags" Target="../tags/tag404.xml"/><Relationship Id="rId2" Type="http://schemas.openxmlformats.org/officeDocument/2006/relationships/tags" Target="../tags/tag399.xml"/><Relationship Id="rId1" Type="http://schemas.openxmlformats.org/officeDocument/2006/relationships/tags" Target="../tags/tag398.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9" Type="http://schemas.openxmlformats.org/officeDocument/2006/relationships/slideMaster" Target="../slideMasters/slideMaster43.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6.xml.rels><?xml version="1.0" encoding="UTF-8" standalone="yes"?>
<Relationships xmlns="http://schemas.openxmlformats.org/package/2006/relationships"><Relationship Id="rId8" Type="http://schemas.openxmlformats.org/officeDocument/2006/relationships/tags" Target="../tags/tag419.xml"/><Relationship Id="rId3" Type="http://schemas.openxmlformats.org/officeDocument/2006/relationships/tags" Target="../tags/tag414.xml"/><Relationship Id="rId7" Type="http://schemas.openxmlformats.org/officeDocument/2006/relationships/tags" Target="../tags/tag4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9"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 Id="rId4"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8" Type="http://schemas.openxmlformats.org/officeDocument/2006/relationships/tags" Target="../tags/tag430.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5" Type="http://schemas.openxmlformats.org/officeDocument/2006/relationships/tags" Target="../tags/tag427.xml"/><Relationship Id="rId10" Type="http://schemas.openxmlformats.org/officeDocument/2006/relationships/slideMaster" Target="../slideMasters/slideMaster44.xml"/><Relationship Id="rId4" Type="http://schemas.openxmlformats.org/officeDocument/2006/relationships/tags" Target="../tags/tag426.xml"/><Relationship Id="rId9" Type="http://schemas.openxmlformats.org/officeDocument/2006/relationships/tags" Target="../tags/tag431.xml"/></Relationships>
</file>

<file path=ppt/slideLayouts/_rels/slideLayout569.xml.rels><?xml version="1.0" encoding="UTF-8" standalone="yes"?>
<Relationships xmlns="http://schemas.openxmlformats.org/package/2006/relationships"><Relationship Id="rId3" Type="http://schemas.openxmlformats.org/officeDocument/2006/relationships/tags" Target="../tags/tag434.xml"/><Relationship Id="rId2" Type="http://schemas.openxmlformats.org/officeDocument/2006/relationships/tags" Target="../tags/tag433.xml"/><Relationship Id="rId1" Type="http://schemas.openxmlformats.org/officeDocument/2006/relationships/tags" Target="../tags/tag432.xml"/><Relationship Id="rId4"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 Id="rId4"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slideMaster" Target="../slideMasters/slideMaster44.xml"/><Relationship Id="rId5" Type="http://schemas.openxmlformats.org/officeDocument/2006/relationships/tags" Target="../tags/tag442.xml"/><Relationship Id="rId4" Type="http://schemas.openxmlformats.org/officeDocument/2006/relationships/tags" Target="../tags/tag441.xml"/></Relationships>
</file>

<file path=ppt/slideLayouts/_rels/slideLayout572.xml.rels><?xml version="1.0" encoding="UTF-8" standalone="yes"?>
<Relationships xmlns="http://schemas.openxmlformats.org/package/2006/relationships"><Relationship Id="rId3" Type="http://schemas.openxmlformats.org/officeDocument/2006/relationships/tags" Target="../tags/tag445.xml"/><Relationship Id="rId2" Type="http://schemas.openxmlformats.org/officeDocument/2006/relationships/tags" Target="../tags/tag444.xml"/><Relationship Id="rId1" Type="http://schemas.openxmlformats.org/officeDocument/2006/relationships/tags" Target="../tags/tag443.xml"/><Relationship Id="rId4" Type="http://schemas.openxmlformats.org/officeDocument/2006/relationships/slideMaster" Target="../slideMasters/slideMaster44.xml"/></Relationships>
</file>

<file path=ppt/slideLayouts/_rels/slideLayout573.xml.rels><?xml version="1.0" encoding="UTF-8" standalone="yes"?>
<Relationships xmlns="http://schemas.openxmlformats.org/package/2006/relationships"><Relationship Id="rId3" Type="http://schemas.openxmlformats.org/officeDocument/2006/relationships/tags" Target="../tags/tag448.xml"/><Relationship Id="rId2" Type="http://schemas.openxmlformats.org/officeDocument/2006/relationships/tags" Target="../tags/tag447.xml"/><Relationship Id="rId1" Type="http://schemas.openxmlformats.org/officeDocument/2006/relationships/tags" Target="../tags/tag446.xml"/><Relationship Id="rId4" Type="http://schemas.openxmlformats.org/officeDocument/2006/relationships/slideMaster" Target="../slideMasters/slideMaster44.xml"/></Relationships>
</file>

<file path=ppt/slideLayouts/_rels/slideLayout574.xml.rels><?xml version="1.0" encoding="UTF-8" standalone="yes"?>
<Relationships xmlns="http://schemas.openxmlformats.org/package/2006/relationships"><Relationship Id="rId3" Type="http://schemas.openxmlformats.org/officeDocument/2006/relationships/tags" Target="../tags/tag451.xml"/><Relationship Id="rId2" Type="http://schemas.openxmlformats.org/officeDocument/2006/relationships/tags" Target="../tags/tag450.xml"/><Relationship Id="rId1" Type="http://schemas.openxmlformats.org/officeDocument/2006/relationships/tags" Target="../tags/tag449.xml"/><Relationship Id="rId4" Type="http://schemas.openxmlformats.org/officeDocument/2006/relationships/slideMaster" Target="../slideMasters/slideMaster44.xml"/></Relationships>
</file>

<file path=ppt/slideLayouts/_rels/slideLayout575.xml.rels><?xml version="1.0" encoding="UTF-8" standalone="yes"?>
<Relationships xmlns="http://schemas.openxmlformats.org/package/2006/relationships"><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 Id="rId4" Type="http://schemas.openxmlformats.org/officeDocument/2006/relationships/slideMaster" Target="../slideMasters/slideMaster44.xml"/></Relationships>
</file>

<file path=ppt/slideLayouts/_rels/slideLayout576.xml.rels><?xml version="1.0" encoding="UTF-8" standalone="yes"?>
<Relationships xmlns="http://schemas.openxmlformats.org/package/2006/relationships"><Relationship Id="rId8" Type="http://schemas.openxmlformats.org/officeDocument/2006/relationships/slideMaster" Target="../slideMasters/slideMaster44.xml"/><Relationship Id="rId3" Type="http://schemas.openxmlformats.org/officeDocument/2006/relationships/tags" Target="../tags/tag457.xml"/><Relationship Id="rId7" Type="http://schemas.openxmlformats.org/officeDocument/2006/relationships/tags" Target="../tags/tag461.xml"/><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tags" Target="../tags/tag460.xml"/><Relationship Id="rId5" Type="http://schemas.openxmlformats.org/officeDocument/2006/relationships/tags" Target="../tags/tag459.xml"/><Relationship Id="rId4" Type="http://schemas.openxmlformats.org/officeDocument/2006/relationships/tags" Target="../tags/tag458.xml"/></Relationships>
</file>

<file path=ppt/slideLayouts/_rels/slideLayout577.xml.rels><?xml version="1.0" encoding="UTF-8" standalone="yes"?>
<Relationships xmlns="http://schemas.openxmlformats.org/package/2006/relationships"><Relationship Id="rId3" Type="http://schemas.openxmlformats.org/officeDocument/2006/relationships/tags" Target="../tags/tag464.xml"/><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slideMaster" Target="../slideMasters/slideMaster44.xml"/><Relationship Id="rId5" Type="http://schemas.openxmlformats.org/officeDocument/2006/relationships/tags" Target="../tags/tag466.xml"/><Relationship Id="rId4" Type="http://schemas.openxmlformats.org/officeDocument/2006/relationships/tags" Target="../tags/tag465.xml"/></Relationships>
</file>

<file path=ppt/slideLayouts/_rels/slideLayout578.xml.rels><?xml version="1.0" encoding="UTF-8" standalone="yes"?>
<Relationships xmlns="http://schemas.openxmlformats.org/package/2006/relationships"><Relationship Id="rId8" Type="http://schemas.openxmlformats.org/officeDocument/2006/relationships/tags" Target="../tags/tag474.xml"/><Relationship Id="rId3" Type="http://schemas.openxmlformats.org/officeDocument/2006/relationships/tags" Target="../tags/tag469.xml"/><Relationship Id="rId7" Type="http://schemas.openxmlformats.org/officeDocument/2006/relationships/tags" Target="../tags/tag473.xml"/><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 Id="rId9" Type="http://schemas.openxmlformats.org/officeDocument/2006/relationships/slideMaster" Target="../slideMasters/slideMaster44.xml"/></Relationships>
</file>

<file path=ppt/slideLayouts/_rels/slideLayout579.xml.rels><?xml version="1.0" encoding="UTF-8" standalone="yes"?>
<Relationships xmlns="http://schemas.openxmlformats.org/package/2006/relationships"><Relationship Id="rId3" Type="http://schemas.openxmlformats.org/officeDocument/2006/relationships/tags" Target="../tags/tag477.xml"/><Relationship Id="rId7" Type="http://schemas.openxmlformats.org/officeDocument/2006/relationships/slideMaster" Target="../slideMasters/slideMaster44.xml"/><Relationship Id="rId2" Type="http://schemas.openxmlformats.org/officeDocument/2006/relationships/tags" Target="../tags/tag476.xml"/><Relationship Id="rId1" Type="http://schemas.openxmlformats.org/officeDocument/2006/relationships/tags" Target="../tags/tag475.x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3" Type="http://schemas.openxmlformats.org/officeDocument/2006/relationships/tags" Target="../tags/tag483.xml"/><Relationship Id="rId7" Type="http://schemas.openxmlformats.org/officeDocument/2006/relationships/slideMaster" Target="../slideMasters/slideMaster44.xml"/><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tags" Target="../tags/tag486.xml"/><Relationship Id="rId5" Type="http://schemas.openxmlformats.org/officeDocument/2006/relationships/tags" Target="../tags/tag485.xml"/><Relationship Id="rId4" Type="http://schemas.openxmlformats.org/officeDocument/2006/relationships/tags" Target="../tags/tag484.xml"/></Relationships>
</file>

<file path=ppt/slideLayouts/_rels/slideLayout581.xml.rels><?xml version="1.0" encoding="UTF-8" standalone="yes"?>
<Relationships xmlns="http://schemas.openxmlformats.org/package/2006/relationships"><Relationship Id="rId3" Type="http://schemas.openxmlformats.org/officeDocument/2006/relationships/tags" Target="../tags/tag489.xml"/><Relationship Id="rId7" Type="http://schemas.openxmlformats.org/officeDocument/2006/relationships/slideMaster" Target="../slideMasters/slideMaster44.xml"/><Relationship Id="rId2" Type="http://schemas.openxmlformats.org/officeDocument/2006/relationships/tags" Target="../tags/tag488.xml"/><Relationship Id="rId1" Type="http://schemas.openxmlformats.org/officeDocument/2006/relationships/tags" Target="../tags/tag487.xml"/><Relationship Id="rId6" Type="http://schemas.openxmlformats.org/officeDocument/2006/relationships/tags" Target="../tags/tag492.xml"/><Relationship Id="rId5" Type="http://schemas.openxmlformats.org/officeDocument/2006/relationships/tags" Target="../tags/tag491.xml"/><Relationship Id="rId4" Type="http://schemas.openxmlformats.org/officeDocument/2006/relationships/tags" Target="../tags/tag490.xml"/></Relationships>
</file>

<file path=ppt/slideLayouts/_rels/slideLayout582.xml.rels><?xml version="1.0" encoding="UTF-8" standalone="yes"?>
<Relationships xmlns="http://schemas.openxmlformats.org/package/2006/relationships"><Relationship Id="rId3" Type="http://schemas.openxmlformats.org/officeDocument/2006/relationships/tags" Target="../tags/tag495.xml"/><Relationship Id="rId7" Type="http://schemas.openxmlformats.org/officeDocument/2006/relationships/slideMaster" Target="../slideMasters/slideMaster44.xml"/><Relationship Id="rId2" Type="http://schemas.openxmlformats.org/officeDocument/2006/relationships/tags" Target="../tags/tag494.xml"/><Relationship Id="rId1" Type="http://schemas.openxmlformats.org/officeDocument/2006/relationships/tags" Target="../tags/tag493.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s>
</file>

<file path=ppt/slideLayouts/_rels/slideLayout583.xml.rels><?xml version="1.0" encoding="UTF-8" standalone="yes"?>
<Relationships xmlns="http://schemas.openxmlformats.org/package/2006/relationships"><Relationship Id="rId8" Type="http://schemas.openxmlformats.org/officeDocument/2006/relationships/tags" Target="../tags/tag506.xml"/><Relationship Id="rId3" Type="http://schemas.openxmlformats.org/officeDocument/2006/relationships/tags" Target="../tags/tag501.xml"/><Relationship Id="rId7" Type="http://schemas.openxmlformats.org/officeDocument/2006/relationships/tags" Target="../tags/tag505.xml"/><Relationship Id="rId2" Type="http://schemas.openxmlformats.org/officeDocument/2006/relationships/tags" Target="../tags/tag500.xml"/><Relationship Id="rId1" Type="http://schemas.openxmlformats.org/officeDocument/2006/relationships/tags" Target="../tags/tag499.xml"/><Relationship Id="rId6" Type="http://schemas.openxmlformats.org/officeDocument/2006/relationships/tags" Target="../tags/tag504.xml"/><Relationship Id="rId5" Type="http://schemas.openxmlformats.org/officeDocument/2006/relationships/tags" Target="../tags/tag503.xml"/><Relationship Id="rId4" Type="http://schemas.openxmlformats.org/officeDocument/2006/relationships/tags" Target="../tags/tag502.xml"/><Relationship Id="rId9" Type="http://schemas.openxmlformats.org/officeDocument/2006/relationships/slideMaster" Target="../slideMasters/slideMaster4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85.xml.rels><?xml version="1.0" encoding="UTF-8" standalone="yes"?>
<Relationships xmlns="http://schemas.openxmlformats.org/package/2006/relationships"><Relationship Id="rId8" Type="http://schemas.openxmlformats.org/officeDocument/2006/relationships/tags" Target="../tags/tag520.xml"/><Relationship Id="rId3" Type="http://schemas.openxmlformats.org/officeDocument/2006/relationships/tags" Target="../tags/tag515.xml"/><Relationship Id="rId7" Type="http://schemas.openxmlformats.org/officeDocument/2006/relationships/tags" Target="../tags/tag519.xml"/><Relationship Id="rId2" Type="http://schemas.openxmlformats.org/officeDocument/2006/relationships/tags" Target="../tags/tag514.xml"/><Relationship Id="rId1" Type="http://schemas.openxmlformats.org/officeDocument/2006/relationships/tags" Target="../tags/tag513.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9" Type="http://schemas.openxmlformats.org/officeDocument/2006/relationships/slideMaster" Target="../slideMasters/slideMaster45.xml"/></Relationships>
</file>

<file path=ppt/slideLayouts/_rels/slideLayout586.xml.rels><?xml version="1.0" encoding="UTF-8" standalone="yes"?>
<Relationships xmlns="http://schemas.openxmlformats.org/package/2006/relationships"><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tags" Target="../tags/tag521.xml"/><Relationship Id="rId4" Type="http://schemas.openxmlformats.org/officeDocument/2006/relationships/slideMaster" Target="../slideMasters/slideMaster45.xml"/></Relationships>
</file>

<file path=ppt/slideLayouts/_rels/slideLayout587.xml.rels><?xml version="1.0" encoding="UTF-8" standalone="yes"?>
<Relationships xmlns="http://schemas.openxmlformats.org/package/2006/relationships"><Relationship Id="rId8" Type="http://schemas.openxmlformats.org/officeDocument/2006/relationships/tags" Target="../tags/tag531.xml"/><Relationship Id="rId3" Type="http://schemas.openxmlformats.org/officeDocument/2006/relationships/tags" Target="../tags/tag526.xml"/><Relationship Id="rId7" Type="http://schemas.openxmlformats.org/officeDocument/2006/relationships/tags" Target="../tags/tag530.xml"/><Relationship Id="rId2" Type="http://schemas.openxmlformats.org/officeDocument/2006/relationships/tags" Target="../tags/tag525.xml"/><Relationship Id="rId1" Type="http://schemas.openxmlformats.org/officeDocument/2006/relationships/tags" Target="../tags/tag524.xml"/><Relationship Id="rId6" Type="http://schemas.openxmlformats.org/officeDocument/2006/relationships/tags" Target="../tags/tag529.xml"/><Relationship Id="rId5" Type="http://schemas.openxmlformats.org/officeDocument/2006/relationships/tags" Target="../tags/tag528.xml"/><Relationship Id="rId10" Type="http://schemas.openxmlformats.org/officeDocument/2006/relationships/slideMaster" Target="../slideMasters/slideMaster45.xml"/><Relationship Id="rId4" Type="http://schemas.openxmlformats.org/officeDocument/2006/relationships/tags" Target="../tags/tag527.xml"/><Relationship Id="rId9" Type="http://schemas.openxmlformats.org/officeDocument/2006/relationships/tags" Target="../tags/tag532.xml"/></Relationships>
</file>

<file path=ppt/slideLayouts/_rels/slideLayout588.xml.rels><?xml version="1.0" encoding="UTF-8" standalone="yes"?>
<Relationships xmlns="http://schemas.openxmlformats.org/package/2006/relationships"><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 Id="rId4" Type="http://schemas.openxmlformats.org/officeDocument/2006/relationships/slideMaster" Target="../slideMasters/slideMaster45.xml"/></Relationships>
</file>

<file path=ppt/slideLayouts/_rels/slideLayout589.xml.rels><?xml version="1.0" encoding="UTF-8" standalone="yes"?>
<Relationships xmlns="http://schemas.openxmlformats.org/package/2006/relationships"><Relationship Id="rId3" Type="http://schemas.openxmlformats.org/officeDocument/2006/relationships/tags" Target="../tags/tag538.xml"/><Relationship Id="rId2" Type="http://schemas.openxmlformats.org/officeDocument/2006/relationships/tags" Target="../tags/tag537.xml"/><Relationship Id="rId1" Type="http://schemas.openxmlformats.org/officeDocument/2006/relationships/tags" Target="../tags/tag536.xml"/><Relationship Id="rId4" Type="http://schemas.openxmlformats.org/officeDocument/2006/relationships/slideMaster" Target="../slideMasters/slideMaster4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tags" Target="../tags/tag539.xml"/><Relationship Id="rId6" Type="http://schemas.openxmlformats.org/officeDocument/2006/relationships/slideMaster" Target="../slideMasters/slideMaster45.xml"/><Relationship Id="rId5" Type="http://schemas.openxmlformats.org/officeDocument/2006/relationships/tags" Target="../tags/tag543.xml"/><Relationship Id="rId4" Type="http://schemas.openxmlformats.org/officeDocument/2006/relationships/tags" Target="../tags/tag542.xml"/></Relationships>
</file>

<file path=ppt/slideLayouts/_rels/slideLayout591.xml.rels><?xml version="1.0" encoding="UTF-8" standalone="yes"?>
<Relationships xmlns="http://schemas.openxmlformats.org/package/2006/relationships"><Relationship Id="rId3" Type="http://schemas.openxmlformats.org/officeDocument/2006/relationships/tags" Target="../tags/tag546.xml"/><Relationship Id="rId2" Type="http://schemas.openxmlformats.org/officeDocument/2006/relationships/tags" Target="../tags/tag545.xml"/><Relationship Id="rId1" Type="http://schemas.openxmlformats.org/officeDocument/2006/relationships/tags" Target="../tags/tag544.xml"/><Relationship Id="rId4" Type="http://schemas.openxmlformats.org/officeDocument/2006/relationships/slideMaster" Target="../slideMasters/slideMaster45.xml"/></Relationships>
</file>

<file path=ppt/slideLayouts/_rels/slideLayout592.xml.rels><?xml version="1.0" encoding="UTF-8" standalone="yes"?>
<Relationships xmlns="http://schemas.openxmlformats.org/package/2006/relationships"><Relationship Id="rId3" Type="http://schemas.openxmlformats.org/officeDocument/2006/relationships/tags" Target="../tags/tag549.xml"/><Relationship Id="rId2" Type="http://schemas.openxmlformats.org/officeDocument/2006/relationships/tags" Target="../tags/tag548.xml"/><Relationship Id="rId1" Type="http://schemas.openxmlformats.org/officeDocument/2006/relationships/tags" Target="../tags/tag547.xml"/><Relationship Id="rId4" Type="http://schemas.openxmlformats.org/officeDocument/2006/relationships/slideMaster" Target="../slideMasters/slideMaster45.xml"/></Relationships>
</file>

<file path=ppt/slideLayouts/_rels/slideLayout593.xml.rels><?xml version="1.0" encoding="UTF-8" standalone="yes"?>
<Relationships xmlns="http://schemas.openxmlformats.org/package/2006/relationships"><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 Id="rId4" Type="http://schemas.openxmlformats.org/officeDocument/2006/relationships/slideMaster" Target="../slideMasters/slideMaster45.xml"/></Relationships>
</file>

<file path=ppt/slideLayouts/_rels/slideLayout594.xml.rels><?xml version="1.0" encoding="UTF-8" standalone="yes"?>
<Relationships xmlns="http://schemas.openxmlformats.org/package/2006/relationships"><Relationship Id="rId3" Type="http://schemas.openxmlformats.org/officeDocument/2006/relationships/tags" Target="../tags/tag555.xml"/><Relationship Id="rId2" Type="http://schemas.openxmlformats.org/officeDocument/2006/relationships/tags" Target="../tags/tag554.xml"/><Relationship Id="rId1" Type="http://schemas.openxmlformats.org/officeDocument/2006/relationships/tags" Target="../tags/tag553.xml"/><Relationship Id="rId4" Type="http://schemas.openxmlformats.org/officeDocument/2006/relationships/slideMaster" Target="../slideMasters/slideMaster45.xml"/></Relationships>
</file>

<file path=ppt/slideLayouts/_rels/slideLayout595.xml.rels><?xml version="1.0" encoding="UTF-8" standalone="yes"?>
<Relationships xmlns="http://schemas.openxmlformats.org/package/2006/relationships"><Relationship Id="rId8" Type="http://schemas.openxmlformats.org/officeDocument/2006/relationships/slideMaster" Target="../slideMasters/slideMaster45.xml"/><Relationship Id="rId3" Type="http://schemas.openxmlformats.org/officeDocument/2006/relationships/tags" Target="../tags/tag558.xml"/><Relationship Id="rId7" Type="http://schemas.openxmlformats.org/officeDocument/2006/relationships/tags" Target="../tags/tag562.xml"/><Relationship Id="rId2" Type="http://schemas.openxmlformats.org/officeDocument/2006/relationships/tags" Target="../tags/tag557.xml"/><Relationship Id="rId1" Type="http://schemas.openxmlformats.org/officeDocument/2006/relationships/tags" Target="../tags/tag556.xml"/><Relationship Id="rId6" Type="http://schemas.openxmlformats.org/officeDocument/2006/relationships/tags" Target="../tags/tag561.xml"/><Relationship Id="rId5" Type="http://schemas.openxmlformats.org/officeDocument/2006/relationships/tags" Target="../tags/tag560.xml"/><Relationship Id="rId4" Type="http://schemas.openxmlformats.org/officeDocument/2006/relationships/tags" Target="../tags/tag559.xml"/></Relationships>
</file>

<file path=ppt/slideLayouts/_rels/slideLayout596.xml.rels><?xml version="1.0" encoding="UTF-8" standalone="yes"?>
<Relationships xmlns="http://schemas.openxmlformats.org/package/2006/relationships"><Relationship Id="rId3" Type="http://schemas.openxmlformats.org/officeDocument/2006/relationships/tags" Target="../tags/tag565.xml"/><Relationship Id="rId2" Type="http://schemas.openxmlformats.org/officeDocument/2006/relationships/tags" Target="../tags/tag564.xml"/><Relationship Id="rId1" Type="http://schemas.openxmlformats.org/officeDocument/2006/relationships/tags" Target="../tags/tag563.xml"/><Relationship Id="rId6" Type="http://schemas.openxmlformats.org/officeDocument/2006/relationships/slideMaster" Target="../slideMasters/slideMaster45.xml"/><Relationship Id="rId5" Type="http://schemas.openxmlformats.org/officeDocument/2006/relationships/tags" Target="../tags/tag567.xml"/><Relationship Id="rId4" Type="http://schemas.openxmlformats.org/officeDocument/2006/relationships/tags" Target="../tags/tag566.xml"/></Relationships>
</file>

<file path=ppt/slideLayouts/_rels/slideLayout597.xml.rels><?xml version="1.0" encoding="UTF-8" standalone="yes"?>
<Relationships xmlns="http://schemas.openxmlformats.org/package/2006/relationships"><Relationship Id="rId8" Type="http://schemas.openxmlformats.org/officeDocument/2006/relationships/tags" Target="../tags/tag575.xml"/><Relationship Id="rId3" Type="http://schemas.openxmlformats.org/officeDocument/2006/relationships/tags" Target="../tags/tag570.xml"/><Relationship Id="rId7" Type="http://schemas.openxmlformats.org/officeDocument/2006/relationships/tags" Target="../tags/tag574.xml"/><Relationship Id="rId2" Type="http://schemas.openxmlformats.org/officeDocument/2006/relationships/tags" Target="../tags/tag569.xml"/><Relationship Id="rId1" Type="http://schemas.openxmlformats.org/officeDocument/2006/relationships/tags" Target="../tags/tag568.xml"/><Relationship Id="rId6" Type="http://schemas.openxmlformats.org/officeDocument/2006/relationships/tags" Target="../tags/tag573.xml"/><Relationship Id="rId5" Type="http://schemas.openxmlformats.org/officeDocument/2006/relationships/tags" Target="../tags/tag572.xml"/><Relationship Id="rId4" Type="http://schemas.openxmlformats.org/officeDocument/2006/relationships/tags" Target="../tags/tag571.xml"/><Relationship Id="rId9" Type="http://schemas.openxmlformats.org/officeDocument/2006/relationships/slideMaster" Target="../slideMasters/slideMaster45.xml"/></Relationships>
</file>

<file path=ppt/slideLayouts/_rels/slideLayout598.xml.rels><?xml version="1.0" encoding="UTF-8" standalone="yes"?>
<Relationships xmlns="http://schemas.openxmlformats.org/package/2006/relationships"><Relationship Id="rId3" Type="http://schemas.openxmlformats.org/officeDocument/2006/relationships/tags" Target="../tags/tag578.xml"/><Relationship Id="rId7" Type="http://schemas.openxmlformats.org/officeDocument/2006/relationships/slideMaster" Target="../slideMasters/slideMaster45.xml"/><Relationship Id="rId2" Type="http://schemas.openxmlformats.org/officeDocument/2006/relationships/tags" Target="../tags/tag577.xml"/><Relationship Id="rId1" Type="http://schemas.openxmlformats.org/officeDocument/2006/relationships/tags" Target="../tags/tag576.xml"/><Relationship Id="rId6" Type="http://schemas.openxmlformats.org/officeDocument/2006/relationships/tags" Target="../tags/tag581.xml"/><Relationship Id="rId5" Type="http://schemas.openxmlformats.org/officeDocument/2006/relationships/tags" Target="../tags/tag580.xml"/><Relationship Id="rId4" Type="http://schemas.openxmlformats.org/officeDocument/2006/relationships/tags" Target="../tags/tag579.xml"/></Relationships>
</file>

<file path=ppt/slideLayouts/_rels/slideLayout599.xml.rels><?xml version="1.0" encoding="UTF-8" standalone="yes"?>
<Relationships xmlns="http://schemas.openxmlformats.org/package/2006/relationships"><Relationship Id="rId3" Type="http://schemas.openxmlformats.org/officeDocument/2006/relationships/tags" Target="../tags/tag584.xml"/><Relationship Id="rId7" Type="http://schemas.openxmlformats.org/officeDocument/2006/relationships/slideMaster" Target="../slideMasters/slideMaster45.xml"/><Relationship Id="rId2" Type="http://schemas.openxmlformats.org/officeDocument/2006/relationships/tags" Target="../tags/tag583.xml"/><Relationship Id="rId1" Type="http://schemas.openxmlformats.org/officeDocument/2006/relationships/tags" Target="../tags/tag582.xml"/><Relationship Id="rId6" Type="http://schemas.openxmlformats.org/officeDocument/2006/relationships/tags" Target="../tags/tag587.xml"/><Relationship Id="rId5" Type="http://schemas.openxmlformats.org/officeDocument/2006/relationships/tags" Target="../tags/tag586.xml"/><Relationship Id="rId4" Type="http://schemas.openxmlformats.org/officeDocument/2006/relationships/tags" Target="../tags/tag58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3" Type="http://schemas.openxmlformats.org/officeDocument/2006/relationships/tags" Target="../tags/tag590.xml"/><Relationship Id="rId7" Type="http://schemas.openxmlformats.org/officeDocument/2006/relationships/slideMaster" Target="../slideMasters/slideMaster45.xml"/><Relationship Id="rId2" Type="http://schemas.openxmlformats.org/officeDocument/2006/relationships/tags" Target="../tags/tag589.xml"/><Relationship Id="rId1" Type="http://schemas.openxmlformats.org/officeDocument/2006/relationships/tags" Target="../tags/tag588.xml"/><Relationship Id="rId6" Type="http://schemas.openxmlformats.org/officeDocument/2006/relationships/tags" Target="../tags/tag593.xml"/><Relationship Id="rId5" Type="http://schemas.openxmlformats.org/officeDocument/2006/relationships/tags" Target="../tags/tag592.xml"/><Relationship Id="rId4" Type="http://schemas.openxmlformats.org/officeDocument/2006/relationships/tags" Target="../tags/tag591.xml"/></Relationships>
</file>

<file path=ppt/slideLayouts/_rels/slideLayout601.xml.rels><?xml version="1.0" encoding="UTF-8" standalone="yes"?>
<Relationships xmlns="http://schemas.openxmlformats.org/package/2006/relationships"><Relationship Id="rId3" Type="http://schemas.openxmlformats.org/officeDocument/2006/relationships/tags" Target="../tags/tag596.xml"/><Relationship Id="rId7" Type="http://schemas.openxmlformats.org/officeDocument/2006/relationships/slideMaster" Target="../slideMasters/slideMaster45.xml"/><Relationship Id="rId2" Type="http://schemas.openxmlformats.org/officeDocument/2006/relationships/tags" Target="../tags/tag595.xml"/><Relationship Id="rId1" Type="http://schemas.openxmlformats.org/officeDocument/2006/relationships/tags" Target="../tags/tag594.xml"/><Relationship Id="rId6" Type="http://schemas.openxmlformats.org/officeDocument/2006/relationships/tags" Target="../tags/tag599.xml"/><Relationship Id="rId5" Type="http://schemas.openxmlformats.org/officeDocument/2006/relationships/tags" Target="../tags/tag598.xml"/><Relationship Id="rId4" Type="http://schemas.openxmlformats.org/officeDocument/2006/relationships/tags" Target="../tags/tag597.xml"/></Relationships>
</file>

<file path=ppt/slideLayouts/_rels/slideLayout602.xml.rels><?xml version="1.0" encoding="UTF-8" standalone="yes"?>
<Relationships xmlns="http://schemas.openxmlformats.org/package/2006/relationships"><Relationship Id="rId8" Type="http://schemas.openxmlformats.org/officeDocument/2006/relationships/tags" Target="../tags/tag607.xml"/><Relationship Id="rId3" Type="http://schemas.openxmlformats.org/officeDocument/2006/relationships/tags" Target="../tags/tag602.xml"/><Relationship Id="rId7" Type="http://schemas.openxmlformats.org/officeDocument/2006/relationships/tags" Target="../tags/tag606.xml"/><Relationship Id="rId2" Type="http://schemas.openxmlformats.org/officeDocument/2006/relationships/tags" Target="../tags/tag601.xml"/><Relationship Id="rId1" Type="http://schemas.openxmlformats.org/officeDocument/2006/relationships/tags" Target="../tags/tag600.xml"/><Relationship Id="rId6" Type="http://schemas.openxmlformats.org/officeDocument/2006/relationships/tags" Target="../tags/tag605.xml"/><Relationship Id="rId5" Type="http://schemas.openxmlformats.org/officeDocument/2006/relationships/tags" Target="../tags/tag604.xml"/><Relationship Id="rId4" Type="http://schemas.openxmlformats.org/officeDocument/2006/relationships/tags" Target="../tags/tag603.xml"/><Relationship Id="rId9" Type="http://schemas.openxmlformats.org/officeDocument/2006/relationships/slideMaster" Target="../slideMasters/slideMaster4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604.xml.rels><?xml version="1.0" encoding="UTF-8" standalone="yes"?>
<Relationships xmlns="http://schemas.openxmlformats.org/package/2006/relationships"><Relationship Id="rId8" Type="http://schemas.openxmlformats.org/officeDocument/2006/relationships/tags" Target="../tags/tag621.xml"/><Relationship Id="rId3" Type="http://schemas.openxmlformats.org/officeDocument/2006/relationships/tags" Target="../tags/tag616.xml"/><Relationship Id="rId7" Type="http://schemas.openxmlformats.org/officeDocument/2006/relationships/tags" Target="../tags/tag620.xml"/><Relationship Id="rId2" Type="http://schemas.openxmlformats.org/officeDocument/2006/relationships/tags" Target="../tags/tag615.xml"/><Relationship Id="rId1" Type="http://schemas.openxmlformats.org/officeDocument/2006/relationships/tags" Target="../tags/tag614.xml"/><Relationship Id="rId6" Type="http://schemas.openxmlformats.org/officeDocument/2006/relationships/tags" Target="../tags/tag619.xml"/><Relationship Id="rId5" Type="http://schemas.openxmlformats.org/officeDocument/2006/relationships/tags" Target="../tags/tag618.xml"/><Relationship Id="rId4" Type="http://schemas.openxmlformats.org/officeDocument/2006/relationships/tags" Target="../tags/tag617.xml"/><Relationship Id="rId9" Type="http://schemas.openxmlformats.org/officeDocument/2006/relationships/slideMaster" Target="../slideMasters/slideMaster46.xml"/></Relationships>
</file>

<file path=ppt/slideLayouts/_rels/slideLayout605.xml.rels><?xml version="1.0" encoding="UTF-8" standalone="yes"?>
<Relationships xmlns="http://schemas.openxmlformats.org/package/2006/relationships"><Relationship Id="rId3" Type="http://schemas.openxmlformats.org/officeDocument/2006/relationships/tags" Target="../tags/tag624.xml"/><Relationship Id="rId2" Type="http://schemas.openxmlformats.org/officeDocument/2006/relationships/tags" Target="../tags/tag623.xml"/><Relationship Id="rId1" Type="http://schemas.openxmlformats.org/officeDocument/2006/relationships/tags" Target="../tags/tag622.xml"/><Relationship Id="rId4" Type="http://schemas.openxmlformats.org/officeDocument/2006/relationships/slideMaster" Target="../slideMasters/slideMaster46.xml"/></Relationships>
</file>

<file path=ppt/slideLayouts/_rels/slideLayout606.xml.rels><?xml version="1.0" encoding="UTF-8" standalone="yes"?>
<Relationships xmlns="http://schemas.openxmlformats.org/package/2006/relationships"><Relationship Id="rId8" Type="http://schemas.openxmlformats.org/officeDocument/2006/relationships/tags" Target="../tags/tag632.xml"/><Relationship Id="rId3" Type="http://schemas.openxmlformats.org/officeDocument/2006/relationships/tags" Target="../tags/tag627.xml"/><Relationship Id="rId7" Type="http://schemas.openxmlformats.org/officeDocument/2006/relationships/tags" Target="../tags/tag631.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tags" Target="../tags/tag630.xml"/><Relationship Id="rId5" Type="http://schemas.openxmlformats.org/officeDocument/2006/relationships/tags" Target="../tags/tag629.xml"/><Relationship Id="rId10" Type="http://schemas.openxmlformats.org/officeDocument/2006/relationships/slideMaster" Target="../slideMasters/slideMaster46.xml"/><Relationship Id="rId4" Type="http://schemas.openxmlformats.org/officeDocument/2006/relationships/tags" Target="../tags/tag628.xml"/><Relationship Id="rId9" Type="http://schemas.openxmlformats.org/officeDocument/2006/relationships/tags" Target="../tags/tag633.xml"/></Relationships>
</file>

<file path=ppt/slideLayouts/_rels/slideLayout607.xml.rels><?xml version="1.0" encoding="UTF-8" standalone="yes"?>
<Relationships xmlns="http://schemas.openxmlformats.org/package/2006/relationships"><Relationship Id="rId3" Type="http://schemas.openxmlformats.org/officeDocument/2006/relationships/tags" Target="../tags/tag636.xml"/><Relationship Id="rId2" Type="http://schemas.openxmlformats.org/officeDocument/2006/relationships/tags" Target="../tags/tag635.xml"/><Relationship Id="rId1" Type="http://schemas.openxmlformats.org/officeDocument/2006/relationships/tags" Target="../tags/tag634.xml"/><Relationship Id="rId4" Type="http://schemas.openxmlformats.org/officeDocument/2006/relationships/slideMaster" Target="../slideMasters/slideMaster46.xml"/></Relationships>
</file>

<file path=ppt/slideLayouts/_rels/slideLayout608.xml.rels><?xml version="1.0" encoding="UTF-8" standalone="yes"?>
<Relationships xmlns="http://schemas.openxmlformats.org/package/2006/relationships"><Relationship Id="rId3" Type="http://schemas.openxmlformats.org/officeDocument/2006/relationships/tags" Target="../tags/tag639.xml"/><Relationship Id="rId2" Type="http://schemas.openxmlformats.org/officeDocument/2006/relationships/tags" Target="../tags/tag638.xml"/><Relationship Id="rId1" Type="http://schemas.openxmlformats.org/officeDocument/2006/relationships/tags" Target="../tags/tag637.xml"/><Relationship Id="rId4" Type="http://schemas.openxmlformats.org/officeDocument/2006/relationships/slideMaster" Target="../slideMasters/slideMaster46.xml"/></Relationships>
</file>

<file path=ppt/slideLayouts/_rels/slideLayout609.xml.rels><?xml version="1.0" encoding="UTF-8" standalone="yes"?>
<Relationships xmlns="http://schemas.openxmlformats.org/package/2006/relationships"><Relationship Id="rId3" Type="http://schemas.openxmlformats.org/officeDocument/2006/relationships/tags" Target="../tags/tag642.xml"/><Relationship Id="rId2" Type="http://schemas.openxmlformats.org/officeDocument/2006/relationships/tags" Target="../tags/tag641.xml"/><Relationship Id="rId1" Type="http://schemas.openxmlformats.org/officeDocument/2006/relationships/tags" Target="../tags/tag640.xml"/><Relationship Id="rId6" Type="http://schemas.openxmlformats.org/officeDocument/2006/relationships/slideMaster" Target="../slideMasters/slideMaster46.xml"/><Relationship Id="rId5" Type="http://schemas.openxmlformats.org/officeDocument/2006/relationships/tags" Target="../tags/tag644.xml"/><Relationship Id="rId4" Type="http://schemas.openxmlformats.org/officeDocument/2006/relationships/tags" Target="../tags/tag64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jpeg"/></Relationships>
</file>

<file path=ppt/slideLayouts/_rels/slideLayout610.xml.rels><?xml version="1.0" encoding="UTF-8" standalone="yes"?>
<Relationships xmlns="http://schemas.openxmlformats.org/package/2006/relationships"><Relationship Id="rId3" Type="http://schemas.openxmlformats.org/officeDocument/2006/relationships/tags" Target="../tags/tag647.xml"/><Relationship Id="rId2" Type="http://schemas.openxmlformats.org/officeDocument/2006/relationships/tags" Target="../tags/tag646.xml"/><Relationship Id="rId1" Type="http://schemas.openxmlformats.org/officeDocument/2006/relationships/tags" Target="../tags/tag645.xml"/><Relationship Id="rId4" Type="http://schemas.openxmlformats.org/officeDocument/2006/relationships/slideMaster" Target="../slideMasters/slideMaster46.xml"/></Relationships>
</file>

<file path=ppt/slideLayouts/_rels/slideLayout611.xml.rels><?xml version="1.0" encoding="UTF-8" standalone="yes"?>
<Relationships xmlns="http://schemas.openxmlformats.org/package/2006/relationships"><Relationship Id="rId3" Type="http://schemas.openxmlformats.org/officeDocument/2006/relationships/tags" Target="../tags/tag650.xml"/><Relationship Id="rId2" Type="http://schemas.openxmlformats.org/officeDocument/2006/relationships/tags" Target="../tags/tag649.xml"/><Relationship Id="rId1" Type="http://schemas.openxmlformats.org/officeDocument/2006/relationships/tags" Target="../tags/tag648.xml"/><Relationship Id="rId4" Type="http://schemas.openxmlformats.org/officeDocument/2006/relationships/slideMaster" Target="../slideMasters/slideMaster46.xml"/></Relationships>
</file>

<file path=ppt/slideLayouts/_rels/slideLayout612.xml.rels><?xml version="1.0" encoding="UTF-8" standalone="yes"?>
<Relationships xmlns="http://schemas.openxmlformats.org/package/2006/relationships"><Relationship Id="rId3" Type="http://schemas.openxmlformats.org/officeDocument/2006/relationships/tags" Target="../tags/tag653.xml"/><Relationship Id="rId2" Type="http://schemas.openxmlformats.org/officeDocument/2006/relationships/tags" Target="../tags/tag652.xml"/><Relationship Id="rId1" Type="http://schemas.openxmlformats.org/officeDocument/2006/relationships/tags" Target="../tags/tag651.xml"/><Relationship Id="rId4" Type="http://schemas.openxmlformats.org/officeDocument/2006/relationships/slideMaster" Target="../slideMasters/slideMaster46.xml"/></Relationships>
</file>

<file path=ppt/slideLayouts/_rels/slideLayout613.xml.rels><?xml version="1.0" encoding="UTF-8" standalone="yes"?>
<Relationships xmlns="http://schemas.openxmlformats.org/package/2006/relationships"><Relationship Id="rId3" Type="http://schemas.openxmlformats.org/officeDocument/2006/relationships/tags" Target="../tags/tag656.xml"/><Relationship Id="rId2" Type="http://schemas.openxmlformats.org/officeDocument/2006/relationships/tags" Target="../tags/tag655.xml"/><Relationship Id="rId1" Type="http://schemas.openxmlformats.org/officeDocument/2006/relationships/tags" Target="../tags/tag654.xml"/><Relationship Id="rId4" Type="http://schemas.openxmlformats.org/officeDocument/2006/relationships/slideMaster" Target="../slideMasters/slideMaster46.xml"/></Relationships>
</file>

<file path=ppt/slideLayouts/_rels/slideLayout614.xml.rels><?xml version="1.0" encoding="UTF-8" standalone="yes"?>
<Relationships xmlns="http://schemas.openxmlformats.org/package/2006/relationships"><Relationship Id="rId8" Type="http://schemas.openxmlformats.org/officeDocument/2006/relationships/slideMaster" Target="../slideMasters/slideMaster46.xml"/><Relationship Id="rId3" Type="http://schemas.openxmlformats.org/officeDocument/2006/relationships/tags" Target="../tags/tag659.xml"/><Relationship Id="rId7" Type="http://schemas.openxmlformats.org/officeDocument/2006/relationships/tags" Target="../tags/tag663.xml"/><Relationship Id="rId2" Type="http://schemas.openxmlformats.org/officeDocument/2006/relationships/tags" Target="../tags/tag658.xml"/><Relationship Id="rId1" Type="http://schemas.openxmlformats.org/officeDocument/2006/relationships/tags" Target="../tags/tag657.xml"/><Relationship Id="rId6" Type="http://schemas.openxmlformats.org/officeDocument/2006/relationships/tags" Target="../tags/tag662.xml"/><Relationship Id="rId5" Type="http://schemas.openxmlformats.org/officeDocument/2006/relationships/tags" Target="../tags/tag661.xml"/><Relationship Id="rId4" Type="http://schemas.openxmlformats.org/officeDocument/2006/relationships/tags" Target="../tags/tag660.xml"/></Relationships>
</file>

<file path=ppt/slideLayouts/_rels/slideLayout615.xml.rels><?xml version="1.0" encoding="UTF-8" standalone="yes"?>
<Relationships xmlns="http://schemas.openxmlformats.org/package/2006/relationships"><Relationship Id="rId3" Type="http://schemas.openxmlformats.org/officeDocument/2006/relationships/tags" Target="../tags/tag666.xml"/><Relationship Id="rId2" Type="http://schemas.openxmlformats.org/officeDocument/2006/relationships/tags" Target="../tags/tag665.xml"/><Relationship Id="rId1" Type="http://schemas.openxmlformats.org/officeDocument/2006/relationships/tags" Target="../tags/tag664.xml"/><Relationship Id="rId6" Type="http://schemas.openxmlformats.org/officeDocument/2006/relationships/slideMaster" Target="../slideMasters/slideMaster46.xml"/><Relationship Id="rId5" Type="http://schemas.openxmlformats.org/officeDocument/2006/relationships/tags" Target="../tags/tag668.xml"/><Relationship Id="rId4" Type="http://schemas.openxmlformats.org/officeDocument/2006/relationships/tags" Target="../tags/tag667.xml"/></Relationships>
</file>

<file path=ppt/slideLayouts/_rels/slideLayout616.xml.rels><?xml version="1.0" encoding="UTF-8" standalone="yes"?>
<Relationships xmlns="http://schemas.openxmlformats.org/package/2006/relationships"><Relationship Id="rId8" Type="http://schemas.openxmlformats.org/officeDocument/2006/relationships/tags" Target="../tags/tag676.xml"/><Relationship Id="rId3" Type="http://schemas.openxmlformats.org/officeDocument/2006/relationships/tags" Target="../tags/tag671.xml"/><Relationship Id="rId7" Type="http://schemas.openxmlformats.org/officeDocument/2006/relationships/tags" Target="../tags/tag675.xml"/><Relationship Id="rId2" Type="http://schemas.openxmlformats.org/officeDocument/2006/relationships/tags" Target="../tags/tag670.xml"/><Relationship Id="rId1" Type="http://schemas.openxmlformats.org/officeDocument/2006/relationships/tags" Target="../tags/tag669.xml"/><Relationship Id="rId6" Type="http://schemas.openxmlformats.org/officeDocument/2006/relationships/tags" Target="../tags/tag674.xml"/><Relationship Id="rId5" Type="http://schemas.openxmlformats.org/officeDocument/2006/relationships/tags" Target="../tags/tag673.xml"/><Relationship Id="rId4" Type="http://schemas.openxmlformats.org/officeDocument/2006/relationships/tags" Target="../tags/tag672.xml"/><Relationship Id="rId9" Type="http://schemas.openxmlformats.org/officeDocument/2006/relationships/slideMaster" Target="../slideMasters/slideMaster46.xml"/></Relationships>
</file>

<file path=ppt/slideLayouts/_rels/slideLayout617.xml.rels><?xml version="1.0" encoding="UTF-8" standalone="yes"?>
<Relationships xmlns="http://schemas.openxmlformats.org/package/2006/relationships"><Relationship Id="rId3" Type="http://schemas.openxmlformats.org/officeDocument/2006/relationships/tags" Target="../tags/tag679.xml"/><Relationship Id="rId7" Type="http://schemas.openxmlformats.org/officeDocument/2006/relationships/slideMaster" Target="../slideMasters/slideMaster46.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5" Type="http://schemas.openxmlformats.org/officeDocument/2006/relationships/tags" Target="../tags/tag681.xml"/><Relationship Id="rId4" Type="http://schemas.openxmlformats.org/officeDocument/2006/relationships/tags" Target="../tags/tag680.xml"/></Relationships>
</file>

<file path=ppt/slideLayouts/_rels/slideLayout618.xml.rels><?xml version="1.0" encoding="UTF-8" standalone="yes"?>
<Relationships xmlns="http://schemas.openxmlformats.org/package/2006/relationships"><Relationship Id="rId3" Type="http://schemas.openxmlformats.org/officeDocument/2006/relationships/tags" Target="../tags/tag685.xml"/><Relationship Id="rId7" Type="http://schemas.openxmlformats.org/officeDocument/2006/relationships/slideMaster" Target="../slideMasters/slideMaster46.xml"/><Relationship Id="rId2" Type="http://schemas.openxmlformats.org/officeDocument/2006/relationships/tags" Target="../tags/tag684.xml"/><Relationship Id="rId1" Type="http://schemas.openxmlformats.org/officeDocument/2006/relationships/tags" Target="../tags/tag683.xml"/><Relationship Id="rId6" Type="http://schemas.openxmlformats.org/officeDocument/2006/relationships/tags" Target="../tags/tag688.xml"/><Relationship Id="rId5" Type="http://schemas.openxmlformats.org/officeDocument/2006/relationships/tags" Target="../tags/tag687.xml"/><Relationship Id="rId4" Type="http://schemas.openxmlformats.org/officeDocument/2006/relationships/tags" Target="../tags/tag686.xml"/></Relationships>
</file>

<file path=ppt/slideLayouts/_rels/slideLayout619.xml.rels><?xml version="1.0" encoding="UTF-8" standalone="yes"?>
<Relationships xmlns="http://schemas.openxmlformats.org/package/2006/relationships"><Relationship Id="rId3" Type="http://schemas.openxmlformats.org/officeDocument/2006/relationships/tags" Target="../tags/tag691.xml"/><Relationship Id="rId7" Type="http://schemas.openxmlformats.org/officeDocument/2006/relationships/slideMaster" Target="../slideMasters/slideMaster46.xml"/><Relationship Id="rId2" Type="http://schemas.openxmlformats.org/officeDocument/2006/relationships/tags" Target="../tags/tag690.xml"/><Relationship Id="rId1" Type="http://schemas.openxmlformats.org/officeDocument/2006/relationships/tags" Target="../tags/tag689.xml"/><Relationship Id="rId6" Type="http://schemas.openxmlformats.org/officeDocument/2006/relationships/tags" Target="../tags/tag694.xml"/><Relationship Id="rId5" Type="http://schemas.openxmlformats.org/officeDocument/2006/relationships/tags" Target="../tags/tag693.xml"/><Relationship Id="rId4" Type="http://schemas.openxmlformats.org/officeDocument/2006/relationships/tags" Target="../tags/tag69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3" Type="http://schemas.openxmlformats.org/officeDocument/2006/relationships/tags" Target="../tags/tag697.xml"/><Relationship Id="rId7" Type="http://schemas.openxmlformats.org/officeDocument/2006/relationships/slideMaster" Target="../slideMasters/slideMaster46.xml"/><Relationship Id="rId2" Type="http://schemas.openxmlformats.org/officeDocument/2006/relationships/tags" Target="../tags/tag696.xml"/><Relationship Id="rId1" Type="http://schemas.openxmlformats.org/officeDocument/2006/relationships/tags" Target="../tags/tag695.xml"/><Relationship Id="rId6" Type="http://schemas.openxmlformats.org/officeDocument/2006/relationships/tags" Target="../tags/tag700.xml"/><Relationship Id="rId5" Type="http://schemas.openxmlformats.org/officeDocument/2006/relationships/tags" Target="../tags/tag699.xml"/><Relationship Id="rId4" Type="http://schemas.openxmlformats.org/officeDocument/2006/relationships/tags" Target="../tags/tag698.xml"/></Relationships>
</file>

<file path=ppt/slideLayouts/_rels/slideLayout621.xml.rels><?xml version="1.0" encoding="UTF-8" standalone="yes"?>
<Relationships xmlns="http://schemas.openxmlformats.org/package/2006/relationships"><Relationship Id="rId8" Type="http://schemas.openxmlformats.org/officeDocument/2006/relationships/tags" Target="../tags/tag708.xml"/><Relationship Id="rId3" Type="http://schemas.openxmlformats.org/officeDocument/2006/relationships/tags" Target="../tags/tag703.xml"/><Relationship Id="rId7" Type="http://schemas.openxmlformats.org/officeDocument/2006/relationships/tags" Target="../tags/tag707.xml"/><Relationship Id="rId2" Type="http://schemas.openxmlformats.org/officeDocument/2006/relationships/tags" Target="../tags/tag702.xml"/><Relationship Id="rId1" Type="http://schemas.openxmlformats.org/officeDocument/2006/relationships/tags" Target="../tags/tag701.xml"/><Relationship Id="rId6" Type="http://schemas.openxmlformats.org/officeDocument/2006/relationships/tags" Target="../tags/tag706.xml"/><Relationship Id="rId5" Type="http://schemas.openxmlformats.org/officeDocument/2006/relationships/tags" Target="../tags/tag705.xml"/><Relationship Id="rId4" Type="http://schemas.openxmlformats.org/officeDocument/2006/relationships/tags" Target="../tags/tag704.xml"/><Relationship Id="rId9" Type="http://schemas.openxmlformats.org/officeDocument/2006/relationships/slideMaster" Target="../slideMasters/slideMaster4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623.xml.rels><?xml version="1.0" encoding="UTF-8" standalone="yes"?>
<Relationships xmlns="http://schemas.openxmlformats.org/package/2006/relationships"><Relationship Id="rId8" Type="http://schemas.openxmlformats.org/officeDocument/2006/relationships/tags" Target="../tags/tag722.xml"/><Relationship Id="rId3" Type="http://schemas.openxmlformats.org/officeDocument/2006/relationships/tags" Target="../tags/tag717.xml"/><Relationship Id="rId7" Type="http://schemas.openxmlformats.org/officeDocument/2006/relationships/tags" Target="../tags/tag721.xml"/><Relationship Id="rId2" Type="http://schemas.openxmlformats.org/officeDocument/2006/relationships/tags" Target="../tags/tag716.xml"/><Relationship Id="rId1" Type="http://schemas.openxmlformats.org/officeDocument/2006/relationships/tags" Target="../tags/tag715.xml"/><Relationship Id="rId6" Type="http://schemas.openxmlformats.org/officeDocument/2006/relationships/tags" Target="../tags/tag720.xml"/><Relationship Id="rId5" Type="http://schemas.openxmlformats.org/officeDocument/2006/relationships/tags" Target="../tags/tag719.xml"/><Relationship Id="rId4" Type="http://schemas.openxmlformats.org/officeDocument/2006/relationships/tags" Target="../tags/tag718.xml"/><Relationship Id="rId9" Type="http://schemas.openxmlformats.org/officeDocument/2006/relationships/slideMaster" Target="../slideMasters/slideMaster47.xml"/></Relationships>
</file>

<file path=ppt/slideLayouts/_rels/slideLayout624.xml.rels><?xml version="1.0" encoding="UTF-8" standalone="yes"?>
<Relationships xmlns="http://schemas.openxmlformats.org/package/2006/relationships"><Relationship Id="rId3" Type="http://schemas.openxmlformats.org/officeDocument/2006/relationships/tags" Target="../tags/tag725.xml"/><Relationship Id="rId2" Type="http://schemas.openxmlformats.org/officeDocument/2006/relationships/tags" Target="../tags/tag724.xml"/><Relationship Id="rId1" Type="http://schemas.openxmlformats.org/officeDocument/2006/relationships/tags" Target="../tags/tag723.xml"/><Relationship Id="rId4" Type="http://schemas.openxmlformats.org/officeDocument/2006/relationships/slideMaster" Target="../slideMasters/slideMaster47.xml"/></Relationships>
</file>

<file path=ppt/slideLayouts/_rels/slideLayout625.xml.rels><?xml version="1.0" encoding="UTF-8" standalone="yes"?>
<Relationships xmlns="http://schemas.openxmlformats.org/package/2006/relationships"><Relationship Id="rId8" Type="http://schemas.openxmlformats.org/officeDocument/2006/relationships/tags" Target="../tags/tag733.xml"/><Relationship Id="rId3" Type="http://schemas.openxmlformats.org/officeDocument/2006/relationships/tags" Target="../tags/tag728.xml"/><Relationship Id="rId7" Type="http://schemas.openxmlformats.org/officeDocument/2006/relationships/tags" Target="../tags/tag732.xml"/><Relationship Id="rId2" Type="http://schemas.openxmlformats.org/officeDocument/2006/relationships/tags" Target="../tags/tag727.xml"/><Relationship Id="rId1" Type="http://schemas.openxmlformats.org/officeDocument/2006/relationships/tags" Target="../tags/tag726.xml"/><Relationship Id="rId6" Type="http://schemas.openxmlformats.org/officeDocument/2006/relationships/tags" Target="../tags/tag731.xml"/><Relationship Id="rId5" Type="http://schemas.openxmlformats.org/officeDocument/2006/relationships/tags" Target="../tags/tag730.xml"/><Relationship Id="rId10" Type="http://schemas.openxmlformats.org/officeDocument/2006/relationships/slideMaster" Target="../slideMasters/slideMaster47.xml"/><Relationship Id="rId4" Type="http://schemas.openxmlformats.org/officeDocument/2006/relationships/tags" Target="../tags/tag729.xml"/><Relationship Id="rId9" Type="http://schemas.openxmlformats.org/officeDocument/2006/relationships/tags" Target="../tags/tag734.xml"/></Relationships>
</file>

<file path=ppt/slideLayouts/_rels/slideLayout626.xml.rels><?xml version="1.0" encoding="UTF-8" standalone="yes"?>
<Relationships xmlns="http://schemas.openxmlformats.org/package/2006/relationships"><Relationship Id="rId3" Type="http://schemas.openxmlformats.org/officeDocument/2006/relationships/tags" Target="../tags/tag737.xml"/><Relationship Id="rId2" Type="http://schemas.openxmlformats.org/officeDocument/2006/relationships/tags" Target="../tags/tag736.xml"/><Relationship Id="rId1" Type="http://schemas.openxmlformats.org/officeDocument/2006/relationships/tags" Target="../tags/tag735.xml"/><Relationship Id="rId4" Type="http://schemas.openxmlformats.org/officeDocument/2006/relationships/slideMaster" Target="../slideMasters/slideMaster47.xml"/></Relationships>
</file>

<file path=ppt/slideLayouts/_rels/slideLayout627.xml.rels><?xml version="1.0" encoding="UTF-8" standalone="yes"?>
<Relationships xmlns="http://schemas.openxmlformats.org/package/2006/relationships"><Relationship Id="rId3" Type="http://schemas.openxmlformats.org/officeDocument/2006/relationships/tags" Target="../tags/tag740.xml"/><Relationship Id="rId2" Type="http://schemas.openxmlformats.org/officeDocument/2006/relationships/tags" Target="../tags/tag739.xml"/><Relationship Id="rId1" Type="http://schemas.openxmlformats.org/officeDocument/2006/relationships/tags" Target="../tags/tag738.xml"/><Relationship Id="rId4" Type="http://schemas.openxmlformats.org/officeDocument/2006/relationships/slideMaster" Target="../slideMasters/slideMaster47.xml"/></Relationships>
</file>

<file path=ppt/slideLayouts/_rels/slideLayout628.xml.rels><?xml version="1.0" encoding="UTF-8" standalone="yes"?>
<Relationships xmlns="http://schemas.openxmlformats.org/package/2006/relationships"><Relationship Id="rId3" Type="http://schemas.openxmlformats.org/officeDocument/2006/relationships/tags" Target="../tags/tag743.xml"/><Relationship Id="rId2" Type="http://schemas.openxmlformats.org/officeDocument/2006/relationships/tags" Target="../tags/tag742.xml"/><Relationship Id="rId1" Type="http://schemas.openxmlformats.org/officeDocument/2006/relationships/tags" Target="../tags/tag741.xml"/><Relationship Id="rId6" Type="http://schemas.openxmlformats.org/officeDocument/2006/relationships/slideMaster" Target="../slideMasters/slideMaster47.xml"/><Relationship Id="rId5" Type="http://schemas.openxmlformats.org/officeDocument/2006/relationships/tags" Target="../tags/tag745.xml"/><Relationship Id="rId4" Type="http://schemas.openxmlformats.org/officeDocument/2006/relationships/tags" Target="../tags/tag744.xml"/></Relationships>
</file>

<file path=ppt/slideLayouts/_rels/slideLayout629.xml.rels><?xml version="1.0" encoding="UTF-8" standalone="yes"?>
<Relationships xmlns="http://schemas.openxmlformats.org/package/2006/relationships"><Relationship Id="rId3" Type="http://schemas.openxmlformats.org/officeDocument/2006/relationships/tags" Target="../tags/tag748.xml"/><Relationship Id="rId2" Type="http://schemas.openxmlformats.org/officeDocument/2006/relationships/tags" Target="../tags/tag747.xml"/><Relationship Id="rId1" Type="http://schemas.openxmlformats.org/officeDocument/2006/relationships/tags" Target="../tags/tag746.xml"/><Relationship Id="rId4" Type="http://schemas.openxmlformats.org/officeDocument/2006/relationships/slideMaster" Target="../slideMasters/slideMaster4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tags" Target="../tags/tag749.xml"/><Relationship Id="rId4" Type="http://schemas.openxmlformats.org/officeDocument/2006/relationships/slideMaster" Target="../slideMasters/slideMaster47.xml"/></Relationships>
</file>

<file path=ppt/slideLayouts/_rels/slideLayout631.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tags" Target="../tags/tag752.xml"/><Relationship Id="rId4" Type="http://schemas.openxmlformats.org/officeDocument/2006/relationships/slideMaster" Target="../slideMasters/slideMaster47.xml"/></Relationships>
</file>

<file path=ppt/slideLayouts/_rels/slideLayout632.xml.rels><?xml version="1.0" encoding="UTF-8" standalone="yes"?>
<Relationships xmlns="http://schemas.openxmlformats.org/package/2006/relationships"><Relationship Id="rId3" Type="http://schemas.openxmlformats.org/officeDocument/2006/relationships/tags" Target="../tags/tag757.xml"/><Relationship Id="rId2" Type="http://schemas.openxmlformats.org/officeDocument/2006/relationships/tags" Target="../tags/tag756.xml"/><Relationship Id="rId1" Type="http://schemas.openxmlformats.org/officeDocument/2006/relationships/tags" Target="../tags/tag755.xml"/><Relationship Id="rId4" Type="http://schemas.openxmlformats.org/officeDocument/2006/relationships/slideMaster" Target="../slideMasters/slideMaster47.xml"/></Relationships>
</file>

<file path=ppt/slideLayouts/_rels/slideLayout633.xml.rels><?xml version="1.0" encoding="UTF-8" standalone="yes"?>
<Relationships xmlns="http://schemas.openxmlformats.org/package/2006/relationships"><Relationship Id="rId8" Type="http://schemas.openxmlformats.org/officeDocument/2006/relationships/slideMaster" Target="../slideMasters/slideMaster47.xml"/><Relationship Id="rId3" Type="http://schemas.openxmlformats.org/officeDocument/2006/relationships/tags" Target="../tags/tag760.xml"/><Relationship Id="rId7" Type="http://schemas.openxmlformats.org/officeDocument/2006/relationships/tags" Target="../tags/tag764.xml"/><Relationship Id="rId2" Type="http://schemas.openxmlformats.org/officeDocument/2006/relationships/tags" Target="../tags/tag759.xml"/><Relationship Id="rId1" Type="http://schemas.openxmlformats.org/officeDocument/2006/relationships/tags" Target="../tags/tag758.xml"/><Relationship Id="rId6" Type="http://schemas.openxmlformats.org/officeDocument/2006/relationships/tags" Target="../tags/tag763.xml"/><Relationship Id="rId5" Type="http://schemas.openxmlformats.org/officeDocument/2006/relationships/tags" Target="../tags/tag762.xml"/><Relationship Id="rId4" Type="http://schemas.openxmlformats.org/officeDocument/2006/relationships/tags" Target="../tags/tag761.xml"/></Relationships>
</file>

<file path=ppt/slideLayouts/_rels/slideLayout634.xml.rels><?xml version="1.0" encoding="UTF-8" standalone="yes"?>
<Relationships xmlns="http://schemas.openxmlformats.org/package/2006/relationships"><Relationship Id="rId3" Type="http://schemas.openxmlformats.org/officeDocument/2006/relationships/tags" Target="../tags/tag767.xml"/><Relationship Id="rId2" Type="http://schemas.openxmlformats.org/officeDocument/2006/relationships/tags" Target="../tags/tag766.xml"/><Relationship Id="rId1" Type="http://schemas.openxmlformats.org/officeDocument/2006/relationships/tags" Target="../tags/tag765.xml"/><Relationship Id="rId6" Type="http://schemas.openxmlformats.org/officeDocument/2006/relationships/slideMaster" Target="../slideMasters/slideMaster47.xml"/><Relationship Id="rId5" Type="http://schemas.openxmlformats.org/officeDocument/2006/relationships/tags" Target="../tags/tag769.xml"/><Relationship Id="rId4" Type="http://schemas.openxmlformats.org/officeDocument/2006/relationships/tags" Target="../tags/tag768.xml"/></Relationships>
</file>

<file path=ppt/slideLayouts/_rels/slideLayout635.xml.rels><?xml version="1.0" encoding="UTF-8" standalone="yes"?>
<Relationships xmlns="http://schemas.openxmlformats.org/package/2006/relationships"><Relationship Id="rId8" Type="http://schemas.openxmlformats.org/officeDocument/2006/relationships/tags" Target="../tags/tag777.xml"/><Relationship Id="rId3" Type="http://schemas.openxmlformats.org/officeDocument/2006/relationships/tags" Target="../tags/tag772.xml"/><Relationship Id="rId7" Type="http://schemas.openxmlformats.org/officeDocument/2006/relationships/tags" Target="../tags/tag776.xml"/><Relationship Id="rId2" Type="http://schemas.openxmlformats.org/officeDocument/2006/relationships/tags" Target="../tags/tag771.xml"/><Relationship Id="rId1" Type="http://schemas.openxmlformats.org/officeDocument/2006/relationships/tags" Target="../tags/tag770.xml"/><Relationship Id="rId6" Type="http://schemas.openxmlformats.org/officeDocument/2006/relationships/tags" Target="../tags/tag775.xml"/><Relationship Id="rId5" Type="http://schemas.openxmlformats.org/officeDocument/2006/relationships/tags" Target="../tags/tag774.xml"/><Relationship Id="rId4" Type="http://schemas.openxmlformats.org/officeDocument/2006/relationships/tags" Target="../tags/tag773.xml"/><Relationship Id="rId9" Type="http://schemas.openxmlformats.org/officeDocument/2006/relationships/slideMaster" Target="../slideMasters/slideMaster47.xml"/></Relationships>
</file>

<file path=ppt/slideLayouts/_rels/slideLayout636.xml.rels><?xml version="1.0" encoding="UTF-8" standalone="yes"?>
<Relationships xmlns="http://schemas.openxmlformats.org/package/2006/relationships"><Relationship Id="rId3" Type="http://schemas.openxmlformats.org/officeDocument/2006/relationships/tags" Target="../tags/tag780.xml"/><Relationship Id="rId7" Type="http://schemas.openxmlformats.org/officeDocument/2006/relationships/slideMaster" Target="../slideMasters/slideMaster47.xml"/><Relationship Id="rId2" Type="http://schemas.openxmlformats.org/officeDocument/2006/relationships/tags" Target="../tags/tag779.xml"/><Relationship Id="rId1" Type="http://schemas.openxmlformats.org/officeDocument/2006/relationships/tags" Target="../tags/tag778.xml"/><Relationship Id="rId6" Type="http://schemas.openxmlformats.org/officeDocument/2006/relationships/tags" Target="../tags/tag783.xml"/><Relationship Id="rId5" Type="http://schemas.openxmlformats.org/officeDocument/2006/relationships/tags" Target="../tags/tag782.xml"/><Relationship Id="rId4" Type="http://schemas.openxmlformats.org/officeDocument/2006/relationships/tags" Target="../tags/tag781.xml"/></Relationships>
</file>

<file path=ppt/slideLayouts/_rels/slideLayout637.xml.rels><?xml version="1.0" encoding="UTF-8" standalone="yes"?>
<Relationships xmlns="http://schemas.openxmlformats.org/package/2006/relationships"><Relationship Id="rId3" Type="http://schemas.openxmlformats.org/officeDocument/2006/relationships/tags" Target="../tags/tag786.xml"/><Relationship Id="rId7" Type="http://schemas.openxmlformats.org/officeDocument/2006/relationships/slideMaster" Target="../slideMasters/slideMaster47.xml"/><Relationship Id="rId2" Type="http://schemas.openxmlformats.org/officeDocument/2006/relationships/tags" Target="../tags/tag785.xml"/><Relationship Id="rId1" Type="http://schemas.openxmlformats.org/officeDocument/2006/relationships/tags" Target="../tags/tag784.xml"/><Relationship Id="rId6" Type="http://schemas.openxmlformats.org/officeDocument/2006/relationships/tags" Target="../tags/tag789.xml"/><Relationship Id="rId5" Type="http://schemas.openxmlformats.org/officeDocument/2006/relationships/tags" Target="../tags/tag788.xml"/><Relationship Id="rId4" Type="http://schemas.openxmlformats.org/officeDocument/2006/relationships/tags" Target="../tags/tag787.xml"/></Relationships>
</file>

<file path=ppt/slideLayouts/_rels/slideLayout638.xml.rels><?xml version="1.0" encoding="UTF-8" standalone="yes"?>
<Relationships xmlns="http://schemas.openxmlformats.org/package/2006/relationships"><Relationship Id="rId3" Type="http://schemas.openxmlformats.org/officeDocument/2006/relationships/tags" Target="../tags/tag792.xml"/><Relationship Id="rId7" Type="http://schemas.openxmlformats.org/officeDocument/2006/relationships/slideMaster" Target="../slideMasters/slideMaster47.xml"/><Relationship Id="rId2" Type="http://schemas.openxmlformats.org/officeDocument/2006/relationships/tags" Target="../tags/tag791.xml"/><Relationship Id="rId1" Type="http://schemas.openxmlformats.org/officeDocument/2006/relationships/tags" Target="../tags/tag790.x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639.xml.rels><?xml version="1.0" encoding="UTF-8" standalone="yes"?>
<Relationships xmlns="http://schemas.openxmlformats.org/package/2006/relationships"><Relationship Id="rId3" Type="http://schemas.openxmlformats.org/officeDocument/2006/relationships/tags" Target="../tags/tag798.xml"/><Relationship Id="rId7" Type="http://schemas.openxmlformats.org/officeDocument/2006/relationships/slideMaster" Target="../slideMasters/slideMaster47.xml"/><Relationship Id="rId2" Type="http://schemas.openxmlformats.org/officeDocument/2006/relationships/tags" Target="../tags/tag797.xml"/><Relationship Id="rId1" Type="http://schemas.openxmlformats.org/officeDocument/2006/relationships/tags" Target="../tags/tag796.xml"/><Relationship Id="rId6" Type="http://schemas.openxmlformats.org/officeDocument/2006/relationships/tags" Target="../tags/tag801.xml"/><Relationship Id="rId5" Type="http://schemas.openxmlformats.org/officeDocument/2006/relationships/tags" Target="../tags/tag800.xml"/><Relationship Id="rId4" Type="http://schemas.openxmlformats.org/officeDocument/2006/relationships/tags" Target="../tags/tag79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8" Type="http://schemas.openxmlformats.org/officeDocument/2006/relationships/tags" Target="../tags/tag809.xml"/><Relationship Id="rId3" Type="http://schemas.openxmlformats.org/officeDocument/2006/relationships/tags" Target="../tags/tag804.xml"/><Relationship Id="rId7" Type="http://schemas.openxmlformats.org/officeDocument/2006/relationships/tags" Target="../tags/tag808.xml"/><Relationship Id="rId2" Type="http://schemas.openxmlformats.org/officeDocument/2006/relationships/tags" Target="../tags/tag803.xml"/><Relationship Id="rId1" Type="http://schemas.openxmlformats.org/officeDocument/2006/relationships/tags" Target="../tags/tag802.xml"/><Relationship Id="rId6" Type="http://schemas.openxmlformats.org/officeDocument/2006/relationships/tags" Target="../tags/tag807.xml"/><Relationship Id="rId5" Type="http://schemas.openxmlformats.org/officeDocument/2006/relationships/tags" Target="../tags/tag806.xml"/><Relationship Id="rId4" Type="http://schemas.openxmlformats.org/officeDocument/2006/relationships/tags" Target="../tags/tag805.xml"/><Relationship Id="rId9" Type="http://schemas.openxmlformats.org/officeDocument/2006/relationships/slideMaster" Target="../slideMasters/slideMaster4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42.xml.rels><?xml version="1.0" encoding="UTF-8" standalone="yes"?>
<Relationships xmlns="http://schemas.openxmlformats.org/package/2006/relationships"><Relationship Id="rId8" Type="http://schemas.openxmlformats.org/officeDocument/2006/relationships/tags" Target="../tags/tag823.xml"/><Relationship Id="rId3" Type="http://schemas.openxmlformats.org/officeDocument/2006/relationships/tags" Target="../tags/tag818.xml"/><Relationship Id="rId7" Type="http://schemas.openxmlformats.org/officeDocument/2006/relationships/tags" Target="../tags/tag822.xml"/><Relationship Id="rId2" Type="http://schemas.openxmlformats.org/officeDocument/2006/relationships/tags" Target="../tags/tag817.xml"/><Relationship Id="rId1" Type="http://schemas.openxmlformats.org/officeDocument/2006/relationships/tags" Target="../tags/tag816.xml"/><Relationship Id="rId6" Type="http://schemas.openxmlformats.org/officeDocument/2006/relationships/tags" Target="../tags/tag821.xml"/><Relationship Id="rId5" Type="http://schemas.openxmlformats.org/officeDocument/2006/relationships/tags" Target="../tags/tag820.xml"/><Relationship Id="rId4" Type="http://schemas.openxmlformats.org/officeDocument/2006/relationships/tags" Target="../tags/tag819.xml"/><Relationship Id="rId9" Type="http://schemas.openxmlformats.org/officeDocument/2006/relationships/slideMaster" Target="../slideMasters/slideMaster48.xml"/></Relationships>
</file>

<file path=ppt/slideLayouts/_rels/slideLayout643.xml.rels><?xml version="1.0" encoding="UTF-8" standalone="yes"?>
<Relationships xmlns="http://schemas.openxmlformats.org/package/2006/relationships"><Relationship Id="rId3" Type="http://schemas.openxmlformats.org/officeDocument/2006/relationships/tags" Target="../tags/tag826.xml"/><Relationship Id="rId2" Type="http://schemas.openxmlformats.org/officeDocument/2006/relationships/tags" Target="../tags/tag825.xml"/><Relationship Id="rId1" Type="http://schemas.openxmlformats.org/officeDocument/2006/relationships/tags" Target="../tags/tag824.xml"/><Relationship Id="rId4" Type="http://schemas.openxmlformats.org/officeDocument/2006/relationships/slideMaster" Target="../slideMasters/slideMaster48.xml"/></Relationships>
</file>

<file path=ppt/slideLayouts/_rels/slideLayout644.xml.rels><?xml version="1.0" encoding="UTF-8" standalone="yes"?>
<Relationships xmlns="http://schemas.openxmlformats.org/package/2006/relationships"><Relationship Id="rId8" Type="http://schemas.openxmlformats.org/officeDocument/2006/relationships/tags" Target="../tags/tag834.xml"/><Relationship Id="rId3" Type="http://schemas.openxmlformats.org/officeDocument/2006/relationships/tags" Target="../tags/tag829.xml"/><Relationship Id="rId7" Type="http://schemas.openxmlformats.org/officeDocument/2006/relationships/tags" Target="../tags/tag833.xml"/><Relationship Id="rId2" Type="http://schemas.openxmlformats.org/officeDocument/2006/relationships/tags" Target="../tags/tag828.xml"/><Relationship Id="rId1" Type="http://schemas.openxmlformats.org/officeDocument/2006/relationships/tags" Target="../tags/tag827.xml"/><Relationship Id="rId6" Type="http://schemas.openxmlformats.org/officeDocument/2006/relationships/tags" Target="../tags/tag832.xml"/><Relationship Id="rId5" Type="http://schemas.openxmlformats.org/officeDocument/2006/relationships/tags" Target="../tags/tag831.xml"/><Relationship Id="rId10" Type="http://schemas.openxmlformats.org/officeDocument/2006/relationships/slideMaster" Target="../slideMasters/slideMaster48.xml"/><Relationship Id="rId4" Type="http://schemas.openxmlformats.org/officeDocument/2006/relationships/tags" Target="../tags/tag830.xml"/><Relationship Id="rId9" Type="http://schemas.openxmlformats.org/officeDocument/2006/relationships/tags" Target="../tags/tag835.xml"/></Relationships>
</file>

<file path=ppt/slideLayouts/_rels/slideLayout645.xml.rels><?xml version="1.0" encoding="UTF-8" standalone="yes"?>
<Relationships xmlns="http://schemas.openxmlformats.org/package/2006/relationships"><Relationship Id="rId3" Type="http://schemas.openxmlformats.org/officeDocument/2006/relationships/tags" Target="../tags/tag838.xml"/><Relationship Id="rId2" Type="http://schemas.openxmlformats.org/officeDocument/2006/relationships/tags" Target="../tags/tag837.xml"/><Relationship Id="rId1" Type="http://schemas.openxmlformats.org/officeDocument/2006/relationships/tags" Target="../tags/tag836.xml"/><Relationship Id="rId4" Type="http://schemas.openxmlformats.org/officeDocument/2006/relationships/slideMaster" Target="../slideMasters/slideMaster48.xml"/></Relationships>
</file>

<file path=ppt/slideLayouts/_rels/slideLayout646.xml.rels><?xml version="1.0" encoding="UTF-8" standalone="yes"?>
<Relationships xmlns="http://schemas.openxmlformats.org/package/2006/relationships"><Relationship Id="rId3" Type="http://schemas.openxmlformats.org/officeDocument/2006/relationships/tags" Target="../tags/tag841.xml"/><Relationship Id="rId2" Type="http://schemas.openxmlformats.org/officeDocument/2006/relationships/tags" Target="../tags/tag840.xml"/><Relationship Id="rId1" Type="http://schemas.openxmlformats.org/officeDocument/2006/relationships/tags" Target="../tags/tag839.xml"/><Relationship Id="rId4" Type="http://schemas.openxmlformats.org/officeDocument/2006/relationships/slideMaster" Target="../slideMasters/slideMaster48.xml"/></Relationships>
</file>

<file path=ppt/slideLayouts/_rels/slideLayout647.xml.rels><?xml version="1.0" encoding="UTF-8" standalone="yes"?>
<Relationships xmlns="http://schemas.openxmlformats.org/package/2006/relationships"><Relationship Id="rId3" Type="http://schemas.openxmlformats.org/officeDocument/2006/relationships/tags" Target="../tags/tag844.xml"/><Relationship Id="rId2" Type="http://schemas.openxmlformats.org/officeDocument/2006/relationships/tags" Target="../tags/tag843.xml"/><Relationship Id="rId1" Type="http://schemas.openxmlformats.org/officeDocument/2006/relationships/tags" Target="../tags/tag842.xml"/><Relationship Id="rId6" Type="http://schemas.openxmlformats.org/officeDocument/2006/relationships/slideMaster" Target="../slideMasters/slideMaster48.xml"/><Relationship Id="rId5" Type="http://schemas.openxmlformats.org/officeDocument/2006/relationships/tags" Target="../tags/tag846.xml"/><Relationship Id="rId4" Type="http://schemas.openxmlformats.org/officeDocument/2006/relationships/tags" Target="../tags/tag845.xml"/></Relationships>
</file>

<file path=ppt/slideLayouts/_rels/slideLayout648.xml.rels><?xml version="1.0" encoding="UTF-8" standalone="yes"?>
<Relationships xmlns="http://schemas.openxmlformats.org/package/2006/relationships"><Relationship Id="rId3" Type="http://schemas.openxmlformats.org/officeDocument/2006/relationships/tags" Target="../tags/tag849.xml"/><Relationship Id="rId2" Type="http://schemas.openxmlformats.org/officeDocument/2006/relationships/tags" Target="../tags/tag848.xml"/><Relationship Id="rId1" Type="http://schemas.openxmlformats.org/officeDocument/2006/relationships/tags" Target="../tags/tag847.xml"/><Relationship Id="rId4" Type="http://schemas.openxmlformats.org/officeDocument/2006/relationships/slideMaster" Target="../slideMasters/slideMaster48.xml"/></Relationships>
</file>

<file path=ppt/slideLayouts/_rels/slideLayout649.xml.rels><?xml version="1.0" encoding="UTF-8" standalone="yes"?>
<Relationships xmlns="http://schemas.openxmlformats.org/package/2006/relationships"><Relationship Id="rId3" Type="http://schemas.openxmlformats.org/officeDocument/2006/relationships/tags" Target="../tags/tag852.xml"/><Relationship Id="rId2" Type="http://schemas.openxmlformats.org/officeDocument/2006/relationships/tags" Target="../tags/tag851.xml"/><Relationship Id="rId1" Type="http://schemas.openxmlformats.org/officeDocument/2006/relationships/tags" Target="../tags/tag850.xml"/><Relationship Id="rId4" Type="http://schemas.openxmlformats.org/officeDocument/2006/relationships/slideMaster" Target="../slideMasters/slideMaster4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3" Type="http://schemas.openxmlformats.org/officeDocument/2006/relationships/tags" Target="../tags/tag855.xml"/><Relationship Id="rId2" Type="http://schemas.openxmlformats.org/officeDocument/2006/relationships/tags" Target="../tags/tag854.xml"/><Relationship Id="rId1" Type="http://schemas.openxmlformats.org/officeDocument/2006/relationships/tags" Target="../tags/tag853.xml"/><Relationship Id="rId4" Type="http://schemas.openxmlformats.org/officeDocument/2006/relationships/slideMaster" Target="../slideMasters/slideMaster48.xml"/></Relationships>
</file>

<file path=ppt/slideLayouts/_rels/slideLayout651.xml.rels><?xml version="1.0" encoding="UTF-8" standalone="yes"?>
<Relationships xmlns="http://schemas.openxmlformats.org/package/2006/relationships"><Relationship Id="rId3" Type="http://schemas.openxmlformats.org/officeDocument/2006/relationships/tags" Target="../tags/tag858.xml"/><Relationship Id="rId2" Type="http://schemas.openxmlformats.org/officeDocument/2006/relationships/tags" Target="../tags/tag857.xml"/><Relationship Id="rId1" Type="http://schemas.openxmlformats.org/officeDocument/2006/relationships/tags" Target="../tags/tag856.xml"/><Relationship Id="rId4" Type="http://schemas.openxmlformats.org/officeDocument/2006/relationships/slideMaster" Target="../slideMasters/slideMaster48.xml"/></Relationships>
</file>

<file path=ppt/slideLayouts/_rels/slideLayout652.xml.rels><?xml version="1.0" encoding="UTF-8" standalone="yes"?>
<Relationships xmlns="http://schemas.openxmlformats.org/package/2006/relationships"><Relationship Id="rId8" Type="http://schemas.openxmlformats.org/officeDocument/2006/relationships/slideMaster" Target="../slideMasters/slideMaster48.xml"/><Relationship Id="rId3" Type="http://schemas.openxmlformats.org/officeDocument/2006/relationships/tags" Target="../tags/tag861.xml"/><Relationship Id="rId7" Type="http://schemas.openxmlformats.org/officeDocument/2006/relationships/tags" Target="../tags/tag865.xml"/><Relationship Id="rId2" Type="http://schemas.openxmlformats.org/officeDocument/2006/relationships/tags" Target="../tags/tag860.xml"/><Relationship Id="rId1" Type="http://schemas.openxmlformats.org/officeDocument/2006/relationships/tags" Target="../tags/tag859.xml"/><Relationship Id="rId6" Type="http://schemas.openxmlformats.org/officeDocument/2006/relationships/tags" Target="../tags/tag864.xml"/><Relationship Id="rId5" Type="http://schemas.openxmlformats.org/officeDocument/2006/relationships/tags" Target="../tags/tag863.xml"/><Relationship Id="rId4" Type="http://schemas.openxmlformats.org/officeDocument/2006/relationships/tags" Target="../tags/tag862.xml"/></Relationships>
</file>

<file path=ppt/slideLayouts/_rels/slideLayout653.xml.rels><?xml version="1.0" encoding="UTF-8" standalone="yes"?>
<Relationships xmlns="http://schemas.openxmlformats.org/package/2006/relationships"><Relationship Id="rId3" Type="http://schemas.openxmlformats.org/officeDocument/2006/relationships/tags" Target="../tags/tag868.xml"/><Relationship Id="rId2" Type="http://schemas.openxmlformats.org/officeDocument/2006/relationships/tags" Target="../tags/tag867.xml"/><Relationship Id="rId1" Type="http://schemas.openxmlformats.org/officeDocument/2006/relationships/tags" Target="../tags/tag866.xml"/><Relationship Id="rId6" Type="http://schemas.openxmlformats.org/officeDocument/2006/relationships/slideMaster" Target="../slideMasters/slideMaster48.xml"/><Relationship Id="rId5" Type="http://schemas.openxmlformats.org/officeDocument/2006/relationships/tags" Target="../tags/tag870.xml"/><Relationship Id="rId4" Type="http://schemas.openxmlformats.org/officeDocument/2006/relationships/tags" Target="../tags/tag869.xml"/></Relationships>
</file>

<file path=ppt/slideLayouts/_rels/slideLayout654.xml.rels><?xml version="1.0" encoding="UTF-8" standalone="yes"?>
<Relationships xmlns="http://schemas.openxmlformats.org/package/2006/relationships"><Relationship Id="rId8" Type="http://schemas.openxmlformats.org/officeDocument/2006/relationships/tags" Target="../tags/tag878.xml"/><Relationship Id="rId3" Type="http://schemas.openxmlformats.org/officeDocument/2006/relationships/tags" Target="../tags/tag873.xml"/><Relationship Id="rId7" Type="http://schemas.openxmlformats.org/officeDocument/2006/relationships/tags" Target="../tags/tag877.xml"/><Relationship Id="rId2" Type="http://schemas.openxmlformats.org/officeDocument/2006/relationships/tags" Target="../tags/tag872.xml"/><Relationship Id="rId1" Type="http://schemas.openxmlformats.org/officeDocument/2006/relationships/tags" Target="../tags/tag871.xml"/><Relationship Id="rId6" Type="http://schemas.openxmlformats.org/officeDocument/2006/relationships/tags" Target="../tags/tag876.xml"/><Relationship Id="rId5" Type="http://schemas.openxmlformats.org/officeDocument/2006/relationships/tags" Target="../tags/tag875.xml"/><Relationship Id="rId4" Type="http://schemas.openxmlformats.org/officeDocument/2006/relationships/tags" Target="../tags/tag874.xml"/><Relationship Id="rId9" Type="http://schemas.openxmlformats.org/officeDocument/2006/relationships/slideMaster" Target="../slideMasters/slideMaster48.xml"/></Relationships>
</file>

<file path=ppt/slideLayouts/_rels/slideLayout655.xml.rels><?xml version="1.0" encoding="UTF-8" standalone="yes"?>
<Relationships xmlns="http://schemas.openxmlformats.org/package/2006/relationships"><Relationship Id="rId3" Type="http://schemas.openxmlformats.org/officeDocument/2006/relationships/tags" Target="../tags/tag881.xml"/><Relationship Id="rId7" Type="http://schemas.openxmlformats.org/officeDocument/2006/relationships/slideMaster" Target="../slideMasters/slideMaster48.xml"/><Relationship Id="rId2" Type="http://schemas.openxmlformats.org/officeDocument/2006/relationships/tags" Target="../tags/tag880.xml"/><Relationship Id="rId1" Type="http://schemas.openxmlformats.org/officeDocument/2006/relationships/tags" Target="../tags/tag879.xml"/><Relationship Id="rId6" Type="http://schemas.openxmlformats.org/officeDocument/2006/relationships/tags" Target="../tags/tag884.xml"/><Relationship Id="rId5" Type="http://schemas.openxmlformats.org/officeDocument/2006/relationships/tags" Target="../tags/tag883.xml"/><Relationship Id="rId4" Type="http://schemas.openxmlformats.org/officeDocument/2006/relationships/tags" Target="../tags/tag882.xml"/></Relationships>
</file>

<file path=ppt/slideLayouts/_rels/slideLayout656.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slideMaster" Target="../slideMasters/slideMaster48.xml"/><Relationship Id="rId2" Type="http://schemas.openxmlformats.org/officeDocument/2006/relationships/tags" Target="../tags/tag886.xml"/><Relationship Id="rId1" Type="http://schemas.openxmlformats.org/officeDocument/2006/relationships/tags" Target="../tags/tag885.xml"/><Relationship Id="rId6" Type="http://schemas.openxmlformats.org/officeDocument/2006/relationships/tags" Target="../tags/tag890.xml"/><Relationship Id="rId5" Type="http://schemas.openxmlformats.org/officeDocument/2006/relationships/tags" Target="../tags/tag889.xml"/><Relationship Id="rId4" Type="http://schemas.openxmlformats.org/officeDocument/2006/relationships/tags" Target="../tags/tag888.xml"/></Relationships>
</file>

<file path=ppt/slideLayouts/_rels/slideLayout657.xml.rels><?xml version="1.0" encoding="UTF-8" standalone="yes"?>
<Relationships xmlns="http://schemas.openxmlformats.org/package/2006/relationships"><Relationship Id="rId3" Type="http://schemas.openxmlformats.org/officeDocument/2006/relationships/tags" Target="../tags/tag893.xml"/><Relationship Id="rId7" Type="http://schemas.openxmlformats.org/officeDocument/2006/relationships/slideMaster" Target="../slideMasters/slideMaster48.xml"/><Relationship Id="rId2" Type="http://schemas.openxmlformats.org/officeDocument/2006/relationships/tags" Target="../tags/tag892.xml"/><Relationship Id="rId1" Type="http://schemas.openxmlformats.org/officeDocument/2006/relationships/tags" Target="../tags/tag891.xml"/><Relationship Id="rId6" Type="http://schemas.openxmlformats.org/officeDocument/2006/relationships/tags" Target="../tags/tag896.xml"/><Relationship Id="rId5" Type="http://schemas.openxmlformats.org/officeDocument/2006/relationships/tags" Target="../tags/tag895.xml"/><Relationship Id="rId4" Type="http://schemas.openxmlformats.org/officeDocument/2006/relationships/tags" Target="../tags/tag894.xml"/></Relationships>
</file>

<file path=ppt/slideLayouts/_rels/slideLayout658.xml.rels><?xml version="1.0" encoding="UTF-8" standalone="yes"?>
<Relationships xmlns="http://schemas.openxmlformats.org/package/2006/relationships"><Relationship Id="rId3" Type="http://schemas.openxmlformats.org/officeDocument/2006/relationships/tags" Target="../tags/tag899.xml"/><Relationship Id="rId7" Type="http://schemas.openxmlformats.org/officeDocument/2006/relationships/slideMaster" Target="../slideMasters/slideMaster48.xml"/><Relationship Id="rId2" Type="http://schemas.openxmlformats.org/officeDocument/2006/relationships/tags" Target="../tags/tag898.xml"/><Relationship Id="rId1" Type="http://schemas.openxmlformats.org/officeDocument/2006/relationships/tags" Target="../tags/tag897.xml"/><Relationship Id="rId6" Type="http://schemas.openxmlformats.org/officeDocument/2006/relationships/tags" Target="../tags/tag902.xml"/><Relationship Id="rId5" Type="http://schemas.openxmlformats.org/officeDocument/2006/relationships/tags" Target="../tags/tag901.xml"/><Relationship Id="rId4" Type="http://schemas.openxmlformats.org/officeDocument/2006/relationships/tags" Target="../tags/tag900.xml"/></Relationships>
</file>

<file path=ppt/slideLayouts/_rels/slideLayout659.xml.rels><?xml version="1.0" encoding="UTF-8" standalone="yes"?>
<Relationships xmlns="http://schemas.openxmlformats.org/package/2006/relationships"><Relationship Id="rId8" Type="http://schemas.openxmlformats.org/officeDocument/2006/relationships/tags" Target="../tags/tag910.xml"/><Relationship Id="rId3" Type="http://schemas.openxmlformats.org/officeDocument/2006/relationships/tags" Target="../tags/tag905.xml"/><Relationship Id="rId7" Type="http://schemas.openxmlformats.org/officeDocument/2006/relationships/tags" Target="../tags/tag909.xml"/><Relationship Id="rId2" Type="http://schemas.openxmlformats.org/officeDocument/2006/relationships/tags" Target="../tags/tag904.xml"/><Relationship Id="rId1" Type="http://schemas.openxmlformats.org/officeDocument/2006/relationships/tags" Target="../tags/tag903.xml"/><Relationship Id="rId6" Type="http://schemas.openxmlformats.org/officeDocument/2006/relationships/tags" Target="../tags/tag908.xml"/><Relationship Id="rId5" Type="http://schemas.openxmlformats.org/officeDocument/2006/relationships/tags" Target="../tags/tag907.xml"/><Relationship Id="rId4" Type="http://schemas.openxmlformats.org/officeDocument/2006/relationships/tags" Target="../tags/tag906.xml"/><Relationship Id="rId9" Type="http://schemas.openxmlformats.org/officeDocument/2006/relationships/slideMaster" Target="../slideMasters/slideMaster4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61.xml.rels><?xml version="1.0" encoding="UTF-8" standalone="yes"?>
<Relationships xmlns="http://schemas.openxmlformats.org/package/2006/relationships"><Relationship Id="rId8" Type="http://schemas.openxmlformats.org/officeDocument/2006/relationships/tags" Target="../tags/tag924.xml"/><Relationship Id="rId3" Type="http://schemas.openxmlformats.org/officeDocument/2006/relationships/tags" Target="../tags/tag919.xml"/><Relationship Id="rId7" Type="http://schemas.openxmlformats.org/officeDocument/2006/relationships/tags" Target="../tags/tag923.xml"/><Relationship Id="rId2" Type="http://schemas.openxmlformats.org/officeDocument/2006/relationships/tags" Target="../tags/tag918.xml"/><Relationship Id="rId1" Type="http://schemas.openxmlformats.org/officeDocument/2006/relationships/tags" Target="../tags/tag917.xml"/><Relationship Id="rId6" Type="http://schemas.openxmlformats.org/officeDocument/2006/relationships/tags" Target="../tags/tag922.xml"/><Relationship Id="rId5" Type="http://schemas.openxmlformats.org/officeDocument/2006/relationships/tags" Target="../tags/tag921.xml"/><Relationship Id="rId4" Type="http://schemas.openxmlformats.org/officeDocument/2006/relationships/tags" Target="../tags/tag920.xml"/><Relationship Id="rId9" Type="http://schemas.openxmlformats.org/officeDocument/2006/relationships/slideMaster" Target="../slideMasters/slideMaster49.xml"/></Relationships>
</file>

<file path=ppt/slideLayouts/_rels/slideLayout662.xml.rels><?xml version="1.0" encoding="UTF-8" standalone="yes"?>
<Relationships xmlns="http://schemas.openxmlformats.org/package/2006/relationships"><Relationship Id="rId3" Type="http://schemas.openxmlformats.org/officeDocument/2006/relationships/tags" Target="../tags/tag927.xml"/><Relationship Id="rId2" Type="http://schemas.openxmlformats.org/officeDocument/2006/relationships/tags" Target="../tags/tag926.xml"/><Relationship Id="rId1" Type="http://schemas.openxmlformats.org/officeDocument/2006/relationships/tags" Target="../tags/tag925.xml"/><Relationship Id="rId4" Type="http://schemas.openxmlformats.org/officeDocument/2006/relationships/slideMaster" Target="../slideMasters/slideMaster49.xml"/></Relationships>
</file>

<file path=ppt/slideLayouts/_rels/slideLayout663.xml.rels><?xml version="1.0" encoding="UTF-8" standalone="yes"?>
<Relationships xmlns="http://schemas.openxmlformats.org/package/2006/relationships"><Relationship Id="rId8" Type="http://schemas.openxmlformats.org/officeDocument/2006/relationships/tags" Target="../tags/tag935.xml"/><Relationship Id="rId3" Type="http://schemas.openxmlformats.org/officeDocument/2006/relationships/tags" Target="../tags/tag930.xml"/><Relationship Id="rId7" Type="http://schemas.openxmlformats.org/officeDocument/2006/relationships/tags" Target="../tags/tag934.xml"/><Relationship Id="rId2" Type="http://schemas.openxmlformats.org/officeDocument/2006/relationships/tags" Target="../tags/tag929.xml"/><Relationship Id="rId1" Type="http://schemas.openxmlformats.org/officeDocument/2006/relationships/tags" Target="../tags/tag928.xml"/><Relationship Id="rId6" Type="http://schemas.openxmlformats.org/officeDocument/2006/relationships/tags" Target="../tags/tag933.xml"/><Relationship Id="rId5" Type="http://schemas.openxmlformats.org/officeDocument/2006/relationships/tags" Target="../tags/tag932.xml"/><Relationship Id="rId10" Type="http://schemas.openxmlformats.org/officeDocument/2006/relationships/slideMaster" Target="../slideMasters/slideMaster49.xml"/><Relationship Id="rId4" Type="http://schemas.openxmlformats.org/officeDocument/2006/relationships/tags" Target="../tags/tag931.xml"/><Relationship Id="rId9" Type="http://schemas.openxmlformats.org/officeDocument/2006/relationships/tags" Target="../tags/tag936.xml"/></Relationships>
</file>

<file path=ppt/slideLayouts/_rels/slideLayout664.xml.rels><?xml version="1.0" encoding="UTF-8" standalone="yes"?>
<Relationships xmlns="http://schemas.openxmlformats.org/package/2006/relationships"><Relationship Id="rId3" Type="http://schemas.openxmlformats.org/officeDocument/2006/relationships/tags" Target="../tags/tag939.xml"/><Relationship Id="rId2" Type="http://schemas.openxmlformats.org/officeDocument/2006/relationships/tags" Target="../tags/tag938.xml"/><Relationship Id="rId1" Type="http://schemas.openxmlformats.org/officeDocument/2006/relationships/tags" Target="../tags/tag937.xml"/><Relationship Id="rId4" Type="http://schemas.openxmlformats.org/officeDocument/2006/relationships/slideMaster" Target="../slideMasters/slideMaster49.xml"/></Relationships>
</file>

<file path=ppt/slideLayouts/_rels/slideLayout665.xml.rels><?xml version="1.0" encoding="UTF-8" standalone="yes"?>
<Relationships xmlns="http://schemas.openxmlformats.org/package/2006/relationships"><Relationship Id="rId3" Type="http://schemas.openxmlformats.org/officeDocument/2006/relationships/tags" Target="../tags/tag942.xml"/><Relationship Id="rId2" Type="http://schemas.openxmlformats.org/officeDocument/2006/relationships/tags" Target="../tags/tag941.xml"/><Relationship Id="rId1" Type="http://schemas.openxmlformats.org/officeDocument/2006/relationships/tags" Target="../tags/tag940.xml"/><Relationship Id="rId4" Type="http://schemas.openxmlformats.org/officeDocument/2006/relationships/slideMaster" Target="../slideMasters/slideMaster49.xml"/></Relationships>
</file>

<file path=ppt/slideLayouts/_rels/slideLayout666.xml.rels><?xml version="1.0" encoding="UTF-8" standalone="yes"?>
<Relationships xmlns="http://schemas.openxmlformats.org/package/2006/relationships"><Relationship Id="rId3" Type="http://schemas.openxmlformats.org/officeDocument/2006/relationships/tags" Target="../tags/tag945.xml"/><Relationship Id="rId2" Type="http://schemas.openxmlformats.org/officeDocument/2006/relationships/tags" Target="../tags/tag944.xml"/><Relationship Id="rId1" Type="http://schemas.openxmlformats.org/officeDocument/2006/relationships/tags" Target="../tags/tag943.xml"/><Relationship Id="rId6" Type="http://schemas.openxmlformats.org/officeDocument/2006/relationships/slideMaster" Target="../slideMasters/slideMaster49.xml"/><Relationship Id="rId5" Type="http://schemas.openxmlformats.org/officeDocument/2006/relationships/tags" Target="../tags/tag947.xml"/><Relationship Id="rId4" Type="http://schemas.openxmlformats.org/officeDocument/2006/relationships/tags" Target="../tags/tag946.xml"/></Relationships>
</file>

<file path=ppt/slideLayouts/_rels/slideLayout667.xml.rels><?xml version="1.0" encoding="UTF-8" standalone="yes"?>
<Relationships xmlns="http://schemas.openxmlformats.org/package/2006/relationships"><Relationship Id="rId3" Type="http://schemas.openxmlformats.org/officeDocument/2006/relationships/tags" Target="../tags/tag950.xml"/><Relationship Id="rId2" Type="http://schemas.openxmlformats.org/officeDocument/2006/relationships/tags" Target="../tags/tag949.xml"/><Relationship Id="rId1" Type="http://schemas.openxmlformats.org/officeDocument/2006/relationships/tags" Target="../tags/tag948.xml"/><Relationship Id="rId4" Type="http://schemas.openxmlformats.org/officeDocument/2006/relationships/slideMaster" Target="../slideMasters/slideMaster49.xml"/></Relationships>
</file>

<file path=ppt/slideLayouts/_rels/slideLayout668.xml.rels><?xml version="1.0" encoding="UTF-8" standalone="yes"?>
<Relationships xmlns="http://schemas.openxmlformats.org/package/2006/relationships"><Relationship Id="rId3" Type="http://schemas.openxmlformats.org/officeDocument/2006/relationships/tags" Target="../tags/tag953.xml"/><Relationship Id="rId2" Type="http://schemas.openxmlformats.org/officeDocument/2006/relationships/tags" Target="../tags/tag952.xml"/><Relationship Id="rId1" Type="http://schemas.openxmlformats.org/officeDocument/2006/relationships/tags" Target="../tags/tag951.xml"/><Relationship Id="rId4" Type="http://schemas.openxmlformats.org/officeDocument/2006/relationships/slideMaster" Target="../slideMasters/slideMaster49.xml"/></Relationships>
</file>

<file path=ppt/slideLayouts/_rels/slideLayout669.xml.rels><?xml version="1.0" encoding="UTF-8" standalone="yes"?>
<Relationships xmlns="http://schemas.openxmlformats.org/package/2006/relationships"><Relationship Id="rId3" Type="http://schemas.openxmlformats.org/officeDocument/2006/relationships/tags" Target="../tags/tag956.xml"/><Relationship Id="rId2" Type="http://schemas.openxmlformats.org/officeDocument/2006/relationships/tags" Target="../tags/tag955.xml"/><Relationship Id="rId1" Type="http://schemas.openxmlformats.org/officeDocument/2006/relationships/tags" Target="../tags/tag954.xml"/><Relationship Id="rId4" Type="http://schemas.openxmlformats.org/officeDocument/2006/relationships/slideMaster" Target="../slideMasters/slideMaster4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3" Type="http://schemas.openxmlformats.org/officeDocument/2006/relationships/tags" Target="../tags/tag959.xml"/><Relationship Id="rId2" Type="http://schemas.openxmlformats.org/officeDocument/2006/relationships/tags" Target="../tags/tag958.xml"/><Relationship Id="rId1" Type="http://schemas.openxmlformats.org/officeDocument/2006/relationships/tags" Target="../tags/tag957.xml"/><Relationship Id="rId4" Type="http://schemas.openxmlformats.org/officeDocument/2006/relationships/slideMaster" Target="../slideMasters/slideMaster49.xml"/></Relationships>
</file>

<file path=ppt/slideLayouts/_rels/slideLayout671.xml.rels><?xml version="1.0" encoding="UTF-8" standalone="yes"?>
<Relationships xmlns="http://schemas.openxmlformats.org/package/2006/relationships"><Relationship Id="rId8" Type="http://schemas.openxmlformats.org/officeDocument/2006/relationships/slideMaster" Target="../slideMasters/slideMaster49.xml"/><Relationship Id="rId3" Type="http://schemas.openxmlformats.org/officeDocument/2006/relationships/tags" Target="../tags/tag962.xml"/><Relationship Id="rId7" Type="http://schemas.openxmlformats.org/officeDocument/2006/relationships/tags" Target="../tags/tag966.xml"/><Relationship Id="rId2" Type="http://schemas.openxmlformats.org/officeDocument/2006/relationships/tags" Target="../tags/tag961.xml"/><Relationship Id="rId1" Type="http://schemas.openxmlformats.org/officeDocument/2006/relationships/tags" Target="../tags/tag960.xml"/><Relationship Id="rId6" Type="http://schemas.openxmlformats.org/officeDocument/2006/relationships/tags" Target="../tags/tag965.xml"/><Relationship Id="rId5" Type="http://schemas.openxmlformats.org/officeDocument/2006/relationships/tags" Target="../tags/tag964.xml"/><Relationship Id="rId4" Type="http://schemas.openxmlformats.org/officeDocument/2006/relationships/tags" Target="../tags/tag963.xml"/></Relationships>
</file>

<file path=ppt/slideLayouts/_rels/slideLayout672.xml.rels><?xml version="1.0" encoding="UTF-8" standalone="yes"?>
<Relationships xmlns="http://schemas.openxmlformats.org/package/2006/relationships"><Relationship Id="rId3" Type="http://schemas.openxmlformats.org/officeDocument/2006/relationships/tags" Target="../tags/tag969.xml"/><Relationship Id="rId2" Type="http://schemas.openxmlformats.org/officeDocument/2006/relationships/tags" Target="../tags/tag968.xml"/><Relationship Id="rId1" Type="http://schemas.openxmlformats.org/officeDocument/2006/relationships/tags" Target="../tags/tag967.xml"/><Relationship Id="rId6" Type="http://schemas.openxmlformats.org/officeDocument/2006/relationships/slideMaster" Target="../slideMasters/slideMaster49.xml"/><Relationship Id="rId5" Type="http://schemas.openxmlformats.org/officeDocument/2006/relationships/tags" Target="../tags/tag971.xml"/><Relationship Id="rId4" Type="http://schemas.openxmlformats.org/officeDocument/2006/relationships/tags" Target="../tags/tag970.xml"/></Relationships>
</file>

<file path=ppt/slideLayouts/_rels/slideLayout673.xml.rels><?xml version="1.0" encoding="UTF-8" standalone="yes"?>
<Relationships xmlns="http://schemas.openxmlformats.org/package/2006/relationships"><Relationship Id="rId8" Type="http://schemas.openxmlformats.org/officeDocument/2006/relationships/tags" Target="../tags/tag979.xml"/><Relationship Id="rId3" Type="http://schemas.openxmlformats.org/officeDocument/2006/relationships/tags" Target="../tags/tag974.xml"/><Relationship Id="rId7" Type="http://schemas.openxmlformats.org/officeDocument/2006/relationships/tags" Target="../tags/tag978.xml"/><Relationship Id="rId2" Type="http://schemas.openxmlformats.org/officeDocument/2006/relationships/tags" Target="../tags/tag973.xml"/><Relationship Id="rId1" Type="http://schemas.openxmlformats.org/officeDocument/2006/relationships/tags" Target="../tags/tag972.xml"/><Relationship Id="rId6" Type="http://schemas.openxmlformats.org/officeDocument/2006/relationships/tags" Target="../tags/tag977.xml"/><Relationship Id="rId5" Type="http://schemas.openxmlformats.org/officeDocument/2006/relationships/tags" Target="../tags/tag976.xml"/><Relationship Id="rId4" Type="http://schemas.openxmlformats.org/officeDocument/2006/relationships/tags" Target="../tags/tag975.xml"/><Relationship Id="rId9" Type="http://schemas.openxmlformats.org/officeDocument/2006/relationships/slideMaster" Target="../slideMasters/slideMaster49.xml"/></Relationships>
</file>

<file path=ppt/slideLayouts/_rels/slideLayout674.xml.rels><?xml version="1.0" encoding="UTF-8" standalone="yes"?>
<Relationships xmlns="http://schemas.openxmlformats.org/package/2006/relationships"><Relationship Id="rId3" Type="http://schemas.openxmlformats.org/officeDocument/2006/relationships/tags" Target="../tags/tag982.xml"/><Relationship Id="rId7" Type="http://schemas.openxmlformats.org/officeDocument/2006/relationships/slideMaster" Target="../slideMasters/slideMaster49.xml"/><Relationship Id="rId2" Type="http://schemas.openxmlformats.org/officeDocument/2006/relationships/tags" Target="../tags/tag981.xml"/><Relationship Id="rId1" Type="http://schemas.openxmlformats.org/officeDocument/2006/relationships/tags" Target="../tags/tag980.xml"/><Relationship Id="rId6" Type="http://schemas.openxmlformats.org/officeDocument/2006/relationships/tags" Target="../tags/tag985.xml"/><Relationship Id="rId5" Type="http://schemas.openxmlformats.org/officeDocument/2006/relationships/tags" Target="../tags/tag984.xml"/><Relationship Id="rId4" Type="http://schemas.openxmlformats.org/officeDocument/2006/relationships/tags" Target="../tags/tag983.xml"/></Relationships>
</file>

<file path=ppt/slideLayouts/_rels/slideLayout675.xml.rels><?xml version="1.0" encoding="UTF-8" standalone="yes"?>
<Relationships xmlns="http://schemas.openxmlformats.org/package/2006/relationships"><Relationship Id="rId3" Type="http://schemas.openxmlformats.org/officeDocument/2006/relationships/tags" Target="../tags/tag988.xml"/><Relationship Id="rId7" Type="http://schemas.openxmlformats.org/officeDocument/2006/relationships/slideMaster" Target="../slideMasters/slideMaster49.xml"/><Relationship Id="rId2" Type="http://schemas.openxmlformats.org/officeDocument/2006/relationships/tags" Target="../tags/tag987.xml"/><Relationship Id="rId1" Type="http://schemas.openxmlformats.org/officeDocument/2006/relationships/tags" Target="../tags/tag986.xml"/><Relationship Id="rId6" Type="http://schemas.openxmlformats.org/officeDocument/2006/relationships/tags" Target="../tags/tag991.xml"/><Relationship Id="rId5" Type="http://schemas.openxmlformats.org/officeDocument/2006/relationships/tags" Target="../tags/tag990.xml"/><Relationship Id="rId4" Type="http://schemas.openxmlformats.org/officeDocument/2006/relationships/tags" Target="../tags/tag989.xml"/></Relationships>
</file>

<file path=ppt/slideLayouts/_rels/slideLayout676.xml.rels><?xml version="1.0" encoding="UTF-8" standalone="yes"?>
<Relationships xmlns="http://schemas.openxmlformats.org/package/2006/relationships"><Relationship Id="rId3" Type="http://schemas.openxmlformats.org/officeDocument/2006/relationships/tags" Target="../tags/tag994.xml"/><Relationship Id="rId7" Type="http://schemas.openxmlformats.org/officeDocument/2006/relationships/slideMaster" Target="../slideMasters/slideMaster49.xml"/><Relationship Id="rId2" Type="http://schemas.openxmlformats.org/officeDocument/2006/relationships/tags" Target="../tags/tag993.xml"/><Relationship Id="rId1" Type="http://schemas.openxmlformats.org/officeDocument/2006/relationships/tags" Target="../tags/tag992.xml"/><Relationship Id="rId6" Type="http://schemas.openxmlformats.org/officeDocument/2006/relationships/tags" Target="../tags/tag997.xml"/><Relationship Id="rId5" Type="http://schemas.openxmlformats.org/officeDocument/2006/relationships/tags" Target="../tags/tag996.xml"/><Relationship Id="rId4" Type="http://schemas.openxmlformats.org/officeDocument/2006/relationships/tags" Target="../tags/tag995.xml"/></Relationships>
</file>

<file path=ppt/slideLayouts/_rels/slideLayout677.xml.rels><?xml version="1.0" encoding="UTF-8" standalone="yes"?>
<Relationships xmlns="http://schemas.openxmlformats.org/package/2006/relationships"><Relationship Id="rId3" Type="http://schemas.openxmlformats.org/officeDocument/2006/relationships/tags" Target="../tags/tag1000.xml"/><Relationship Id="rId7" Type="http://schemas.openxmlformats.org/officeDocument/2006/relationships/slideMaster" Target="../slideMasters/slideMaster49.xml"/><Relationship Id="rId2" Type="http://schemas.openxmlformats.org/officeDocument/2006/relationships/tags" Target="../tags/tag999.xml"/><Relationship Id="rId1" Type="http://schemas.openxmlformats.org/officeDocument/2006/relationships/tags" Target="../tags/tag998.xml"/><Relationship Id="rId6" Type="http://schemas.openxmlformats.org/officeDocument/2006/relationships/tags" Target="../tags/tag1003.xml"/><Relationship Id="rId5" Type="http://schemas.openxmlformats.org/officeDocument/2006/relationships/tags" Target="../tags/tag1002.xml"/><Relationship Id="rId4" Type="http://schemas.openxmlformats.org/officeDocument/2006/relationships/tags" Target="../tags/tag1001.xml"/></Relationships>
</file>

<file path=ppt/slideLayouts/_rels/slideLayout678.xml.rels><?xml version="1.0" encoding="UTF-8" standalone="yes"?>
<Relationships xmlns="http://schemas.openxmlformats.org/package/2006/relationships"><Relationship Id="rId8" Type="http://schemas.openxmlformats.org/officeDocument/2006/relationships/tags" Target="../tags/tag1011.xml"/><Relationship Id="rId3" Type="http://schemas.openxmlformats.org/officeDocument/2006/relationships/tags" Target="../tags/tag1006.xml"/><Relationship Id="rId7" Type="http://schemas.openxmlformats.org/officeDocument/2006/relationships/tags" Target="../tags/tag1010.xml"/><Relationship Id="rId2" Type="http://schemas.openxmlformats.org/officeDocument/2006/relationships/tags" Target="../tags/tag1005.xml"/><Relationship Id="rId1" Type="http://schemas.openxmlformats.org/officeDocument/2006/relationships/tags" Target="../tags/tag1004.xml"/><Relationship Id="rId6" Type="http://schemas.openxmlformats.org/officeDocument/2006/relationships/tags" Target="../tags/tag1009.xml"/><Relationship Id="rId5" Type="http://schemas.openxmlformats.org/officeDocument/2006/relationships/tags" Target="../tags/tag1008.xml"/><Relationship Id="rId4" Type="http://schemas.openxmlformats.org/officeDocument/2006/relationships/tags" Target="../tags/tag1007.xml"/><Relationship Id="rId9" Type="http://schemas.openxmlformats.org/officeDocument/2006/relationships/slideMaster" Target="../slideMasters/slideMaster49.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8" Type="http://schemas.openxmlformats.org/officeDocument/2006/relationships/tags" Target="../tags/tag1025.xml"/><Relationship Id="rId3" Type="http://schemas.openxmlformats.org/officeDocument/2006/relationships/tags" Target="../tags/tag1020.xml"/><Relationship Id="rId7" Type="http://schemas.openxmlformats.org/officeDocument/2006/relationships/tags" Target="../tags/tag1024.xml"/><Relationship Id="rId2" Type="http://schemas.openxmlformats.org/officeDocument/2006/relationships/tags" Target="../tags/tag1019.xml"/><Relationship Id="rId1" Type="http://schemas.openxmlformats.org/officeDocument/2006/relationships/tags" Target="../tags/tag1018.xml"/><Relationship Id="rId6" Type="http://schemas.openxmlformats.org/officeDocument/2006/relationships/tags" Target="../tags/tag1023.xml"/><Relationship Id="rId5" Type="http://schemas.openxmlformats.org/officeDocument/2006/relationships/tags" Target="../tags/tag1022.xml"/><Relationship Id="rId4" Type="http://schemas.openxmlformats.org/officeDocument/2006/relationships/tags" Target="../tags/tag1021.xml"/><Relationship Id="rId9" Type="http://schemas.openxmlformats.org/officeDocument/2006/relationships/slideMaster" Target="../slideMasters/slideMaster50.xml"/></Relationships>
</file>

<file path=ppt/slideLayouts/_rels/slideLayout681.xml.rels><?xml version="1.0" encoding="UTF-8" standalone="yes"?>
<Relationships xmlns="http://schemas.openxmlformats.org/package/2006/relationships"><Relationship Id="rId3" Type="http://schemas.openxmlformats.org/officeDocument/2006/relationships/tags" Target="../tags/tag1028.xml"/><Relationship Id="rId2" Type="http://schemas.openxmlformats.org/officeDocument/2006/relationships/tags" Target="../tags/tag1027.xml"/><Relationship Id="rId1" Type="http://schemas.openxmlformats.org/officeDocument/2006/relationships/tags" Target="../tags/tag1026.xml"/><Relationship Id="rId4" Type="http://schemas.openxmlformats.org/officeDocument/2006/relationships/slideMaster" Target="../slideMasters/slideMaster50.xml"/></Relationships>
</file>

<file path=ppt/slideLayouts/_rels/slideLayout682.xml.rels><?xml version="1.0" encoding="UTF-8" standalone="yes"?>
<Relationships xmlns="http://schemas.openxmlformats.org/package/2006/relationships"><Relationship Id="rId8" Type="http://schemas.openxmlformats.org/officeDocument/2006/relationships/tags" Target="../tags/tag1036.xml"/><Relationship Id="rId3" Type="http://schemas.openxmlformats.org/officeDocument/2006/relationships/tags" Target="../tags/tag1031.xml"/><Relationship Id="rId7" Type="http://schemas.openxmlformats.org/officeDocument/2006/relationships/tags" Target="../tags/tag1035.xml"/><Relationship Id="rId2" Type="http://schemas.openxmlformats.org/officeDocument/2006/relationships/tags" Target="../tags/tag1030.xml"/><Relationship Id="rId1" Type="http://schemas.openxmlformats.org/officeDocument/2006/relationships/tags" Target="../tags/tag1029.xml"/><Relationship Id="rId6" Type="http://schemas.openxmlformats.org/officeDocument/2006/relationships/tags" Target="../tags/tag1034.xml"/><Relationship Id="rId5" Type="http://schemas.openxmlformats.org/officeDocument/2006/relationships/tags" Target="../tags/tag1033.xml"/><Relationship Id="rId10" Type="http://schemas.openxmlformats.org/officeDocument/2006/relationships/slideMaster" Target="../slideMasters/slideMaster50.xml"/><Relationship Id="rId4" Type="http://schemas.openxmlformats.org/officeDocument/2006/relationships/tags" Target="../tags/tag1032.xml"/><Relationship Id="rId9" Type="http://schemas.openxmlformats.org/officeDocument/2006/relationships/tags" Target="../tags/tag1037.xml"/></Relationships>
</file>

<file path=ppt/slideLayouts/_rels/slideLayout683.xml.rels><?xml version="1.0" encoding="UTF-8" standalone="yes"?>
<Relationships xmlns="http://schemas.openxmlformats.org/package/2006/relationships"><Relationship Id="rId3" Type="http://schemas.openxmlformats.org/officeDocument/2006/relationships/tags" Target="../tags/tag1040.xml"/><Relationship Id="rId2" Type="http://schemas.openxmlformats.org/officeDocument/2006/relationships/tags" Target="../tags/tag1039.xml"/><Relationship Id="rId1" Type="http://schemas.openxmlformats.org/officeDocument/2006/relationships/tags" Target="../tags/tag1038.xml"/><Relationship Id="rId4" Type="http://schemas.openxmlformats.org/officeDocument/2006/relationships/slideMaster" Target="../slideMasters/slideMaster50.xml"/></Relationships>
</file>

<file path=ppt/slideLayouts/_rels/slideLayout684.xml.rels><?xml version="1.0" encoding="UTF-8" standalone="yes"?>
<Relationships xmlns="http://schemas.openxmlformats.org/package/2006/relationships"><Relationship Id="rId3" Type="http://schemas.openxmlformats.org/officeDocument/2006/relationships/tags" Target="../tags/tag1043.xml"/><Relationship Id="rId2" Type="http://schemas.openxmlformats.org/officeDocument/2006/relationships/tags" Target="../tags/tag1042.xml"/><Relationship Id="rId1" Type="http://schemas.openxmlformats.org/officeDocument/2006/relationships/tags" Target="../tags/tag1041.xml"/><Relationship Id="rId4" Type="http://schemas.openxmlformats.org/officeDocument/2006/relationships/slideMaster" Target="../slideMasters/slideMaster50.xml"/></Relationships>
</file>

<file path=ppt/slideLayouts/_rels/slideLayout685.xml.rels><?xml version="1.0" encoding="UTF-8" standalone="yes"?>
<Relationships xmlns="http://schemas.openxmlformats.org/package/2006/relationships"><Relationship Id="rId3" Type="http://schemas.openxmlformats.org/officeDocument/2006/relationships/tags" Target="../tags/tag1046.xml"/><Relationship Id="rId2" Type="http://schemas.openxmlformats.org/officeDocument/2006/relationships/tags" Target="../tags/tag1045.xml"/><Relationship Id="rId1" Type="http://schemas.openxmlformats.org/officeDocument/2006/relationships/tags" Target="../tags/tag1044.xml"/><Relationship Id="rId6" Type="http://schemas.openxmlformats.org/officeDocument/2006/relationships/slideMaster" Target="../slideMasters/slideMaster50.xml"/><Relationship Id="rId5" Type="http://schemas.openxmlformats.org/officeDocument/2006/relationships/tags" Target="../tags/tag1048.xml"/><Relationship Id="rId4" Type="http://schemas.openxmlformats.org/officeDocument/2006/relationships/tags" Target="../tags/tag1047.xml"/></Relationships>
</file>

<file path=ppt/slideLayouts/_rels/slideLayout686.xml.rels><?xml version="1.0" encoding="UTF-8" standalone="yes"?>
<Relationships xmlns="http://schemas.openxmlformats.org/package/2006/relationships"><Relationship Id="rId3" Type="http://schemas.openxmlformats.org/officeDocument/2006/relationships/tags" Target="../tags/tag1051.xml"/><Relationship Id="rId2" Type="http://schemas.openxmlformats.org/officeDocument/2006/relationships/tags" Target="../tags/tag1050.xml"/><Relationship Id="rId1" Type="http://schemas.openxmlformats.org/officeDocument/2006/relationships/tags" Target="../tags/tag1049.xml"/><Relationship Id="rId4" Type="http://schemas.openxmlformats.org/officeDocument/2006/relationships/slideMaster" Target="../slideMasters/slideMaster50.xml"/></Relationships>
</file>

<file path=ppt/slideLayouts/_rels/slideLayout687.xml.rels><?xml version="1.0" encoding="UTF-8" standalone="yes"?>
<Relationships xmlns="http://schemas.openxmlformats.org/package/2006/relationships"><Relationship Id="rId3" Type="http://schemas.openxmlformats.org/officeDocument/2006/relationships/tags" Target="../tags/tag1054.xml"/><Relationship Id="rId2" Type="http://schemas.openxmlformats.org/officeDocument/2006/relationships/tags" Target="../tags/tag1053.xml"/><Relationship Id="rId1" Type="http://schemas.openxmlformats.org/officeDocument/2006/relationships/tags" Target="../tags/tag1052.xml"/><Relationship Id="rId4" Type="http://schemas.openxmlformats.org/officeDocument/2006/relationships/slideMaster" Target="../slideMasters/slideMaster50.xml"/></Relationships>
</file>

<file path=ppt/slideLayouts/_rels/slideLayout688.xml.rels><?xml version="1.0" encoding="UTF-8" standalone="yes"?>
<Relationships xmlns="http://schemas.openxmlformats.org/package/2006/relationships"><Relationship Id="rId3" Type="http://schemas.openxmlformats.org/officeDocument/2006/relationships/tags" Target="../tags/tag1057.xml"/><Relationship Id="rId2" Type="http://schemas.openxmlformats.org/officeDocument/2006/relationships/tags" Target="../tags/tag1056.xml"/><Relationship Id="rId1" Type="http://schemas.openxmlformats.org/officeDocument/2006/relationships/tags" Target="../tags/tag1055.xml"/><Relationship Id="rId4" Type="http://schemas.openxmlformats.org/officeDocument/2006/relationships/slideMaster" Target="../slideMasters/slideMaster50.xml"/></Relationships>
</file>

<file path=ppt/slideLayouts/_rels/slideLayout689.xml.rels><?xml version="1.0" encoding="UTF-8" standalone="yes"?>
<Relationships xmlns="http://schemas.openxmlformats.org/package/2006/relationships"><Relationship Id="rId3" Type="http://schemas.openxmlformats.org/officeDocument/2006/relationships/tags" Target="../tags/tag1060.xml"/><Relationship Id="rId2" Type="http://schemas.openxmlformats.org/officeDocument/2006/relationships/tags" Target="../tags/tag1059.xml"/><Relationship Id="rId1" Type="http://schemas.openxmlformats.org/officeDocument/2006/relationships/tags" Target="../tags/tag1058.xml"/><Relationship Id="rId4" Type="http://schemas.openxmlformats.org/officeDocument/2006/relationships/slideMaster" Target="../slideMasters/slideMaster5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8" Type="http://schemas.openxmlformats.org/officeDocument/2006/relationships/slideMaster" Target="../slideMasters/slideMaster50.xml"/><Relationship Id="rId3" Type="http://schemas.openxmlformats.org/officeDocument/2006/relationships/tags" Target="../tags/tag1063.xml"/><Relationship Id="rId7" Type="http://schemas.openxmlformats.org/officeDocument/2006/relationships/tags" Target="../tags/tag1067.xml"/><Relationship Id="rId2" Type="http://schemas.openxmlformats.org/officeDocument/2006/relationships/tags" Target="../tags/tag1062.xml"/><Relationship Id="rId1" Type="http://schemas.openxmlformats.org/officeDocument/2006/relationships/tags" Target="../tags/tag1061.xml"/><Relationship Id="rId6" Type="http://schemas.openxmlformats.org/officeDocument/2006/relationships/tags" Target="../tags/tag1066.xml"/><Relationship Id="rId5" Type="http://schemas.openxmlformats.org/officeDocument/2006/relationships/tags" Target="../tags/tag1065.xml"/><Relationship Id="rId4" Type="http://schemas.openxmlformats.org/officeDocument/2006/relationships/tags" Target="../tags/tag1064.xml"/></Relationships>
</file>

<file path=ppt/slideLayouts/_rels/slideLayout691.xml.rels><?xml version="1.0" encoding="UTF-8" standalone="yes"?>
<Relationships xmlns="http://schemas.openxmlformats.org/package/2006/relationships"><Relationship Id="rId3" Type="http://schemas.openxmlformats.org/officeDocument/2006/relationships/tags" Target="../tags/tag1070.xml"/><Relationship Id="rId2" Type="http://schemas.openxmlformats.org/officeDocument/2006/relationships/tags" Target="../tags/tag1069.xml"/><Relationship Id="rId1" Type="http://schemas.openxmlformats.org/officeDocument/2006/relationships/tags" Target="../tags/tag1068.xml"/><Relationship Id="rId6" Type="http://schemas.openxmlformats.org/officeDocument/2006/relationships/slideMaster" Target="../slideMasters/slideMaster50.xml"/><Relationship Id="rId5" Type="http://schemas.openxmlformats.org/officeDocument/2006/relationships/tags" Target="../tags/tag1072.xml"/><Relationship Id="rId4" Type="http://schemas.openxmlformats.org/officeDocument/2006/relationships/tags" Target="../tags/tag1071.xml"/></Relationships>
</file>

<file path=ppt/slideLayouts/_rels/slideLayout692.xml.rels><?xml version="1.0" encoding="UTF-8" standalone="yes"?>
<Relationships xmlns="http://schemas.openxmlformats.org/package/2006/relationships"><Relationship Id="rId8" Type="http://schemas.openxmlformats.org/officeDocument/2006/relationships/tags" Target="../tags/tag1080.xml"/><Relationship Id="rId3" Type="http://schemas.openxmlformats.org/officeDocument/2006/relationships/tags" Target="../tags/tag1075.xml"/><Relationship Id="rId7" Type="http://schemas.openxmlformats.org/officeDocument/2006/relationships/tags" Target="../tags/tag1079.xml"/><Relationship Id="rId2" Type="http://schemas.openxmlformats.org/officeDocument/2006/relationships/tags" Target="../tags/tag1074.xml"/><Relationship Id="rId1" Type="http://schemas.openxmlformats.org/officeDocument/2006/relationships/tags" Target="../tags/tag1073.xml"/><Relationship Id="rId6" Type="http://schemas.openxmlformats.org/officeDocument/2006/relationships/tags" Target="../tags/tag1078.xml"/><Relationship Id="rId5" Type="http://schemas.openxmlformats.org/officeDocument/2006/relationships/tags" Target="../tags/tag1077.xml"/><Relationship Id="rId4" Type="http://schemas.openxmlformats.org/officeDocument/2006/relationships/tags" Target="../tags/tag1076.xml"/><Relationship Id="rId9" Type="http://schemas.openxmlformats.org/officeDocument/2006/relationships/slideMaster" Target="../slideMasters/slideMaster50.xml"/></Relationships>
</file>

<file path=ppt/slideLayouts/_rels/slideLayout693.xml.rels><?xml version="1.0" encoding="UTF-8" standalone="yes"?>
<Relationships xmlns="http://schemas.openxmlformats.org/package/2006/relationships"><Relationship Id="rId3" Type="http://schemas.openxmlformats.org/officeDocument/2006/relationships/tags" Target="../tags/tag1083.xml"/><Relationship Id="rId7" Type="http://schemas.openxmlformats.org/officeDocument/2006/relationships/slideMaster" Target="../slideMasters/slideMaster50.xml"/><Relationship Id="rId2" Type="http://schemas.openxmlformats.org/officeDocument/2006/relationships/tags" Target="../tags/tag1082.xml"/><Relationship Id="rId1" Type="http://schemas.openxmlformats.org/officeDocument/2006/relationships/tags" Target="../tags/tag1081.xml"/><Relationship Id="rId6" Type="http://schemas.openxmlformats.org/officeDocument/2006/relationships/tags" Target="../tags/tag1086.xml"/><Relationship Id="rId5" Type="http://schemas.openxmlformats.org/officeDocument/2006/relationships/tags" Target="../tags/tag1085.xml"/><Relationship Id="rId4" Type="http://schemas.openxmlformats.org/officeDocument/2006/relationships/tags" Target="../tags/tag1084.xml"/></Relationships>
</file>

<file path=ppt/slideLayouts/_rels/slideLayout694.xml.rels><?xml version="1.0" encoding="UTF-8" standalone="yes"?>
<Relationships xmlns="http://schemas.openxmlformats.org/package/2006/relationships"><Relationship Id="rId3" Type="http://schemas.openxmlformats.org/officeDocument/2006/relationships/tags" Target="../tags/tag1089.xml"/><Relationship Id="rId7" Type="http://schemas.openxmlformats.org/officeDocument/2006/relationships/slideMaster" Target="../slideMasters/slideMaster50.xml"/><Relationship Id="rId2" Type="http://schemas.openxmlformats.org/officeDocument/2006/relationships/tags" Target="../tags/tag1088.xml"/><Relationship Id="rId1" Type="http://schemas.openxmlformats.org/officeDocument/2006/relationships/tags" Target="../tags/tag1087.xml"/><Relationship Id="rId6" Type="http://schemas.openxmlformats.org/officeDocument/2006/relationships/tags" Target="../tags/tag1092.xml"/><Relationship Id="rId5" Type="http://schemas.openxmlformats.org/officeDocument/2006/relationships/tags" Target="../tags/tag1091.xml"/><Relationship Id="rId4" Type="http://schemas.openxmlformats.org/officeDocument/2006/relationships/tags" Target="../tags/tag1090.xml"/></Relationships>
</file>

<file path=ppt/slideLayouts/_rels/slideLayout695.xml.rels><?xml version="1.0" encoding="UTF-8" standalone="yes"?>
<Relationships xmlns="http://schemas.openxmlformats.org/package/2006/relationships"><Relationship Id="rId3" Type="http://schemas.openxmlformats.org/officeDocument/2006/relationships/tags" Target="../tags/tag1095.xml"/><Relationship Id="rId7" Type="http://schemas.openxmlformats.org/officeDocument/2006/relationships/slideMaster" Target="../slideMasters/slideMaster50.xml"/><Relationship Id="rId2" Type="http://schemas.openxmlformats.org/officeDocument/2006/relationships/tags" Target="../tags/tag1094.xml"/><Relationship Id="rId1" Type="http://schemas.openxmlformats.org/officeDocument/2006/relationships/tags" Target="../tags/tag1093.xml"/><Relationship Id="rId6" Type="http://schemas.openxmlformats.org/officeDocument/2006/relationships/tags" Target="../tags/tag1098.xml"/><Relationship Id="rId5" Type="http://schemas.openxmlformats.org/officeDocument/2006/relationships/tags" Target="../tags/tag1097.xml"/><Relationship Id="rId4" Type="http://schemas.openxmlformats.org/officeDocument/2006/relationships/tags" Target="../tags/tag1096.xml"/></Relationships>
</file>

<file path=ppt/slideLayouts/_rels/slideLayout696.xml.rels><?xml version="1.0" encoding="UTF-8" standalone="yes"?>
<Relationships xmlns="http://schemas.openxmlformats.org/package/2006/relationships"><Relationship Id="rId3" Type="http://schemas.openxmlformats.org/officeDocument/2006/relationships/tags" Target="../tags/tag1101.xml"/><Relationship Id="rId7" Type="http://schemas.openxmlformats.org/officeDocument/2006/relationships/slideMaster" Target="../slideMasters/slideMaster50.xml"/><Relationship Id="rId2" Type="http://schemas.openxmlformats.org/officeDocument/2006/relationships/tags" Target="../tags/tag1100.xml"/><Relationship Id="rId1" Type="http://schemas.openxmlformats.org/officeDocument/2006/relationships/tags" Target="../tags/tag1099.xml"/><Relationship Id="rId6" Type="http://schemas.openxmlformats.org/officeDocument/2006/relationships/tags" Target="../tags/tag1104.xml"/><Relationship Id="rId5" Type="http://schemas.openxmlformats.org/officeDocument/2006/relationships/tags" Target="../tags/tag1103.xml"/><Relationship Id="rId4" Type="http://schemas.openxmlformats.org/officeDocument/2006/relationships/tags" Target="../tags/tag1102.xml"/></Relationships>
</file>

<file path=ppt/slideLayouts/_rels/slideLayout697.xml.rels><?xml version="1.0" encoding="UTF-8" standalone="yes"?>
<Relationships xmlns="http://schemas.openxmlformats.org/package/2006/relationships"><Relationship Id="rId8" Type="http://schemas.openxmlformats.org/officeDocument/2006/relationships/tags" Target="../tags/tag1112.xml"/><Relationship Id="rId3" Type="http://schemas.openxmlformats.org/officeDocument/2006/relationships/tags" Target="../tags/tag1107.xml"/><Relationship Id="rId7" Type="http://schemas.openxmlformats.org/officeDocument/2006/relationships/tags" Target="../tags/tag1111.xml"/><Relationship Id="rId2" Type="http://schemas.openxmlformats.org/officeDocument/2006/relationships/tags" Target="../tags/tag1106.xml"/><Relationship Id="rId1" Type="http://schemas.openxmlformats.org/officeDocument/2006/relationships/tags" Target="../tags/tag1105.xml"/><Relationship Id="rId6" Type="http://schemas.openxmlformats.org/officeDocument/2006/relationships/tags" Target="../tags/tag1110.xml"/><Relationship Id="rId5" Type="http://schemas.openxmlformats.org/officeDocument/2006/relationships/tags" Target="../tags/tag1109.xml"/><Relationship Id="rId4" Type="http://schemas.openxmlformats.org/officeDocument/2006/relationships/tags" Target="../tags/tag1108.xml"/><Relationship Id="rId9" Type="http://schemas.openxmlformats.org/officeDocument/2006/relationships/slideMaster" Target="../slideMasters/slideMaster50.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99.xml.rels><?xml version="1.0" encoding="UTF-8" standalone="yes"?>
<Relationships xmlns="http://schemas.openxmlformats.org/package/2006/relationships"><Relationship Id="rId8" Type="http://schemas.openxmlformats.org/officeDocument/2006/relationships/tags" Target="../tags/tag1126.xml"/><Relationship Id="rId3" Type="http://schemas.openxmlformats.org/officeDocument/2006/relationships/tags" Target="../tags/tag1121.xml"/><Relationship Id="rId7" Type="http://schemas.openxmlformats.org/officeDocument/2006/relationships/tags" Target="../tags/tag1125.xml"/><Relationship Id="rId2" Type="http://schemas.openxmlformats.org/officeDocument/2006/relationships/tags" Target="../tags/tag1120.xml"/><Relationship Id="rId1" Type="http://schemas.openxmlformats.org/officeDocument/2006/relationships/tags" Target="../tags/tag1119.xml"/><Relationship Id="rId6" Type="http://schemas.openxmlformats.org/officeDocument/2006/relationships/tags" Target="../tags/tag1124.xml"/><Relationship Id="rId5" Type="http://schemas.openxmlformats.org/officeDocument/2006/relationships/tags" Target="../tags/tag1123.xml"/><Relationship Id="rId4" Type="http://schemas.openxmlformats.org/officeDocument/2006/relationships/tags" Target="../tags/tag1122.xml"/><Relationship Id="rId9" Type="http://schemas.openxmlformats.org/officeDocument/2006/relationships/slideMaster" Target="../slideMasters/slideMaster5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3" Type="http://schemas.openxmlformats.org/officeDocument/2006/relationships/tags" Target="../tags/tag1129.xml"/><Relationship Id="rId2" Type="http://schemas.openxmlformats.org/officeDocument/2006/relationships/tags" Target="../tags/tag1128.xml"/><Relationship Id="rId1" Type="http://schemas.openxmlformats.org/officeDocument/2006/relationships/tags" Target="../tags/tag1127.xml"/><Relationship Id="rId4" Type="http://schemas.openxmlformats.org/officeDocument/2006/relationships/slideMaster" Target="../slideMasters/slideMaster51.xml"/></Relationships>
</file>

<file path=ppt/slideLayouts/_rels/slideLayout701.xml.rels><?xml version="1.0" encoding="UTF-8" standalone="yes"?>
<Relationships xmlns="http://schemas.openxmlformats.org/package/2006/relationships"><Relationship Id="rId8" Type="http://schemas.openxmlformats.org/officeDocument/2006/relationships/tags" Target="../tags/tag1137.xml"/><Relationship Id="rId3" Type="http://schemas.openxmlformats.org/officeDocument/2006/relationships/tags" Target="../tags/tag1132.xml"/><Relationship Id="rId7" Type="http://schemas.openxmlformats.org/officeDocument/2006/relationships/tags" Target="../tags/tag1136.xml"/><Relationship Id="rId2" Type="http://schemas.openxmlformats.org/officeDocument/2006/relationships/tags" Target="../tags/tag1131.xml"/><Relationship Id="rId1" Type="http://schemas.openxmlformats.org/officeDocument/2006/relationships/tags" Target="../tags/tag1130.xml"/><Relationship Id="rId6" Type="http://schemas.openxmlformats.org/officeDocument/2006/relationships/tags" Target="../tags/tag1135.xml"/><Relationship Id="rId5" Type="http://schemas.openxmlformats.org/officeDocument/2006/relationships/tags" Target="../tags/tag1134.xml"/><Relationship Id="rId10" Type="http://schemas.openxmlformats.org/officeDocument/2006/relationships/slideMaster" Target="../slideMasters/slideMaster51.xml"/><Relationship Id="rId4" Type="http://schemas.openxmlformats.org/officeDocument/2006/relationships/tags" Target="../tags/tag1133.xml"/><Relationship Id="rId9" Type="http://schemas.openxmlformats.org/officeDocument/2006/relationships/tags" Target="../tags/tag1138.xml"/></Relationships>
</file>

<file path=ppt/slideLayouts/_rels/slideLayout702.xml.rels><?xml version="1.0" encoding="UTF-8" standalone="yes"?>
<Relationships xmlns="http://schemas.openxmlformats.org/package/2006/relationships"><Relationship Id="rId3" Type="http://schemas.openxmlformats.org/officeDocument/2006/relationships/tags" Target="../tags/tag1141.xml"/><Relationship Id="rId2" Type="http://schemas.openxmlformats.org/officeDocument/2006/relationships/tags" Target="../tags/tag1140.xml"/><Relationship Id="rId1" Type="http://schemas.openxmlformats.org/officeDocument/2006/relationships/tags" Target="../tags/tag1139.xml"/><Relationship Id="rId4" Type="http://schemas.openxmlformats.org/officeDocument/2006/relationships/slideMaster" Target="../slideMasters/slideMaster51.xml"/></Relationships>
</file>

<file path=ppt/slideLayouts/_rels/slideLayout703.xml.rels><?xml version="1.0" encoding="UTF-8" standalone="yes"?>
<Relationships xmlns="http://schemas.openxmlformats.org/package/2006/relationships"><Relationship Id="rId3" Type="http://schemas.openxmlformats.org/officeDocument/2006/relationships/tags" Target="../tags/tag1144.xml"/><Relationship Id="rId2" Type="http://schemas.openxmlformats.org/officeDocument/2006/relationships/tags" Target="../tags/tag1143.xml"/><Relationship Id="rId1" Type="http://schemas.openxmlformats.org/officeDocument/2006/relationships/tags" Target="../tags/tag1142.xml"/><Relationship Id="rId4" Type="http://schemas.openxmlformats.org/officeDocument/2006/relationships/slideMaster" Target="../slideMasters/slideMaster51.xml"/></Relationships>
</file>

<file path=ppt/slideLayouts/_rels/slideLayout704.xml.rels><?xml version="1.0" encoding="UTF-8" standalone="yes"?>
<Relationships xmlns="http://schemas.openxmlformats.org/package/2006/relationships"><Relationship Id="rId3" Type="http://schemas.openxmlformats.org/officeDocument/2006/relationships/tags" Target="../tags/tag1147.xml"/><Relationship Id="rId2" Type="http://schemas.openxmlformats.org/officeDocument/2006/relationships/tags" Target="../tags/tag1146.xml"/><Relationship Id="rId1" Type="http://schemas.openxmlformats.org/officeDocument/2006/relationships/tags" Target="../tags/tag1145.xml"/><Relationship Id="rId6" Type="http://schemas.openxmlformats.org/officeDocument/2006/relationships/slideMaster" Target="../slideMasters/slideMaster51.xml"/><Relationship Id="rId5" Type="http://schemas.openxmlformats.org/officeDocument/2006/relationships/tags" Target="../tags/tag1149.xml"/><Relationship Id="rId4" Type="http://schemas.openxmlformats.org/officeDocument/2006/relationships/tags" Target="../tags/tag1148.xml"/></Relationships>
</file>

<file path=ppt/slideLayouts/_rels/slideLayout705.xml.rels><?xml version="1.0" encoding="UTF-8" standalone="yes"?>
<Relationships xmlns="http://schemas.openxmlformats.org/package/2006/relationships"><Relationship Id="rId3" Type="http://schemas.openxmlformats.org/officeDocument/2006/relationships/tags" Target="../tags/tag1152.xml"/><Relationship Id="rId2" Type="http://schemas.openxmlformats.org/officeDocument/2006/relationships/tags" Target="../tags/tag1151.xml"/><Relationship Id="rId1" Type="http://schemas.openxmlformats.org/officeDocument/2006/relationships/tags" Target="../tags/tag1150.xml"/><Relationship Id="rId4" Type="http://schemas.openxmlformats.org/officeDocument/2006/relationships/slideMaster" Target="../slideMasters/slideMaster51.xml"/></Relationships>
</file>

<file path=ppt/slideLayouts/_rels/slideLayout706.xml.rels><?xml version="1.0" encoding="UTF-8" standalone="yes"?>
<Relationships xmlns="http://schemas.openxmlformats.org/package/2006/relationships"><Relationship Id="rId3" Type="http://schemas.openxmlformats.org/officeDocument/2006/relationships/tags" Target="../tags/tag1155.xml"/><Relationship Id="rId2" Type="http://schemas.openxmlformats.org/officeDocument/2006/relationships/tags" Target="../tags/tag1154.xml"/><Relationship Id="rId1" Type="http://schemas.openxmlformats.org/officeDocument/2006/relationships/tags" Target="../tags/tag1153.xml"/><Relationship Id="rId4" Type="http://schemas.openxmlformats.org/officeDocument/2006/relationships/slideMaster" Target="../slideMasters/slideMaster51.xml"/></Relationships>
</file>

<file path=ppt/slideLayouts/_rels/slideLayout707.xml.rels><?xml version="1.0" encoding="UTF-8" standalone="yes"?>
<Relationships xmlns="http://schemas.openxmlformats.org/package/2006/relationships"><Relationship Id="rId3" Type="http://schemas.openxmlformats.org/officeDocument/2006/relationships/tags" Target="../tags/tag1158.xml"/><Relationship Id="rId2" Type="http://schemas.openxmlformats.org/officeDocument/2006/relationships/tags" Target="../tags/tag1157.xml"/><Relationship Id="rId1" Type="http://schemas.openxmlformats.org/officeDocument/2006/relationships/tags" Target="../tags/tag1156.xml"/><Relationship Id="rId4" Type="http://schemas.openxmlformats.org/officeDocument/2006/relationships/slideMaster" Target="../slideMasters/slideMaster51.xml"/></Relationships>
</file>

<file path=ppt/slideLayouts/_rels/slideLayout708.xml.rels><?xml version="1.0" encoding="UTF-8" standalone="yes"?>
<Relationships xmlns="http://schemas.openxmlformats.org/package/2006/relationships"><Relationship Id="rId3" Type="http://schemas.openxmlformats.org/officeDocument/2006/relationships/tags" Target="../tags/tag1161.xml"/><Relationship Id="rId2" Type="http://schemas.openxmlformats.org/officeDocument/2006/relationships/tags" Target="../tags/tag1160.xml"/><Relationship Id="rId1" Type="http://schemas.openxmlformats.org/officeDocument/2006/relationships/tags" Target="../tags/tag1159.xml"/><Relationship Id="rId4" Type="http://schemas.openxmlformats.org/officeDocument/2006/relationships/slideMaster" Target="../slideMasters/slideMaster51.xml"/></Relationships>
</file>

<file path=ppt/slideLayouts/_rels/slideLayout709.xml.rels><?xml version="1.0" encoding="UTF-8" standalone="yes"?>
<Relationships xmlns="http://schemas.openxmlformats.org/package/2006/relationships"><Relationship Id="rId8" Type="http://schemas.openxmlformats.org/officeDocument/2006/relationships/slideMaster" Target="../slideMasters/slideMaster51.xml"/><Relationship Id="rId3" Type="http://schemas.openxmlformats.org/officeDocument/2006/relationships/tags" Target="../tags/tag1164.xml"/><Relationship Id="rId7" Type="http://schemas.openxmlformats.org/officeDocument/2006/relationships/tags" Target="../tags/tag1168.xml"/><Relationship Id="rId2" Type="http://schemas.openxmlformats.org/officeDocument/2006/relationships/tags" Target="../tags/tag1163.xml"/><Relationship Id="rId1" Type="http://schemas.openxmlformats.org/officeDocument/2006/relationships/tags" Target="../tags/tag1162.xml"/><Relationship Id="rId6" Type="http://schemas.openxmlformats.org/officeDocument/2006/relationships/tags" Target="../tags/tag1167.xml"/><Relationship Id="rId5" Type="http://schemas.openxmlformats.org/officeDocument/2006/relationships/tags" Target="../tags/tag1166.xml"/><Relationship Id="rId4" Type="http://schemas.openxmlformats.org/officeDocument/2006/relationships/tags" Target="../tags/tag11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0.xml.rels><?xml version="1.0" encoding="UTF-8" standalone="yes"?>
<Relationships xmlns="http://schemas.openxmlformats.org/package/2006/relationships"><Relationship Id="rId3" Type="http://schemas.openxmlformats.org/officeDocument/2006/relationships/tags" Target="../tags/tag1171.xml"/><Relationship Id="rId2" Type="http://schemas.openxmlformats.org/officeDocument/2006/relationships/tags" Target="../tags/tag1170.xml"/><Relationship Id="rId1" Type="http://schemas.openxmlformats.org/officeDocument/2006/relationships/tags" Target="../tags/tag1169.xml"/><Relationship Id="rId6" Type="http://schemas.openxmlformats.org/officeDocument/2006/relationships/slideMaster" Target="../slideMasters/slideMaster51.xml"/><Relationship Id="rId5" Type="http://schemas.openxmlformats.org/officeDocument/2006/relationships/tags" Target="../tags/tag1173.xml"/><Relationship Id="rId4" Type="http://schemas.openxmlformats.org/officeDocument/2006/relationships/tags" Target="../tags/tag1172.xml"/></Relationships>
</file>

<file path=ppt/slideLayouts/_rels/slideLayout711.xml.rels><?xml version="1.0" encoding="UTF-8" standalone="yes"?>
<Relationships xmlns="http://schemas.openxmlformats.org/package/2006/relationships"><Relationship Id="rId8" Type="http://schemas.openxmlformats.org/officeDocument/2006/relationships/tags" Target="../tags/tag1181.xml"/><Relationship Id="rId3" Type="http://schemas.openxmlformats.org/officeDocument/2006/relationships/tags" Target="../tags/tag1176.xml"/><Relationship Id="rId7" Type="http://schemas.openxmlformats.org/officeDocument/2006/relationships/tags" Target="../tags/tag1180.xml"/><Relationship Id="rId2" Type="http://schemas.openxmlformats.org/officeDocument/2006/relationships/tags" Target="../tags/tag1175.xml"/><Relationship Id="rId1" Type="http://schemas.openxmlformats.org/officeDocument/2006/relationships/tags" Target="../tags/tag1174.xml"/><Relationship Id="rId6" Type="http://schemas.openxmlformats.org/officeDocument/2006/relationships/tags" Target="../tags/tag1179.xml"/><Relationship Id="rId5" Type="http://schemas.openxmlformats.org/officeDocument/2006/relationships/tags" Target="../tags/tag1178.xml"/><Relationship Id="rId4" Type="http://schemas.openxmlformats.org/officeDocument/2006/relationships/tags" Target="../tags/tag1177.xml"/><Relationship Id="rId9" Type="http://schemas.openxmlformats.org/officeDocument/2006/relationships/slideMaster" Target="../slideMasters/slideMaster51.xml"/></Relationships>
</file>

<file path=ppt/slideLayouts/_rels/slideLayout712.xml.rels><?xml version="1.0" encoding="UTF-8" standalone="yes"?>
<Relationships xmlns="http://schemas.openxmlformats.org/package/2006/relationships"><Relationship Id="rId3" Type="http://schemas.openxmlformats.org/officeDocument/2006/relationships/tags" Target="../tags/tag1184.xml"/><Relationship Id="rId7" Type="http://schemas.openxmlformats.org/officeDocument/2006/relationships/slideMaster" Target="../slideMasters/slideMaster51.xml"/><Relationship Id="rId2" Type="http://schemas.openxmlformats.org/officeDocument/2006/relationships/tags" Target="../tags/tag1183.xml"/><Relationship Id="rId1" Type="http://schemas.openxmlformats.org/officeDocument/2006/relationships/tags" Target="../tags/tag1182.xml"/><Relationship Id="rId6" Type="http://schemas.openxmlformats.org/officeDocument/2006/relationships/tags" Target="../tags/tag1187.xml"/><Relationship Id="rId5" Type="http://schemas.openxmlformats.org/officeDocument/2006/relationships/tags" Target="../tags/tag1186.xml"/><Relationship Id="rId4" Type="http://schemas.openxmlformats.org/officeDocument/2006/relationships/tags" Target="../tags/tag1185.xml"/></Relationships>
</file>

<file path=ppt/slideLayouts/_rels/slideLayout713.xml.rels><?xml version="1.0" encoding="UTF-8" standalone="yes"?>
<Relationships xmlns="http://schemas.openxmlformats.org/package/2006/relationships"><Relationship Id="rId3" Type="http://schemas.openxmlformats.org/officeDocument/2006/relationships/tags" Target="../tags/tag1190.xml"/><Relationship Id="rId7" Type="http://schemas.openxmlformats.org/officeDocument/2006/relationships/slideMaster" Target="../slideMasters/slideMaster51.xml"/><Relationship Id="rId2" Type="http://schemas.openxmlformats.org/officeDocument/2006/relationships/tags" Target="../tags/tag1189.xml"/><Relationship Id="rId1" Type="http://schemas.openxmlformats.org/officeDocument/2006/relationships/tags" Target="../tags/tag1188.xml"/><Relationship Id="rId6" Type="http://schemas.openxmlformats.org/officeDocument/2006/relationships/tags" Target="../tags/tag1193.xml"/><Relationship Id="rId5" Type="http://schemas.openxmlformats.org/officeDocument/2006/relationships/tags" Target="../tags/tag1192.xml"/><Relationship Id="rId4" Type="http://schemas.openxmlformats.org/officeDocument/2006/relationships/tags" Target="../tags/tag1191.xml"/></Relationships>
</file>

<file path=ppt/slideLayouts/_rels/slideLayout714.xml.rels><?xml version="1.0" encoding="UTF-8" standalone="yes"?>
<Relationships xmlns="http://schemas.openxmlformats.org/package/2006/relationships"><Relationship Id="rId3" Type="http://schemas.openxmlformats.org/officeDocument/2006/relationships/tags" Target="../tags/tag1196.xml"/><Relationship Id="rId7" Type="http://schemas.openxmlformats.org/officeDocument/2006/relationships/slideMaster" Target="../slideMasters/slideMaster51.xml"/><Relationship Id="rId2" Type="http://schemas.openxmlformats.org/officeDocument/2006/relationships/tags" Target="../tags/tag1195.xml"/><Relationship Id="rId1" Type="http://schemas.openxmlformats.org/officeDocument/2006/relationships/tags" Target="../tags/tag1194.xml"/><Relationship Id="rId6" Type="http://schemas.openxmlformats.org/officeDocument/2006/relationships/tags" Target="../tags/tag1199.xml"/><Relationship Id="rId5" Type="http://schemas.openxmlformats.org/officeDocument/2006/relationships/tags" Target="../tags/tag1198.xml"/><Relationship Id="rId4" Type="http://schemas.openxmlformats.org/officeDocument/2006/relationships/tags" Target="../tags/tag1197.xml"/></Relationships>
</file>

<file path=ppt/slideLayouts/_rels/slideLayout715.xml.rels><?xml version="1.0" encoding="UTF-8" standalone="yes"?>
<Relationships xmlns="http://schemas.openxmlformats.org/package/2006/relationships"><Relationship Id="rId3" Type="http://schemas.openxmlformats.org/officeDocument/2006/relationships/tags" Target="../tags/tag1202.xml"/><Relationship Id="rId7" Type="http://schemas.openxmlformats.org/officeDocument/2006/relationships/slideMaster" Target="../slideMasters/slideMaster51.xml"/><Relationship Id="rId2" Type="http://schemas.openxmlformats.org/officeDocument/2006/relationships/tags" Target="../tags/tag1201.xml"/><Relationship Id="rId1" Type="http://schemas.openxmlformats.org/officeDocument/2006/relationships/tags" Target="../tags/tag1200.xml"/><Relationship Id="rId6" Type="http://schemas.openxmlformats.org/officeDocument/2006/relationships/tags" Target="../tags/tag1205.xml"/><Relationship Id="rId5" Type="http://schemas.openxmlformats.org/officeDocument/2006/relationships/tags" Target="../tags/tag1204.xml"/><Relationship Id="rId4" Type="http://schemas.openxmlformats.org/officeDocument/2006/relationships/tags" Target="../tags/tag1203.xml"/></Relationships>
</file>

<file path=ppt/slideLayouts/_rels/slideLayout716.xml.rels><?xml version="1.0" encoding="UTF-8" standalone="yes"?>
<Relationships xmlns="http://schemas.openxmlformats.org/package/2006/relationships"><Relationship Id="rId8" Type="http://schemas.openxmlformats.org/officeDocument/2006/relationships/tags" Target="../tags/tag1213.xml"/><Relationship Id="rId3" Type="http://schemas.openxmlformats.org/officeDocument/2006/relationships/tags" Target="../tags/tag1208.xml"/><Relationship Id="rId7" Type="http://schemas.openxmlformats.org/officeDocument/2006/relationships/tags" Target="../tags/tag1212.xml"/><Relationship Id="rId2" Type="http://schemas.openxmlformats.org/officeDocument/2006/relationships/tags" Target="../tags/tag1207.xml"/><Relationship Id="rId1" Type="http://schemas.openxmlformats.org/officeDocument/2006/relationships/tags" Target="../tags/tag1206.xml"/><Relationship Id="rId6" Type="http://schemas.openxmlformats.org/officeDocument/2006/relationships/tags" Target="../tags/tag1211.xml"/><Relationship Id="rId5" Type="http://schemas.openxmlformats.org/officeDocument/2006/relationships/tags" Target="../tags/tag1210.xml"/><Relationship Id="rId4" Type="http://schemas.openxmlformats.org/officeDocument/2006/relationships/tags" Target="../tags/tag1209.xml"/><Relationship Id="rId9" Type="http://schemas.openxmlformats.org/officeDocument/2006/relationships/slideMaster" Target="../slideMasters/slideMaster51.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4.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4.jpe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5538"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5539"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5540"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65542"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F35FB17-8139-40BD-B77D-21DE4328B9F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4754"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4755"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4756"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74758"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ACDD4E4-7691-425B-8AC4-A6A6EEDF20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5778"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5779"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5780"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75782"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6C7120A-BDE4-421A-BD96-94454EF1E6F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6562"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6563"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6564"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66566"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31A2A-AE43-4E13-A943-47D2A37E48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6802"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6803"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6804"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76806"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90E20-F7FD-42C8-B62A-6F2AB6AC948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7826"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7827"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7828"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77830"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60F786B-C8DC-48F7-B7DE-98818FC7053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8850"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8851"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8852"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78854"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1DA7D39-7538-43A1-B140-D4F0518FB6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9874"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9875"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9876"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79878"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6370DC5-6AD2-403F-9385-9CF8149F26B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xAndObj">
  <p:cSld name="标题，文本与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2"/>
          </p:nvPr>
        </p:nvSpPr>
        <p:spPr bwMode="auto">
          <a:xfrm>
            <a:off x="457200" y="6245225"/>
            <a:ext cx="2133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eaLnBrk="1" hangingPunct="1">
              <a:defRPr sz="14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3"/>
          </p:nvPr>
        </p:nvSpPr>
        <p:spPr bwMode="auto">
          <a:xfrm>
            <a:off x="3124200" y="6245225"/>
            <a:ext cx="2895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lgn="ctr" eaLnBrk="1" hangingPunct="1">
              <a:defRPr sz="1400">
                <a:latin typeface="Times New Roman" panose="02020603050405020304" pitchFamily="18"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4"/>
          </p:nvPr>
        </p:nvSpPr>
        <p:spPr bwMode="auto">
          <a:xfrm>
            <a:off x="6553200" y="6245225"/>
            <a:ext cx="2133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7082C6D-7DBC-4DC7-915D-E705CA76CC13}"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81922"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81923"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81924"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81926"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383357-7DA5-4047-887C-BA2C2C22D21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82946"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82947"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82948"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82950"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C9B732B-27D8-4ABF-9B13-9381CC55D94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xAndObj">
  <p:cSld name="标题，文本与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2"/>
          </p:nvPr>
        </p:nvSpPr>
        <p:spPr bwMode="auto">
          <a:xfrm>
            <a:off x="457200" y="6245225"/>
            <a:ext cx="2133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eaLnBrk="1" hangingPunct="1">
              <a:defRPr sz="14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3"/>
          </p:nvPr>
        </p:nvSpPr>
        <p:spPr bwMode="auto">
          <a:xfrm>
            <a:off x="3124200" y="6245225"/>
            <a:ext cx="2895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lgn="ctr" eaLnBrk="1" hangingPunct="1">
              <a:defRPr sz="1400">
                <a:latin typeface="Times New Roman" panose="02020603050405020304" pitchFamily="18"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4"/>
          </p:nvPr>
        </p:nvSpPr>
        <p:spPr bwMode="auto">
          <a:xfrm>
            <a:off x="6553200" y="6245225"/>
            <a:ext cx="2133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B859E50-B9CF-4CC9-B1D2-23F6CBB0DB4D}"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84994"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84995"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84996"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84998"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C30E99-ABA2-4248-8D0F-974ADE23F6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xAndObj">
  <p:cSld name="标题，文本与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2"/>
          </p:nvPr>
        </p:nvSpPr>
        <p:spPr bwMode="auto">
          <a:xfrm>
            <a:off x="457200" y="6245225"/>
            <a:ext cx="2133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eaLnBrk="1" hangingPunct="1">
              <a:defRPr sz="14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3"/>
          </p:nvPr>
        </p:nvSpPr>
        <p:spPr bwMode="auto">
          <a:xfrm>
            <a:off x="3124200" y="6245225"/>
            <a:ext cx="2895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lgn="ctr" eaLnBrk="1" hangingPunct="1">
              <a:defRPr sz="1400">
                <a:latin typeface="Times New Roman" panose="02020603050405020304" pitchFamily="18"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4"/>
          </p:nvPr>
        </p:nvSpPr>
        <p:spPr bwMode="auto">
          <a:xfrm>
            <a:off x="6553200" y="6245225"/>
            <a:ext cx="2133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90458FD-A155-40DF-8A96-EB16D16C16B9}"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87042"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87043"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87044"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87046"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DFCFDD8-7BB0-4CD5-924A-68EEBFEAEA3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xAndObj">
  <p:cSld name="标题，文本与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2"/>
          </p:nvPr>
        </p:nvSpPr>
        <p:spPr bwMode="auto">
          <a:xfrm>
            <a:off x="457200" y="6245225"/>
            <a:ext cx="2133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eaLnBrk="1" hangingPunct="1">
              <a:defRPr sz="14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3"/>
          </p:nvPr>
        </p:nvSpPr>
        <p:spPr bwMode="auto">
          <a:xfrm>
            <a:off x="3124200" y="6245225"/>
            <a:ext cx="2895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lgn="ctr" eaLnBrk="1" hangingPunct="1">
              <a:defRPr sz="1400">
                <a:latin typeface="Times New Roman" panose="02020603050405020304" pitchFamily="18"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4"/>
          </p:nvPr>
        </p:nvSpPr>
        <p:spPr bwMode="auto">
          <a:xfrm>
            <a:off x="6553200" y="6245225"/>
            <a:ext cx="2133600" cy="47625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D8127DB-81B5-4BAD-9948-32E74CBD9CE4}"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89090"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89091"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89092"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89094"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4C7D886-4E11-4B9C-861F-19BF5729DA3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90114"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90115"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90116"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90118"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CB7F766-2382-4886-B4B6-1B631944333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7586"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7587"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7588"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67590"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5B5919F-3F00-4B8F-BE64-0FD582F9BF8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91138"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91139"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91140"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91142"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EC0486C-9564-4C4D-A92C-1AD01D61EA3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92162"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92163"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92164"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92166"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AF158E-FF80-4FC1-98D8-C52220A0FAA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8D6EA81-8FBC-43BE-8463-0E98D9FCC8E9}"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94210"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94211"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94212"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94214"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1C2D1D6-3A75-4AA9-B496-7D3157E04AF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8FABF62-1558-431B-B41D-904073233EC1}"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96258"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96259"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96260"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96262"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6DC8602-4AAD-4846-BAB3-17007469BD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AB9AF69-AF17-4DB9-A4CF-922B360D502D}"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98306"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98307"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98308"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98310"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8E6960D-21ED-4D16-A790-2CEDCFF85A1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DC30394-B74C-4D29-B7E7-9ED14ABB268D}"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00354"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00355"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00356"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00358"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F058689-0C41-4A78-B665-08FCF371D27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2ED3493-21E9-41EA-96EA-CEA88904EB74}"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02402"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02403"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02404"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02406"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AF4B611-C4D3-4FBA-93DB-E4411E69E03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E11098D-891E-4054-A510-3F1A921150F3}"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04450"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04451"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04452"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04454"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913800C-2EED-421E-B978-4D1B8D731A2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F6DDC95-F982-4864-B332-B1870892CA88}"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06498"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06499"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06500"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06502"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D6E52E5-2360-4590-926B-BBC034CF504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8610"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8611"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8612"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68614"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FC32139-5ACD-482E-A3E3-3C20A09DF5A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99A9300-8A5F-4E0B-9F53-95ED2B69CE8F}"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08546"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08547"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08548"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08550"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577198A-8D61-4FC8-BA53-BF9554446BB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224A7CD-346A-443E-8DE8-CE90E95C123B}"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10594"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10595"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10596"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10598"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FA70DEB-6E57-497B-BF3E-0D7DB2385C0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B0A755F-FD01-4ABE-8EBF-92377D2F6BDB}"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12642"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12643"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12644"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12646"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4FCEF42-9767-49BA-A7C7-CF19FF602C0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A7CA7C7-B8B2-4B51-8C73-80F6549C423F}"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14690"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14691"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14692"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14694"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7F21823-F7EC-4BC4-BD57-4FB38168809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CE6F7C8-170A-4563-A36A-5A730301D184}"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16738"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16739"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16740"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16742"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2EB3B44-04D4-4A8C-869B-FFF60867D1D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29E2300-2A55-4FB9-B896-CB8C056DCA8B}"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18786"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18787"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18788"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18790"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2164149-DE25-430F-A403-14FB7254787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3498D35-D58C-4F97-B202-E8F8D6837D69}"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20834"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20835"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20836"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20838"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21B5C83-1A94-45D6-8FF2-CF9D164377E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51C7AD0-F2D2-4FC3-8D03-E2EA33E47E52}"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22882"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22883"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22884"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22886"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3AE9E3B-5ECA-415E-AF93-238F002280C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05A218B-137D-4833-B4BD-21085115201C}"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124930"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124931"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124932"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124934"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F110611-391F-4F73-8689-9BBEE7AB72C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2"/>
          </p:nvPr>
        </p:nvSpPr>
        <p:spPr>
          <a:xfrm>
            <a:off x="1162050" y="6243638"/>
            <a:ext cx="1905000" cy="457200"/>
          </a:xfrm>
        </p:spPr>
        <p:txBody>
          <a:bodyPr/>
          <a:lstStyle>
            <a:lvl1pPr eaLnBrk="1" hangingPunct="1">
              <a:defRPr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51937E-7461-4BFC-AD0F-9B2871648DA2}" type="datetime1">
              <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2022/11/21</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3"/>
          <p:cNvSpPr>
            <a:spLocks noGrp="1"/>
          </p:cNvSpPr>
          <p:nvPr>
            <p:ph type="ftr" sz="quarter" idx="3"/>
          </p:nvPr>
        </p:nvSpPr>
        <p:spPr>
          <a:xfrm>
            <a:off x="3657600" y="6243638"/>
            <a:ext cx="2895600" cy="457200"/>
          </a:xfrm>
        </p:spPr>
        <p:txBody>
          <a:bodyPr/>
          <a:lstStyle>
            <a:lvl1pPr algn="ctr" eaLnBrk="1" hangingPunct="1">
              <a:defRPr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4"/>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AA36E54-BF3D-47C8-8B26-F402C68EF0AB}" type="slidenum">
              <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en-US" altLang="zh-CN"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69634"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69635"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69636"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69638"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DF33276-E858-48DC-96A4-3F53063E2E7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126979"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F2BC9CD-3F0C-45B3-A0D8-F2844517091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E4286EE-59DC-45F9-BDB2-F75ED3F59BD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09C4A64-4746-4AA7-A798-22F3BFA10BC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CC70E13-9142-4D7D-8C86-E6F9610A621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29027"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29028"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29029"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9E6B3F8-3CEB-47BB-A4CE-E63AF2F6498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3AA34E4-09CE-4A1F-8D9E-360885703D6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D173446-771B-4D7F-AC6E-7ECA4CFC6AD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B0B6A78-E562-4590-9408-E94DEBA6051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7F793C-6238-464A-AE3E-BB87BE8E65E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C61E564-A60B-474D-B784-A49F0B55D20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132099"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CC1A6F9-FED7-4166-BD4C-44EC4C5E079B}"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F5670E-C1CD-4EC7-9168-6C890484320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2BCDA3D-F803-4FCF-92B0-E7ABCDCDB05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829A668-8A88-46B6-BE4F-080B266A9CC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7AF2298-3684-4508-88E6-409339DB72C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3DB61FF-3714-4D42-B0EC-D7A5E4965F0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A28A8C0-01DA-47DB-BEC2-D44B0AAA848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3D44A41-DD64-46F7-9CDF-5C2FC195CDB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FD250C6-C880-448A-865B-3626BDB92A2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A029199-1BAD-4A54-85E6-5F1AD6C41AB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37219"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37220"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bg1"/>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56EF0A1-B43F-4022-B73D-7A931BE376F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DDE9151-0B0E-4715-9CDD-E264877E6AA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8243"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A72C2C0-26EC-4A33-8A3C-83785820C173}" type="datetimeFigureOut">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8618D32-9BCA-4052-9966-196F22F29B3D}" type="slidenum">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nvGrpSpPr>
          <p:cNvPr id="139268"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39269"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0D14DE9-870C-49F4-B036-ADA8AD7B019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D2377B-CDDF-4BD3-9608-F50B0E90EEC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140292"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tx1">
                    <a:lumMod val="85000"/>
                    <a:lumOff val="15000"/>
                  </a:scheme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14E8B5E-1334-4FD3-A2E8-A6CB62D99FC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E75E487-BE66-4289-888C-16B36D8ABFE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141316"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6BE6F44-DAC8-462B-9271-A20AD93BFEA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CE6435D-F23D-4FA9-A6E5-E31F0F0DCC9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142339"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717321-A90E-416D-9ABF-C9228DDE1D1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72ECC02-DD5F-478D-80C0-046F1F146FF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143363"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1629ACB-02E3-4FE6-9BF5-D7A6632B512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6EB0568-435D-4387-80F4-95C5B6D45E6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144388"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44389"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ED7C4E2-268E-4B06-9C3A-0DF81BC529A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CFDD988-1633-4DDF-A679-B3CBFA01CFB7}"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B00D402-B977-4C34-B88F-78CA9448437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006829C-01AD-47A5-A57B-3A373581216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145411"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0B00201-2FD1-497E-8E26-CA03A805C5B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F1A570-00D2-488B-9F87-D1779E7BE85F}"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EC3B1BF-963B-4C4F-B0D3-4173BC0F298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69E724A-5545-4930-B8AB-A35F3925B3E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47459"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47460"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47461"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8E18816-3AC1-4464-A6C0-41694053C5C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8E1BF2B-B9DA-425C-8549-6237FE610EBF}"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BCF85B9-0E18-4F64-82CA-0E99C51D770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2C46A3D-D328-4FE9-86DC-FA92FC31290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4666939-640B-4E51-90D1-F4E8DA007F4B}"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58E9F07-7405-4EBB-94CE-9C1C5606715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150531"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DBBEB1A-C56D-4856-ABBC-568FE3696B1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5E13197-C5B2-41FF-A53D-A2D164BC200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007BC8F-428D-4F0A-B144-A1350D3942A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E027F2-B3A5-47D7-B68B-34F3EE202C7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0A1D116-5248-49A1-86BD-A3EE717BA61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621C7EE-D322-4166-A445-5BA99D2E158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8B92A1D-ED21-4B45-8E67-6F2A6BCF196C}"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558FAA2-F974-4472-A6D8-12058573464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605FA17-CD99-4622-A8BA-5F268572D61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C414275-88AB-488B-831E-E9FD70C5486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55651"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55652"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bg1"/>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1DFBAA3-97D8-4A48-990E-723B2DB7815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55FB30B-3FA7-4521-89A6-E3A89C48688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56675"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1F74878-F3F1-40A8-9524-1B657E28C719}" type="datetimeFigureOut">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FB91C59-23DA-4529-8086-64A44EB8DF1C}" type="slidenum">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nvGrpSpPr>
          <p:cNvPr id="157700"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57701"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1A60CD4-807E-4EBB-8E15-86E9408B4E4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0F4210D-642B-4F78-8E3D-440DEDD205F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158724"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tx1">
                    <a:lumMod val="85000"/>
                    <a:lumOff val="15000"/>
                  </a:scheme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1E1DECA-6A89-4E00-A623-905D6E685D5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FDC4E76-AFB4-4FAC-82E1-05E528BCD754}"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159748"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F8100DF-C5C1-4154-8E29-9AA6933F09FB}"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52EB7B5-6AD7-4505-9531-79251ED3810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160771"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F30B544-6E93-401D-852B-663D769E2AF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50E8752-ABEF-4F75-B37D-0E319313DD76}"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161795"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BD11CD2-672C-4D92-8077-B2BAC4EDB88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8F24588-7B8B-4A69-B6BB-E1C3CA99CC57}"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162820"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62821"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D011DE4-9F99-4DB4-BF4B-9BB749C2F01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19D68EB-18C7-413B-8A75-8811BA7575ED}"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1C73A6D-7110-43CE-82E8-E5D02865060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E30C24-58A8-4E37-91F7-9BFD1FD5F85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182275"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A5B8619-FB31-4247-88EF-B4B1248E825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BF988F9-A464-4551-89C6-FDC5220DD2E7}"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60D58AC-964E-49F6-960C-EF6097DB811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202EA8A-B278-4CCA-851D-2F0F98DB07BA}"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84323"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84324"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84325"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EE1D23D-4D56-4426-99D5-93446ADAC54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A3C92C1-C6E3-46FB-8FBF-802CD3DB220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1D7A3CD-3E46-475F-B98C-69A43A20304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88F26AE-30AD-4B51-AE8F-BEE94315F5A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6ADA2E1-1AC3-4C1B-A3A9-2E6BDF9A07B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5B6154C-64CA-4DBB-B409-57B62945CC5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187395"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A36DB49-F57B-42FD-8AFA-38160C6AC8A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545C6FD-0134-41BB-A352-BFF084CA3EF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A637DC0-8ACC-43EC-81B6-DEC5EE7C023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99E0155-2009-45C5-91F9-D72AA3E2C3E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3CC1209-9405-4A64-AB3E-0DF75E2A035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FDF7707-CE43-4A32-9E66-A5255C3A56F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0708906-08A1-4D60-9799-6FFCADB720B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C8753DF-B668-43B0-9531-A7C1B803DE6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0DE11B6-9FD7-43CA-A281-DD06A8726F7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56EAEF8-E0C8-4D70-9F4E-65ADF359933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92515"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92516"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bg1"/>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ED4F78-6C58-4C25-BD5C-BD9D89828AB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956EA2F-8A00-45AF-84D2-7AB2FFAF2A54}"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93539"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C3A4440-60C9-4A4C-8526-D22CD6BC2848}" type="datetimeFigureOut">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597ED62-F1AB-4ECD-BB41-4BCA8A7776C3}" type="slidenum">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nvGrpSpPr>
          <p:cNvPr id="194564"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94565"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54A88DB-5CF4-45DB-8A45-454A681E7E9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CA08AEA-7E15-413F-9FD7-2ABF1375C5E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195588"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tx1">
                    <a:lumMod val="85000"/>
                    <a:lumOff val="15000"/>
                  </a:scheme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1B45144-3553-46E0-AE76-02D9AF00C32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C8680A7-85B1-45F5-ACA2-F131BEFE69DD}"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196612"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2B105C6-3049-49F4-94C2-45B189E1F1A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4910E9-B77C-4333-AE3D-D415BD3DC59D}"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197635"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9A2CAC9-459F-4032-8524-2A2CE4964B6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8AAF944-C5DD-47D3-BA5F-9E7C3777043D}"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198659"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784F4AD-3152-41C7-8D28-DB833CD00BE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CA885BC-48C2-469A-83C1-F479D08CC71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199684"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99685"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F4044CF-0FE6-464A-821C-21E19B3420B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211D84A-9C85-4635-BA9F-8DEC36597DF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32BE6A7-6F3F-4F68-9327-042AFF2B3AC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BF79CF-C3B2-4527-9FE7-08A05E62BEC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200707"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25C08C1-D640-44D6-A5B6-EC5B691AF2A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BA7C58E-6D35-4600-A29B-28E84426143F}"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C6C5AE7-73E8-4038-9838-404C06D1F7E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3F23902-48CD-465A-AFAE-0AE144FF22FD}"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202755"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02756"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02757"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7CF7181-9307-43C1-AB62-6EF5A1000E0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F7F755E-A1EB-4E0E-9AE6-39FA80E1AAC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4103248-A850-436D-83E3-F54BA2614CF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7AFF331-383B-4C94-A926-A22D3842E01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3173260-7BC5-4310-9F5D-EDAAE40731B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7C33513-D60F-4B3A-9E7D-3A688FF2195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205827"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BFC39C8-589A-4288-BC5B-A49DA10C84B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60FC442-03C1-48D1-931A-758BA8F1287A}"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AAD9D49-2195-4EC2-AD90-650BABCE3CB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6745F6F-0DA8-4044-BC9D-45AA47C634FF}"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EBD8644-982F-46CD-8A19-E0F769D562A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C51982E-3D12-49D8-A7A8-583C0CDCA77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779255D-342C-49F8-9B3D-B19284735DE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FDB883C-AB3F-44A9-8875-FC0E00CCCBC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7D3A58B-D7C3-43D0-BF98-D4CE75D6905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B306AF-5458-4CFB-ABF7-9264A69E671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210947"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10948"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bg1"/>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6D2CFC6-5365-40CA-A089-1640B0939AF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3A9D0C5-66EB-4901-9371-7669944A014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1971"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0D338B5-4E0F-4B81-9177-C406E8A7623B}" type="datetimeFigureOut">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C7D43A-8A61-46C9-B3F4-63392C5F691A}" type="slidenum">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nvGrpSpPr>
          <p:cNvPr id="212996"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12997"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EDF76DA-2274-45CE-9288-19C8CA60C60C}"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83F58FF-4CAC-41FE-8951-CD4463E846A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14020"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tx1">
                    <a:lumMod val="85000"/>
                    <a:lumOff val="15000"/>
                  </a:scheme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161A57A-3E07-45BD-A73A-2B4A606BCC3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AF05208-1CE2-4370-B876-F529F50CB94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15044"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79108E0-347F-4F6E-8F31-AE666D3FE00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668B8F-CC0B-444D-8DDB-FC9BFE191F5A}"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216067"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130CC5A-5D03-4F12-9F3B-FE385B2160D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221F4AD-AB3F-4946-A559-8A305B026337}"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217091"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6456BF5-F6D1-45B0-B94E-E52073E63FD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35C24C4-9280-435E-A1ED-80B8E6C8926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18116"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18117"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3873055-E7C8-4D6A-9EDC-784C89ADBB6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9783854-6475-4305-8A69-A0C595D8317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051E59C-8073-4EC5-886F-79E60BF23BD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A4388C-1F55-496F-AEB9-6877EFC6900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219139"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E41B9B6-206D-4ED3-BEF0-47D1C2A23C5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FD4D16B-2A86-4BF8-BBB0-42FD4CB3F2F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B0C74AD-E4E6-42C7-A76B-B56C3961438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06EA0EB-B7C1-4C86-A8AD-FC6AD862CE3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221187"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1188"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1189"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D48FE89-7F78-419C-85C2-566060B1F13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7E9CAB9-7349-498D-A335-BCAE7502881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3DF5EFC-3176-4769-9012-F0177E69672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3EA9900-C750-45F4-8024-F3BE7CC6FB4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01EC3E4-A378-4BA7-9B4E-CBB5401B28BB}"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58AC363-2437-4738-9525-E10EC5A8EE86}"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224259"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8A00265-3D3E-4A1D-BE81-772D41FB849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BA7622F-0F2D-455A-9AAF-97FF59FEA07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F4C7BF0-8E95-495F-9F87-F96D5EC75E6B}"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4B2D960-F965-462B-B461-05749762020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25F43AF-EBB5-4867-A7D0-2A90B6DA96C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D53A1BB-EF3A-48A1-9DAC-5A3A6C097EB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1EC508A-9430-4E32-8CC9-37759759B43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45CE6C5-9273-4161-9771-D49F44B4F9E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7C23AAA-D2BD-4A94-B549-6C38264E3FE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76C046E-76B9-4BC2-83F2-C7D0A39F5A0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229379"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9380"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bg1"/>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33AF5EF-5097-4DE8-99F0-DF21917351B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7334470-7191-4A54-BD51-9F83AB2B9A34}"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30403"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AC8258F-A860-4C7D-A9DA-58E090B0F698}" type="datetimeFigureOut">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BE33AC-3192-4FB1-AFBF-8756F6F128EE}" type="slidenum">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nvGrpSpPr>
          <p:cNvPr id="231428"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31429"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9C33200-212F-49A1-B83F-5D9B94A43AF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CA7B0EE-F9B8-4BA6-B934-4B1E05812FC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32452"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tx1">
                    <a:lumMod val="85000"/>
                    <a:lumOff val="15000"/>
                  </a:scheme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ACEDE28-BCD0-496D-A084-5210AD7BC38C}"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E1F52AC-481D-402B-885C-1AE54631AD7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33476"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14DBE16-6735-46D1-B365-DE6441C06AC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81CD126-E6DB-46EE-8387-D8453459E68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234499"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FF25015-57AA-4606-BA0C-D5872745C68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0AF4F2E-2A59-495C-A343-4D9589881CF7}"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235523"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544A3CE-36BF-412D-93CA-CF72EB3C3AD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07A9F17-AC77-46B2-8A6B-83C45AEA1D5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36548"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36549"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F0489AA-B6CD-45D7-9713-406C9A30FFAB}"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F21E321-63D7-452E-B324-78024305160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15B45B8-2793-4A53-B3DA-B6A3C3BF0A1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B3416A7-D49D-4B3C-97BC-C7C967DDEEA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237571"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CCC7F3E-670A-4174-BACC-EC1D5467707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8894416-761B-449F-8D3A-6B3B3FD72EC4}"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BEEE7A6-3E2E-4006-AB6C-4388E5BDD5D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7BDBC43-3723-42C5-8346-B05E1531661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239619"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39620"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39621"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5B86C58-D2A7-40DB-BB57-1D09EDC23CE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1352940-6A4B-472A-BED5-57C5E822E696}"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F84947A-0C65-4BDC-86BD-5687510A50A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AA5B553-8F66-4966-9139-22FE39FFF10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53E9F9B-82A0-48B7-AD6B-825E8329267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139B543-7F4D-497C-9C29-AA8D11671D97}"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242691"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FD0427E-AD80-4EC5-B428-0A2E34A9F8A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A04DED7-7BF9-47AE-9E4B-CBF04AA0598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E2D1A52-983A-40C9-9504-0DAC797AE46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3DB9F6C-25E6-4AF0-8CD3-95F2B62A06DA}"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2CC3D2E-3D23-4DEF-98D0-DCF0CA13254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6B1CE6-B044-48E0-8B98-F7CCC06022C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ED5ECD9-6D6E-4901-9767-02EB80EBD14B}"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2636489-202E-4253-AF86-25652060B46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796A183-4A96-450D-ADDA-B5E33506F0F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8ED533-1952-46E5-AC1D-EF21ADF4A6A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247811"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47812"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bg1"/>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1BDB92C-60A2-4622-A952-0290C05990CB}"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3911C27-CBC2-45C3-9A39-5B14F4F53A94}"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48835"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E610A34-8370-42DE-B350-EA66CED63AA3}" type="datetimeFigureOut">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DC02EE-B2AD-40AE-A097-968FE5D850DB}" type="slidenum">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nvGrpSpPr>
          <p:cNvPr id="249860"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49861"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36F5783-9417-4807-B317-7B5E14E903DC}"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A2DD568-3FF8-49AF-8F31-1B0FABE4C14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50884"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tx1">
                    <a:lumMod val="85000"/>
                    <a:lumOff val="15000"/>
                  </a:scheme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1B8D9A4-C4AC-427F-9E18-B98583F73E5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25F0A83-C563-47F0-98AC-DADE8BF4459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51908"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CA2C4AB-19AB-455A-99B1-5FE837DBEAFC}"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20FFE3F-66C8-4FB2-ABA4-7FC9F58706E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252931"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64534E0-42E4-492A-AC75-8E95BDA85DFC}"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9726E45-79A2-4851-9903-F07CE71E141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253955"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ED2CFE4-E250-4952-8BDC-5DB23EBC875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12CD9D8-ACEB-40E5-9D84-436A28C1CF9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54980"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54981"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8BE6D13-ABD2-41A7-9047-2A51E5663A0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19B11DD-67CD-4DB9-A576-8D24CA39D43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B934050-F37F-4F07-9928-848B87094ED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30D3F50-7E93-47A5-99A0-78763F95929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256003"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06362B4-0B9A-41D0-96C9-7EB0EE62473B}"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841F09F-1510-40C2-A12A-FE33AFA2D7D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D78BCC5-3103-426B-AEE9-D04ABD216F4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94776BB-9F42-4E93-85D5-AACADE9BBAB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258051"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58052"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58053"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B812D6D-5F80-4DE1-8AF8-B403080B3FA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7EFE780-9553-4931-92F9-2AE097E710CA}"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99EA13E-6DA2-4CFC-9233-4033A133BB4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840296D-52BE-4965-8E24-E0F417ACA38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93A507C-7E61-498E-BB11-0C7C3CC5F17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0D24F5F-3F6E-4DF5-ADB9-38A03214ABE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261123"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55AEF5E-3244-4D78-998F-179A3AAD67B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54D883D-10A9-44E5-A75E-030AE265E31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0658"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0659"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0660"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70662"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FF7F3D0-2E0E-4C4A-86F0-593C9CF138B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7C9AD47-82E3-4427-AE4F-BD118D57684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2785174-C656-43B1-BCA1-0CBBF09BDF26}"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D173C63-489A-47B8-A4D8-907CDD8FA62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B57A8B8-64C2-4DF4-9056-E974303D574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D5F3A51-C0A6-43B4-B26E-002FC151F06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4D0117C-B41D-48A9-9ABD-8F4D497B5CC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87445D7-54FD-4617-80B6-857670134B5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07AEBDC-181A-4385-9888-ED03F9C8B2E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266243"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66244"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bg1"/>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5B62A56-20A4-4CA4-A21A-1A165993278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3916AF-C938-44B1-B48D-8AE67E14C82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67267"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C1ED5A2-7191-4B02-A3BF-FE6EF858B3FD}" type="datetimeFigureOut">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C3B480C-958D-444B-BF21-914F7996EC86}" type="slidenum">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nvGrpSpPr>
          <p:cNvPr id="268292"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68293"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77D0627-738B-443B-8B58-2D189E6B991C}"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85FB42F-CD94-4EE9-AE57-038D3F747FB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69316"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tx1">
                    <a:lumMod val="85000"/>
                    <a:lumOff val="15000"/>
                  </a:scheme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7D3B8FC-E131-47D4-B645-5D642FEECD4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8343CAE-8100-4A28-9D12-BC3015502EB4}"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70340"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3371695-991C-476D-90E0-89D8866E677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D95D90F-F59C-49F2-81B1-082F6F39852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271363"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15A93B2-DD65-4A8D-8CFE-137AC3E806B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03E4505-B000-4EFD-8E38-B093F65C1DE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272387"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8A01BC2-00E3-4651-AD33-5D1A48EE029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9455B-564E-4B04-B666-F26D39D1CDA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73412"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73413"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2B26E2A-B5B6-4F4F-B83B-81ED59CC7D1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4A9140A-BFDE-4A1D-91A2-AFD2EF567D9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CE379D7D-4C12-4D04-A4CA-1E361294162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130D86-1534-4353-934D-63171B17603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292867"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90A4BE5-877C-4675-B76D-955A4FFFE59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2976A21-F201-41A7-9003-FF3A05B0B4B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DC54CBF-4F29-4D6F-BA83-8BE5E71CAE5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2EA3ECD-C5E9-4054-BA6F-B757DCB037DA}"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294915"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94916"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94917"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AAAC0A3-89E4-4263-A8D2-3B4A357C577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5252B8E-10CF-4587-BFEE-136C2B629FB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086F0A0-54CD-4B19-9BE2-C8A7CDB0C15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BF86505-D008-4192-9820-72FF5A31155F}"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943582-F725-4038-A6B5-1B92EFB5FAC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1F85B5A-F731-4F49-AE41-7F8270B7103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297987"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5FB6FC1-258F-4D49-A940-C4BD8D1853B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1DC32C6-28D3-45FA-9D9E-4AA53331B4F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99C7B86-2A76-4E50-9923-D489242355C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CD986C5-2336-46A0-845E-6C18A8B77BF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C6A83E3-B201-40AA-BED1-11487FC1664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2410C5D-D543-4663-82F4-BB55EA78B537}"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4771426-646F-48EA-A63B-2F7BB156F0E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F27F31A-7817-4EFA-A2E8-687560A48B1F}"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EA0CA9A-251F-4E0A-9641-D1391A621AE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86B7182-F6C6-4319-AB41-D947C7725A4A}"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303107"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03108"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bg1"/>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4BB24E4-9A8F-4FC8-900D-A31FF7CA2FE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BA16747-631D-4BED-9EB8-1EBE94190CD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304131"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4B660D4-2A79-4B51-823D-1E421096EBCA}" type="datetimeFigureOut">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75F6487-FDF2-4F6C-982A-A412CE3795DE}" type="slidenum">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nvGrpSpPr>
          <p:cNvPr id="305156"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05157"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AF9CD79-64E1-43E5-AA1A-4DE312401F6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81DE410-C1FA-4950-BBD0-420E1C92BB7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306180"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tx1">
                    <a:lumMod val="85000"/>
                    <a:lumOff val="15000"/>
                  </a:scheme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9358D36-878B-4060-B937-EB3918ABAB9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F39549F-1EEA-4DF1-82CE-AD2CFFE846F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307204"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C190CA7-BAD6-4EE1-87DD-F88C1A8DD9F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E9F280-78CE-459D-B035-71B7421F8DED}"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308227"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AC8D310-3F9B-4840-BDF4-EDEF7419FEC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9A6FF08-4935-43B5-B507-BEAA9FB1BC97}"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309251"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9E6AA94-3620-45E1-A010-2352AB48D70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C3B4652-892E-4D8E-82B2-0316718FFED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310276"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10277"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B3C5D98-B389-4523-9EF2-B5F3D67A354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1E423A2-3417-4528-B733-D0A7DD1D855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FB5BD5B-5BCC-4172-B490-98C44C13651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E317390-9551-44C6-AAFF-1B18A9A82D0D}"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311299"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E03FEB9-3CEE-4FE6-B812-E0D4FBD2775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1FFEBED-FB44-4699-8BA5-3661BDA37494}"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CF04E81-CFE1-4799-82D3-BFF9B33DAAA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48C6566-2649-4AFA-AC06-C2363E2D7E8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313347"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13348"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13349"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6EE27A4-DB8C-45F9-8DF5-2331A50948E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E19A207-F76C-49DD-98D5-FE9785EB324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3AAE78B-13EF-4509-B7DB-67F647C33C9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2CB134C-A71D-4078-B7A2-0C8899B3B7F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9AA3047-1491-4DFE-A5DC-B4309ED3FAD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73CE061-BB54-4851-9C46-57D08D1447A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316419"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B696867-6AF6-42EA-9AF3-C760EBAFA62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3AF1383-D024-4E8B-BE99-E69B36958D06}"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B36865B-FC57-4BC1-8822-A21BB6D0D33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9FF8567-BF5A-47D9-A6DF-15049E8C1A8F}"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B8D142-2847-41B1-B6BD-8ACBA353CC6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5CDA04D-8732-4ED5-BB8F-B6501240472A}"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4183199-30B6-4CA4-AE32-5A599FD3010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57114C3-A57E-4A11-A72F-9BC47EB276E7}"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28A3329-C539-479A-807C-32491FB7A77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45733A0-5C9A-43C3-84DE-0DA42FCA02F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321539"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21540"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bg1"/>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56E72D7-B92A-441C-8AC6-A93BA43B210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0B6CDBE-A9B8-4723-8880-1E4DAEE4338A}"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322563"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0BE40D9-967F-4F31-8226-EDCBF4CFE9D5}" type="datetimeFigureOut">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7E5B573-1426-4104-B66A-F755E6621747}" type="slidenum">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nvGrpSpPr>
          <p:cNvPr id="323588"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23589"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BA4BACC-2098-4649-BE98-2FC0E32A843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5E34F54-A04E-488B-9F48-2A78FDE9F03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324612"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tx1">
                    <a:lumMod val="85000"/>
                    <a:lumOff val="15000"/>
                  </a:scheme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83C1BDE-EBEC-4652-8243-7CD0A666A27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12F76-2EB7-40E2-ADFB-4DDAD59F6CD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325636"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B9397EF-5EB9-4F85-B9ED-A8B86756696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5243E79-527B-4083-87E2-DBC89DFBB1C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326659"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9A07FA8-4F03-4F4B-B999-15D1821C171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1D37C68-7A60-45B0-99AC-5F2D4E8AF03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327683"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4DD0DDB-FAFD-40AA-8764-AC549651E05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2282508-728D-45C7-958C-CED1946715C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328708"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28709"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3A3E897-5BB0-464A-AF1F-9B4CB6B35D0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B142466-712F-41CD-A4DE-A49774B495C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DFDEE4F-A04A-4259-B07E-662EA4DFD13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3F4E375-F5AD-46F3-ABA1-19CD76B3435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329731"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F5B0DC8-A892-4994-A797-BC796D18D2F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FED666A-80FE-4B6F-B8FF-1E2801916E5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249941E-5E4B-4781-9049-857499B05A9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62C1BFF-111A-498E-968C-F76581CCB71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331779"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31780"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31781"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E89878C-C06F-41A1-93A0-0395E1444C4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B30FCBD-7994-4CD4-97A9-E739589AADE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B33EEE8-3574-4F44-88C0-DD81B25B999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416EDA8-762A-426D-8E0F-F4652527DB1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BA1313A-786C-42CD-A04E-CC78C93FF16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02B3CEB-D972-44DC-9DD9-86BCEBB02CF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334851"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A20A7C8-F514-4606-8737-49C87BA555E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98CF926-9716-43E5-8401-CE53B07C6EF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7F74F4A-2BAB-46AE-AE68-A7B416400B4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48D8A84-DBF2-48E0-ABD3-D1CA79858AF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943BC2D-4E20-4162-801A-D6E4FE57FA7C}"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B4513DB-A4F8-473C-A41F-4D39DE6C2D4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A354F97-6192-43A9-A4E0-B9F705071D4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78C40F5-BC28-458C-BEBC-431437EFF854}"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F9FFE63-DF5E-4A57-A44E-AAF28258C14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A60BCD0-81F0-4964-8D22-0D0CEB4C1AB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339971"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39972"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bg1"/>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9B0E2C7-3239-4F17-B0D1-0D41DF88149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39D844E-4755-492F-89D0-D70BB449D65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340995"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29E345B-E44A-4EEE-ACF7-EDB3327B183E}" type="datetimeFigureOut">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6CCAE51-C957-45E9-9C46-32FA40389E21}" type="slidenum">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nvGrpSpPr>
          <p:cNvPr id="342020"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42021"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CB3CA33-9FEF-467B-AB45-7F3C4ACFE6D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2D1886F-E9EE-4522-B8E1-D997483D829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343044"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tx1">
                    <a:lumMod val="85000"/>
                    <a:lumOff val="15000"/>
                  </a:scheme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47339A7-AA36-4936-8E11-169DE6C332F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61B5409-9F4B-4E77-94BD-37F403E5CD6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344068"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31012A4-2F88-4CFA-B1F7-F0E951C329F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88707BB-3CC6-4185-A468-986DA32E7ABA}"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345091"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6EA5F8E-1C92-40B2-AF3E-0360131253C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DD96510-199F-42B8-AA09-4F86E4B7AEB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346115"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3238B51-479A-4891-B452-404A7DC2FDD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BC0E475-E9E8-4A86-97AA-D59E0B5C46B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347140"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347141"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290080C-6705-4923-8C94-D45A29772D6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F0329BE-7EB0-4DC6-B7EB-CDF8068E061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91001A3-9F70-4A58-BF5B-46F9367C0F2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B63E49D-847B-4921-B031-8BA9B98C945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77187"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6B13B03-6CF6-4538-B79C-A220F4BEF28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5ED541B-6268-4A92-A6E8-6CF17B45CE54}"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BBA1437-76EE-4B44-9E97-3C6F0691857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F842B3B-7FA6-41A7-8A5D-0A6033FAF8E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479235"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479236"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479237"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F5B619F-2F64-4F45-A774-DB87CB04A43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337C3A1-7C35-4E6E-BCE7-FEE85151E3AD}"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11ED9FA-1243-4BC1-A195-D0C1167BADD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794AB16-2113-41B2-9EFE-A71F214F43C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497F8BA-EC9E-43DE-B94F-BA577A8794DC}"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34C7207-11D7-4322-BCA6-1C78817BA8D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482307"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8C5B1B2-1F98-4F5E-A9AE-EC08538E6A4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321E0A2-17E2-42FE-B75C-C5A12EAC9A7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315770-FF05-48AF-A27D-F6CFBA4C2BC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5075A87-C80D-46CD-AB38-C88A0363401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760D88F-761D-4353-96BF-98CDA5CF25B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BFF724-E59E-4826-912C-22A72669E1D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A3059E4-3B03-4DA3-8798-50E084101C8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0C404C6-62E5-411C-948C-6909FCD1E36E}"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6680976-077B-43C8-8569-DF6426CE0BB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F43CBC9-9295-4724-912C-2CB0497ABFC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487427"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487428"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bg1"/>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39474AF-B44E-4E03-A79A-64763DC0663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D470EF1-6463-48B3-A372-2187180E31E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488451"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8E6C165-8A8A-4D91-A0B3-A8FAB088BBBC}" type="datetimeFigureOut">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29A4036-7E8F-442F-A483-34ADDE17CD21}" type="slidenum">
              <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nvGrpSpPr>
          <p:cNvPr id="489476"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489477"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95BB047-7EC9-4048-A74C-5CD6995B051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F9AFE9E-4D57-4A8C-9EA5-108D20D9228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490500"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tx1">
                    <a:lumMod val="85000"/>
                    <a:lumOff val="15000"/>
                  </a:scheme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F99CF63-FBC8-43CA-BBCA-38B13CC0D7B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15A7B4F-D0F4-49C6-9CAC-0F5FB16A4F8C}"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491524"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858E324-E120-4CE8-8031-52D848516D8C}"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02CEE3F-56D0-4041-B944-44260EE7E0D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492547"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5C85B1B-6759-4C29-97E0-BF16546A979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A41162-5CE7-49E8-B305-A1BB0FB20B7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493571"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B3EB95B-3C1E-4CD5-8F2D-40C076D6027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27D1BB6-9D53-4594-B31B-3F9F4C6A3E36}"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494596"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494597"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2F6193-5CBF-461B-9106-FBD80250BB1B}"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CC7255F-DA18-4521-8B22-AC3A7F0F4B45}"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09E667E-352B-42BD-B163-54E91C9FD6B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4327F01-3E52-494F-AC73-396241E5DA6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532483" name="组合 6"/>
          <p:cNvGrpSpPr/>
          <p:nvPr userDrawn="1"/>
        </p:nvGrpSpPr>
        <p:grpSpPr>
          <a:xfrm>
            <a:off x="-95250" y="0"/>
            <a:ext cx="9321800" cy="2108200"/>
            <a:chOff x="-127311" y="5"/>
            <a:chExt cx="12429370" cy="2108195"/>
          </a:xfrm>
        </p:grpSpPr>
        <p:sp>
          <p:nvSpPr>
            <p:cNvPr id="9" name="任意多边形: 形状 7"/>
            <p:cNvSpPr/>
            <p:nvPr>
              <p:custDataLst>
                <p:tags r:id="rId5"/>
              </p:custDataLst>
            </p:nvPr>
          </p:nvSpPr>
          <p:spPr>
            <a:xfrm rot="4971377">
              <a:off x="5634144" y="-4559715"/>
              <a:ext cx="906460"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0" name="任意多边形: 形状 8"/>
            <p:cNvSpPr/>
            <p:nvPr>
              <p:custDataLst>
                <p:tags r:id="rId6"/>
              </p:custDataLst>
            </p:nvPr>
          </p:nvSpPr>
          <p:spPr>
            <a:xfrm rot="5400000">
              <a:off x="5214781" y="-5215083"/>
              <a:ext cx="1762121" cy="12192298"/>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1" name="任意多边形: 形状 9"/>
            <p:cNvSpPr/>
            <p:nvPr>
              <p:custDataLst>
                <p:tags r:id="rId7"/>
              </p:custDataLst>
            </p:nvPr>
          </p:nvSpPr>
          <p:spPr>
            <a:xfrm rot="5107084">
              <a:off x="4553026" y="-3275394"/>
              <a:ext cx="534986" cy="9743255"/>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2" name="任意多边形: 形状 10"/>
            <p:cNvSpPr/>
            <p:nvPr>
              <p:custDataLst>
                <p:tags r:id="rId8"/>
              </p:custDataLst>
            </p:nvPr>
          </p:nvSpPr>
          <p:spPr>
            <a:xfrm rot="15897560">
              <a:off x="9000519" y="-1389658"/>
              <a:ext cx="847723" cy="5662221"/>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sp>
        <p:nvSpPr>
          <p:cNvPr id="4" name="等腰三角形 12"/>
          <p:cNvSpPr/>
          <p:nvPr>
            <p:custDataLst>
              <p:tags r:id="rId1"/>
            </p:custDataLst>
          </p:nvPr>
        </p:nvSpPr>
        <p:spPr>
          <a:xfrm rot="16200000">
            <a:off x="3343275" y="5861050"/>
            <a:ext cx="996950" cy="5800725"/>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2" name="标题 1"/>
          <p:cNvSpPr>
            <a:spLocks noGrp="1"/>
          </p:cNvSpPr>
          <p:nvPr>
            <p:ph type="ctrTitle"/>
          </p:nvPr>
        </p:nvSpPr>
        <p:spPr>
          <a:xfrm>
            <a:off x="2047739" y="2842611"/>
            <a:ext cx="5338159" cy="838901"/>
          </a:xfrm>
        </p:spPr>
        <p:txBody>
          <a:bodyPr lIns="90000" tIns="46800" rIns="90000" bIns="46800" anchor="b">
            <a:normAutofit/>
          </a:bodyPr>
          <a:lstStyle>
            <a:lvl1pPr algn="ctr">
              <a:defRPr sz="4950" spc="600" baseline="0">
                <a:solidFill>
                  <a:schemeClr val="tx1">
                    <a:lumMod val="85000"/>
                    <a:lumOff val="15000"/>
                  </a:schemeClr>
                </a:solidFill>
                <a:ea typeface="汉仪旗黑-85S" pitchFamily="18" charset="-122"/>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hasCustomPrompt="1"/>
          </p:nvPr>
        </p:nvSpPr>
        <p:spPr>
          <a:xfrm>
            <a:off x="2047739" y="3971224"/>
            <a:ext cx="5338159" cy="507239"/>
          </a:xfrm>
        </p:spPr>
        <p:txBody>
          <a:bodyPr lIns="90000" tIns="46800" rIns="90000" bIns="46800">
            <a:normAutofit/>
          </a:bodyPr>
          <a:lstStyle>
            <a:lvl1pPr marL="0" indent="0" algn="ctr" eaLnBrk="1" fontAlgn="auto" latinLnBrk="0" hangingPunct="1">
              <a:lnSpc>
                <a:spcPct val="100000"/>
              </a:lnSpc>
              <a:buNone/>
              <a:defRPr sz="21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单击以编辑母版副标题样式</a:t>
            </a:r>
            <a:endParaRPr lang="zh-CN" altLang="en-US" noProof="1"/>
          </a:p>
        </p:txBody>
      </p:sp>
      <p:sp>
        <p:nvSpPr>
          <p:cNvPr id="5" name="文本占位符 4"/>
          <p:cNvSpPr>
            <a:spLocks noGrp="1"/>
          </p:cNvSpPr>
          <p:nvPr>
            <p:ph type="body" sz="quarter" idx="13" hasCustomPrompt="1"/>
          </p:nvPr>
        </p:nvSpPr>
        <p:spPr>
          <a:xfrm>
            <a:off x="2722907" y="4733589"/>
            <a:ext cx="1892347" cy="309620"/>
          </a:xfrm>
        </p:spPr>
        <p:txBody>
          <a:bodyPr lIns="90000" tIns="46800" rIns="90000" bIns="46800" anchor="ctr">
            <a:normAutofit/>
          </a:bodyPr>
          <a:lstStyle>
            <a:lvl1pPr marL="0" indent="0" algn="r">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3" name="文本占位符 12"/>
          <p:cNvSpPr>
            <a:spLocks noGrp="1"/>
          </p:cNvSpPr>
          <p:nvPr>
            <p:ph type="body" sz="quarter" idx="14" hasCustomPrompt="1"/>
          </p:nvPr>
        </p:nvSpPr>
        <p:spPr>
          <a:xfrm>
            <a:off x="4801641" y="4733589"/>
            <a:ext cx="1892345" cy="309620"/>
          </a:xfrm>
        </p:spPr>
        <p:txBody>
          <a:bodyPr lIns="90000" tIns="46800" rIns="90000" bIns="46800" anchor="ctr">
            <a:normAutofit/>
          </a:bodyPr>
          <a:lstStyle>
            <a:lvl1pPr marL="0" indent="0" algn="l">
              <a:lnSpc>
                <a:spcPct val="100000"/>
              </a:lnSpc>
              <a:buNone/>
              <a:defRPr sz="1350">
                <a:solidFill>
                  <a:schemeClr val="tx1">
                    <a:lumMod val="85000"/>
                    <a:lumOff val="15000"/>
                  </a:schemeClr>
                </a:solidFill>
              </a:defRPr>
            </a:lvl1pPr>
          </a:lstStyle>
          <a:p>
            <a:pPr lvl="0"/>
            <a:r>
              <a:rPr lang="zh-CN" altLang="en-US" noProof="1" smtClean="0"/>
              <a:t>编辑母版文本样式</a:t>
            </a:r>
          </a:p>
        </p:txBody>
      </p:sp>
      <p:sp>
        <p:nvSpPr>
          <p:cNvPr id="14" name="日期占位符 15"/>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D1163A62-151D-43B2-9FDF-F41DAD680848}"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5" name="页脚占位符 16"/>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6" name="灯片编号占位符 17"/>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D863F0BC-AE5F-411F-B6D7-7F10ED678002}"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41F5FA27-C92E-4B46-8472-CEDD1267EFA8}"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82DE3990-17F7-4194-8277-C5809E4095B5}"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534531" name="组合 6"/>
          <p:cNvGrpSpPr/>
          <p:nvPr userDrawn="1"/>
        </p:nvGrpSpPr>
        <p:grpSpPr>
          <a:xfrm>
            <a:off x="3001963" y="5613400"/>
            <a:ext cx="6142037" cy="1244600"/>
            <a:chOff x="4001597" y="5613400"/>
            <a:chExt cx="8190403" cy="1244600"/>
          </a:xfrm>
        </p:grpSpPr>
        <p:sp>
          <p:nvSpPr>
            <p:cNvPr id="9" name="任意多边形: 形状 7"/>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0" name="等腰三角形 9"/>
            <p:cNvSpPr/>
            <p:nvPr>
              <p:custDataLst>
                <p:tags r:id="rId9"/>
              </p:custDataLst>
            </p:nvPr>
          </p:nvSpPr>
          <p:spPr>
            <a:xfrm>
              <a:off x="5815806" y="5949950"/>
              <a:ext cx="6376194" cy="90805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grpSp>
        <p:nvGrpSpPr>
          <p:cNvPr id="534532" name="组合 9"/>
          <p:cNvGrpSpPr/>
          <p:nvPr userDrawn="1"/>
        </p:nvGrpSpPr>
        <p:grpSpPr>
          <a:xfrm>
            <a:off x="3890963" y="2465388"/>
            <a:ext cx="427037" cy="531812"/>
            <a:chOff x="10608342" y="5053054"/>
            <a:chExt cx="1583658" cy="1966165"/>
          </a:xfrm>
        </p:grpSpPr>
        <p:sp>
          <p:nvSpPr>
            <p:cNvPr id="12" name="任意多边形: 形状 10"/>
            <p:cNvSpPr/>
            <p:nvPr>
              <p:custDataLst>
                <p:tags r:id="rId6"/>
              </p:custDataLst>
            </p:nvPr>
          </p:nvSpPr>
          <p:spPr>
            <a:xfrm rot="697528">
              <a:off x="10608342" y="5053054"/>
              <a:ext cx="1401156"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3" name="等腰三角形 12"/>
            <p:cNvSpPr/>
            <p:nvPr>
              <p:custDataLst>
                <p:tags r:id="rId7"/>
              </p:custDataLst>
            </p:nvPr>
          </p:nvSpPr>
          <p:spPr>
            <a:xfrm>
              <a:off x="10961575" y="5205652"/>
              <a:ext cx="1230425" cy="1655102"/>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grpSp>
        <p:nvGrpSpPr>
          <p:cNvPr id="534533" name="组合 13"/>
          <p:cNvGrpSpPr/>
          <p:nvPr userDrawn="1"/>
        </p:nvGrpSpPr>
        <p:grpSpPr>
          <a:xfrm rot="10800000">
            <a:off x="0" y="0"/>
            <a:ext cx="9144000" cy="1244600"/>
            <a:chOff x="4001597" y="5613400"/>
            <a:chExt cx="8190403" cy="1244600"/>
          </a:xfrm>
        </p:grpSpPr>
        <p:sp>
          <p:nvSpPr>
            <p:cNvPr id="15" name="任意多边形: 形状 14"/>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6" name="等腰三角形 15"/>
            <p:cNvSpPr/>
            <p:nvPr>
              <p:custDataLst>
                <p:tags r:id="rId5"/>
              </p:custDataLst>
            </p:nvPr>
          </p:nvSpPr>
          <p:spPr>
            <a:xfrm>
              <a:off x="5815999" y="5949950"/>
              <a:ext cx="6376001" cy="90805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sp>
        <p:nvSpPr>
          <p:cNvPr id="2" name="标题 1"/>
          <p:cNvSpPr>
            <a:spLocks noGrp="1"/>
          </p:cNvSpPr>
          <p:nvPr>
            <p:ph type="title"/>
          </p:nvPr>
        </p:nvSpPr>
        <p:spPr>
          <a:xfrm>
            <a:off x="2625680" y="3182635"/>
            <a:ext cx="3892639" cy="555545"/>
          </a:xfrm>
        </p:spPr>
        <p:txBody>
          <a:bodyPr lIns="90170" tIns="46990" rIns="90170" bIns="0" anchor="b">
            <a:normAutofit/>
          </a:bodyPr>
          <a:lstStyle>
            <a:lvl1pPr algn="ctr">
              <a:defRPr sz="3000" u="none" strike="noStrike" kern="1200" cap="none" spc="300" normalizeH="0">
                <a:solidFill>
                  <a:schemeClr val="tx1">
                    <a:lumMod val="85000"/>
                    <a:lumOff val="15000"/>
                  </a:schemeClr>
                </a:solidFill>
                <a:uFillTx/>
                <a:latin typeface="Arial" panose="020B0604020202020204" pitchFamily="34" charset="0"/>
                <a:ea typeface="汉仪旗黑-85S" pitchFamily="18"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2625680" y="4067741"/>
            <a:ext cx="3892639" cy="1107770"/>
          </a:xfrm>
        </p:spPr>
        <p:txBody>
          <a:bodyPr lIns="9017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7"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1D46683F-CB84-4F3C-88F2-8585EE2BA36D}"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8"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9"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F0106CBC-E43A-4B6A-8511-83D00666CCAF}"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90170" tIns="46990" rIns="90170" bIns="46990"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7A17AAA0-C2BE-413F-981C-48E8FC6A7513}"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B00B185C-BE91-47EE-A460-7E8DCB3821A3}"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编辑母版文本样式</a:t>
            </a:r>
          </a:p>
        </p:txBody>
      </p:sp>
      <p:sp>
        <p:nvSpPr>
          <p:cNvPr id="4" name="内容占位符 3"/>
          <p:cNvSpPr>
            <a:spLocks noGrp="1"/>
          </p:cNvSpPr>
          <p:nvPr>
            <p:ph sz="half" idx="2"/>
          </p:nvPr>
        </p:nvSpPr>
        <p:spPr>
          <a:xfrm>
            <a:off x="502444" y="2023369"/>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sym typeface="+mn-ea"/>
              </a:rPr>
              <a:t>编辑母版文本样式</a:t>
            </a:r>
          </a:p>
        </p:txBody>
      </p:sp>
      <p:sp>
        <p:nvSpPr>
          <p:cNvPr id="6" name="内容占位符 5"/>
          <p:cNvSpPr>
            <a:spLocks noGrp="1"/>
          </p:cNvSpPr>
          <p:nvPr>
            <p:ph sz="quarter" idx="4"/>
          </p:nvPr>
        </p:nvSpPr>
        <p:spPr>
          <a:xfrm>
            <a:off x="4676812" y="2023369"/>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8" name="日期占位符 6"/>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DFD98DE3-7C12-473A-9AD0-029CB9AB66BD}"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7F388AAA-E392-4ADE-B338-328ECD7AFBA1}"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537603" name="组合 8"/>
          <p:cNvGrpSpPr/>
          <p:nvPr userDrawn="1"/>
        </p:nvGrpSpPr>
        <p:grpSpPr>
          <a:xfrm>
            <a:off x="7956550" y="5053013"/>
            <a:ext cx="1187450" cy="1966912"/>
            <a:chOff x="10608342" y="5053054"/>
            <a:chExt cx="1583658" cy="1966165"/>
          </a:xfrm>
        </p:grpSpPr>
        <p:sp>
          <p:nvSpPr>
            <p:cNvPr id="9" name="任意多边形: 形状 9"/>
            <p:cNvSpPr/>
            <p:nvPr>
              <p:custDataLst>
                <p:tags r:id="rId4"/>
              </p:custDataLst>
            </p:nvPr>
          </p:nvSpPr>
          <p:spPr>
            <a:xfrm rot="697528">
              <a:off x="10608342" y="5053054"/>
              <a:ext cx="139946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0" name="等腰三角形 9"/>
            <p:cNvSpPr/>
            <p:nvPr>
              <p:custDataLst>
                <p:tags r:id="rId5"/>
              </p:custDataLst>
            </p:nvPr>
          </p:nvSpPr>
          <p:spPr>
            <a:xfrm>
              <a:off x="10959796" y="5206983"/>
              <a:ext cx="1232204" cy="1650373"/>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sp>
        <p:nvSpPr>
          <p:cNvPr id="2" name="标题 1"/>
          <p:cNvSpPr>
            <a:spLocks noGrp="1"/>
          </p:cNvSpPr>
          <p:nvPr>
            <p:ph type="title"/>
          </p:nvPr>
        </p:nvSpPr>
        <p:spPr>
          <a:xfrm>
            <a:off x="502411" y="49847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2BC8C163-7A02-411D-B0B1-52263DF5C9EA}"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015FAD5-DE7F-489C-A332-2F647726E59D}"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8" name="日期占位符 1"/>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A54BF841-C564-4937-A9EE-0DC9711EBC9A}"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284E95A2-6C96-4041-8E7E-CFF715DD8F6F}"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noProof="1">
                <a:sym typeface="+mn-ea"/>
              </a:rPr>
              <a:t>单击此处编辑母版文本样式</a:t>
            </a:r>
          </a:p>
        </p:txBody>
      </p:sp>
      <p:sp>
        <p:nvSpPr>
          <p:cNvPr id="8" name="日期占位符 4"/>
          <p:cNvSpPr>
            <a:spLocks noGrp="1"/>
          </p:cNvSpPr>
          <p:nvPr>
            <p:ph type="dt" sz="half" idx="1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A0814673-63D7-4039-972B-80F0647F9AD0}"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EC0A425-2832-4307-9A4C-31ED98CFE2CC}"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3"/>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E0810052-6139-431F-B30A-B37A14DD9817}"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BB0D555F-9147-4A58-9E69-F851BAF67658}"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EB79E695-8B23-49BC-A642-4E410E237497}"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D00005A5-1BD3-4ABE-8A51-7DBA1B0B3A1B}"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542723" name="组合 5"/>
          <p:cNvGrpSpPr/>
          <p:nvPr userDrawn="1"/>
        </p:nvGrpSpPr>
        <p:grpSpPr>
          <a:xfrm flipH="1">
            <a:off x="6453188" y="3181350"/>
            <a:ext cx="327025" cy="406400"/>
            <a:chOff x="10608342" y="5053054"/>
            <a:chExt cx="1583658" cy="1966165"/>
          </a:xfrm>
        </p:grpSpPr>
        <p:sp>
          <p:nvSpPr>
            <p:cNvPr id="9" name="任意多边形: 形状 6"/>
            <p:cNvSpPr/>
            <p:nvPr>
              <p:custDataLst>
                <p:tags r:id="rId6"/>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0" name="等腰三角形 9"/>
            <p:cNvSpPr/>
            <p:nvPr>
              <p:custDataLst>
                <p:tags r:id="rId7"/>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grpSp>
        <p:nvGrpSpPr>
          <p:cNvPr id="542724" name="组合 8"/>
          <p:cNvGrpSpPr/>
          <p:nvPr userDrawn="1"/>
        </p:nvGrpSpPr>
        <p:grpSpPr>
          <a:xfrm>
            <a:off x="2363788" y="3187700"/>
            <a:ext cx="327025" cy="406400"/>
            <a:chOff x="10608342" y="5053054"/>
            <a:chExt cx="1583658" cy="1966165"/>
          </a:xfrm>
        </p:grpSpPr>
        <p:sp>
          <p:nvSpPr>
            <p:cNvPr id="12" name="任意多边形: 形状 9"/>
            <p:cNvSpPr/>
            <p:nvPr>
              <p:custDataLst>
                <p:tags r:id="rId4"/>
              </p:custDataLst>
            </p:nvPr>
          </p:nvSpPr>
          <p:spPr>
            <a:xfrm rot="697528">
              <a:off x="10608342" y="5053054"/>
              <a:ext cx="1399154"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3" name="等腰三角形 12"/>
            <p:cNvSpPr/>
            <p:nvPr>
              <p:custDataLst>
                <p:tags r:id="rId5"/>
              </p:custDataLst>
            </p:nvPr>
          </p:nvSpPr>
          <p:spPr>
            <a:xfrm>
              <a:off x="10961974" y="5206661"/>
              <a:ext cx="1230026" cy="1651274"/>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627" tIns="35242" rIns="67627" bIns="35242"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sp>
        <p:nvSpPr>
          <p:cNvPr id="2" name="标题 1"/>
          <p:cNvSpPr>
            <a:spLocks noGrp="1"/>
          </p:cNvSpPr>
          <p:nvPr>
            <p:ph type="title"/>
          </p:nvPr>
        </p:nvSpPr>
        <p:spPr>
          <a:xfrm>
            <a:off x="2691281" y="2778617"/>
            <a:ext cx="3761438" cy="1139780"/>
          </a:xfrm>
        </p:spPr>
        <p:txBody>
          <a:bodyPr lIns="90170" tIns="46990" rIns="90170" bIns="46990" rtlCol="0" anchor="ctr">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itchFamily="18" charset="-122"/>
                <a:cs typeface="+mj-cs"/>
                <a:sym typeface="+mn-ea"/>
              </a:defRPr>
            </a:lvl1pPr>
          </a:lstStyle>
          <a:p>
            <a:pPr lvl="0"/>
            <a:r>
              <a:rPr lang="zh-CN" altLang="en-US" noProof="1" smtClean="0">
                <a:sym typeface="+mn-ea"/>
              </a:rPr>
              <a:t>单击此处编辑母版标题样式</a:t>
            </a:r>
            <a:endParaRPr noProof="1">
              <a:sym typeface="+mn-ea"/>
            </a:endParaRPr>
          </a:p>
        </p:txBody>
      </p:sp>
      <p:sp>
        <p:nvSpPr>
          <p:cNvPr id="14" name="日期占位符 2"/>
          <p:cNvSpPr>
            <a:spLocks noGrp="1"/>
          </p:cNvSpPr>
          <p:nvPr>
            <p:ph type="dt" sz="half" idx="2"/>
            <p:custDataLst>
              <p:tags r:id="rId1"/>
            </p:custDataLst>
          </p:nvPr>
        </p:nvSpPr>
        <p:spPr>
          <a:xfrm>
            <a:off x="660400" y="6389688"/>
            <a:ext cx="2024063" cy="238125"/>
          </a:xfrm>
          <a:prstGeom prst="rect">
            <a:avLst/>
          </a:prstGeom>
        </p:spPr>
        <p:txBody>
          <a:bodyPr vert="horz" lIns="90170" tIns="46990" rIns="90170" bIns="4699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AF82A19A-9D35-45A1-8CD3-62116C14AE64}"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5"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0170" tIns="46990" rIns="90170" bIns="4699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0170" tIns="46990" rIns="90170" bIns="46990" rtlCol="0" anchor="ctr">
            <a:normAutofit/>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A17A5F99-AFA0-4E17-83FD-7887785ECEC5}"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543747" name="组合 7"/>
          <p:cNvGrpSpPr/>
          <p:nvPr userDrawn="1"/>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sp>
        <p:nvSpPr>
          <p:cNvPr id="2" name="标题 1"/>
          <p:cNvSpPr>
            <a:spLocks noGrp="1"/>
          </p:cNvSpPr>
          <p:nvPr>
            <p:ph type="title"/>
          </p:nvPr>
        </p:nvSpPr>
        <p:spPr>
          <a:xfrm>
            <a:off x="628650" y="861887"/>
            <a:ext cx="7886700" cy="405363"/>
          </a:xfrm>
        </p:spPr>
        <p:txBody>
          <a:bodyPr>
            <a:normAutofit/>
          </a:bodyPr>
          <a:lstStyle>
            <a:lvl1pPr>
              <a:defRPr sz="1650" b="1" spc="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11" name="日期占位符 2"/>
          <p:cNvSpPr>
            <a:spLocks noGrp="1"/>
          </p:cNvSpPr>
          <p:nvPr>
            <p:ph type="dt" sz="half" idx="2"/>
            <p:custDataLst>
              <p:tags r:id="rId1"/>
            </p:custDataLst>
          </p:nvPr>
        </p:nvSpPr>
        <p:spPr>
          <a:xfrm>
            <a:off x="660400" y="6389688"/>
            <a:ext cx="2024063" cy="238125"/>
          </a:xfrm>
          <a:prstGeom prst="rect">
            <a:avLst/>
          </a:prstGeom>
        </p:spPr>
        <p:txBody>
          <a:bodyPr vert="horz" lIns="91440" tIns="45720" rIns="91440" bIns="45720" rtlCol="0" anchor="ctr">
            <a:normAutofit/>
          </a:bodyPr>
          <a:lstStyle>
            <a:lvl1pPr>
              <a:defRPr baseline="0" smtClean="0">
                <a:latin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6B60E52-8163-4E03-B64C-38AACFFBDA2D}" type="datetimeFigureOut">
              <a:rPr kumimoji="0" lang="zh-CN" altLang="en-US" sz="900" b="0" i="0" u="none" strike="noStrike" kern="1200" cap="none" spc="0" normalizeH="0" baseline="0" noProof="1">
                <a:ln>
                  <a:noFill/>
                </a:ln>
                <a:solidFill>
                  <a:srgbClr val="000000">
                    <a:tint val="75000"/>
                  </a:srgbClr>
                </a:solidFill>
                <a:effectLst/>
                <a:uLnTx/>
                <a:uFillTx/>
                <a:latin typeface="微软雅黑" panose="020B0503020204020204" pitchFamily="34" charset="-122"/>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微软雅黑" panose="020B0503020204020204" pitchFamily="34" charset="-122"/>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89688"/>
            <a:ext cx="2968625" cy="238125"/>
          </a:xfrm>
          <a:prstGeom prst="rect">
            <a:avLst/>
          </a:prstGeom>
        </p:spPr>
        <p:txBody>
          <a:bodyPr vert="horz" lIns="91440" tIns="45720" rIns="91440" bIns="45720" rtlCol="0" anchor="ctr">
            <a:normAutofit/>
          </a:bodyPr>
          <a:lstStyle>
            <a:lvl1pPr>
              <a:defRPr baseline="0">
                <a:latin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微软雅黑" panose="020B0503020204020204" pitchFamily="34" charset="-122"/>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baseline="0" smtClean="0">
                <a:latin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846EDB3-68D7-46FB-BB13-F9A105E4DB36}" type="slidenum">
              <a:rPr kumimoji="0" lang="zh-CN" altLang="en-US" sz="900" b="0" i="0" u="none" strike="noStrike" kern="1200" cap="none" spc="0" normalizeH="0" baseline="0" noProof="1">
                <a:ln>
                  <a:noFill/>
                </a:ln>
                <a:solidFill>
                  <a:srgbClr val="000000">
                    <a:tint val="75000"/>
                  </a:srgbClr>
                </a:solidFill>
                <a:effectLst/>
                <a:uLnTx/>
                <a:uFillTx/>
                <a:latin typeface="微软雅黑" panose="020B0503020204020204" pitchFamily="34" charset="-122"/>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微软雅黑" panose="020B0503020204020204" pitchFamily="34" charset="-122"/>
              <a:ea typeface="宋体" panose="02010600030101010101" pitchFamily="2" charset="-122"/>
              <a:cs typeface="+mn-cs"/>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19075" y="304800"/>
            <a:ext cx="870585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nvGrpSpPr>
          <p:cNvPr id="544772" name="组合 10"/>
          <p:cNvGrpSpPr/>
          <p:nvPr userDrawn="1"/>
        </p:nvGrpSpPr>
        <p:grpSpPr>
          <a:xfrm rot="-5400000">
            <a:off x="8189913" y="533400"/>
            <a:ext cx="554037" cy="687388"/>
            <a:chOff x="10608342" y="5053054"/>
            <a:chExt cx="1583658" cy="1966165"/>
          </a:xfrm>
        </p:grpSpPr>
        <p:sp>
          <p:nvSpPr>
            <p:cNvPr id="10" name="任意多边形: 形状 11"/>
            <p:cNvSpPr/>
            <p:nvPr>
              <p:custDataLst>
                <p:tags r:id="rId7"/>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1" name="等腰三角形 10"/>
            <p:cNvSpPr/>
            <p:nvPr>
              <p:custDataLst>
                <p:tags r:id="rId8"/>
              </p:custDataLst>
            </p:nvPr>
          </p:nvSpPr>
          <p:spPr>
            <a:xfrm>
              <a:off x="10962280" y="5207438"/>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grpSp>
        <p:nvGrpSpPr>
          <p:cNvPr id="544773" name="组合 13"/>
          <p:cNvGrpSpPr/>
          <p:nvPr userDrawn="1"/>
        </p:nvGrpSpPr>
        <p:grpSpPr>
          <a:xfrm rot="5400000">
            <a:off x="265113" y="5765800"/>
            <a:ext cx="554037" cy="687388"/>
            <a:chOff x="10608342" y="5053054"/>
            <a:chExt cx="1583658" cy="1966165"/>
          </a:xfrm>
        </p:grpSpPr>
        <p:sp>
          <p:nvSpPr>
            <p:cNvPr id="13" name="任意多边形: 形状 15"/>
            <p:cNvSpPr/>
            <p:nvPr>
              <p:custDataLst>
                <p:tags r:id="rId5"/>
              </p:custDataLst>
            </p:nvPr>
          </p:nvSpPr>
          <p:spPr>
            <a:xfrm rot="697528">
              <a:off x="10608342" y="5053054"/>
              <a:ext cx="1402150"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4" name="等腰三角形 13"/>
            <p:cNvSpPr/>
            <p:nvPr>
              <p:custDataLst>
                <p:tags r:id="rId6"/>
              </p:custDataLst>
            </p:nvPr>
          </p:nvSpPr>
          <p:spPr>
            <a:xfrm>
              <a:off x="10962285" y="5207444"/>
              <a:ext cx="1229718" cy="164830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sp>
        <p:nvSpPr>
          <p:cNvPr id="2" name="标题 1"/>
          <p:cNvSpPr>
            <a:spLocks noGrp="1"/>
          </p:cNvSpPr>
          <p:nvPr>
            <p:ph type="title"/>
          </p:nvPr>
        </p:nvSpPr>
        <p:spPr>
          <a:xfrm>
            <a:off x="961200" y="1339650"/>
            <a:ext cx="7219800" cy="542700"/>
          </a:xfrm>
        </p:spPr>
        <p:txBody>
          <a:bodyPr anchor="ctr"/>
          <a:lstStyle>
            <a:lvl1pPr>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内容占位符 6"/>
          <p:cNvSpPr>
            <a:spLocks noGrp="1"/>
          </p:cNvSpPr>
          <p:nvPr>
            <p:ph sz="quarter" idx="13" hasCustomPrompt="1"/>
          </p:nvPr>
        </p:nvSpPr>
        <p:spPr>
          <a:xfrm>
            <a:off x="960835" y="2594250"/>
            <a:ext cx="7219950" cy="2583900"/>
          </a:xfrm>
        </p:spPr>
        <p:txBody>
          <a:bodyPr>
            <a:normAutofit/>
          </a:bodyPr>
          <a:lstStyle>
            <a:lvl1pPr marL="0" indent="0">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noProof="1" smtClean="0"/>
              <a:t>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2C0AEFB-E7DB-4CDB-881F-F4437AD4223C}"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6" name="灯片编号占位符 4"/>
          <p:cNvSpPr>
            <a:spLocks noGrp="1"/>
          </p:cNvSpPr>
          <p:nvPr>
            <p:ph type="sldNum" sz="quarter" idx="4"/>
            <p:custDataLst>
              <p:tags r:id="rId3"/>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8EED2D0-3966-41A3-B1C3-2C54CAC574BD}"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7" name="页脚占位符 3"/>
          <p:cNvSpPr>
            <a:spLocks noGrp="1"/>
          </p:cNvSpPr>
          <p:nvPr>
            <p:ph type="ftr" sz="quarter" idx="3"/>
            <p:custDataLst>
              <p:tags r:id="rId4"/>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rgbClr val="FFFFFF"/>
              </a:solidFill>
              <a:effectLst/>
              <a:uLnTx/>
              <a:uFillTx/>
              <a:latin typeface="+mn-lt"/>
              <a:ea typeface="+mn-ea"/>
              <a:cs typeface="+mn-cs"/>
              <a:sym typeface="+mn-ea"/>
            </a:endParaRPr>
          </a:p>
        </p:txBody>
      </p:sp>
      <p:grpSp>
        <p:nvGrpSpPr>
          <p:cNvPr id="545796" name="组合 10"/>
          <p:cNvGrpSpPr/>
          <p:nvPr userDrawn="1"/>
        </p:nvGrpSpPr>
        <p:grpSpPr>
          <a:xfrm>
            <a:off x="0" y="0"/>
            <a:ext cx="3617913" cy="769938"/>
            <a:chOff x="-1" y="0"/>
            <a:chExt cx="4823460" cy="769938"/>
          </a:xfrm>
        </p:grpSpPr>
        <p:sp>
          <p:nvSpPr>
            <p:cNvPr id="10" name="任意多边形: 形状 11"/>
            <p:cNvSpPr/>
            <p:nvPr>
              <p:custDataLst>
                <p:tags r:id="rId5"/>
              </p:custDataLst>
            </p:nvPr>
          </p:nvSpPr>
          <p:spPr>
            <a:xfrm rot="10800000">
              <a:off x="-1" y="0"/>
              <a:ext cx="4823460"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1" name="等腰三角形 10"/>
            <p:cNvSpPr/>
            <p:nvPr>
              <p:custDataLst>
                <p:tags r:id="rId6"/>
              </p:custDataLst>
            </p:nvPr>
          </p:nvSpPr>
          <p:spPr>
            <a:xfrm rot="10800000">
              <a:off x="-1" y="0"/>
              <a:ext cx="3754637" cy="56197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000000">
                    <a:lumMod val="85000"/>
                    <a:lumOff val="15000"/>
                  </a:srgbClr>
                </a:solidFill>
                <a:effectLst/>
                <a:uLnTx/>
                <a:uFillTx/>
                <a:latin typeface="+mn-lt"/>
                <a:ea typeface="+mn-ea"/>
                <a:cs typeface="+mn-cs"/>
              </a:endParaRPr>
            </a:p>
          </p:txBody>
        </p:sp>
      </p:grpSp>
      <p:sp>
        <p:nvSpPr>
          <p:cNvPr id="2" name="标题 1"/>
          <p:cNvSpPr>
            <a:spLocks noGrp="1"/>
          </p:cNvSpPr>
          <p:nvPr>
            <p:ph type="title"/>
          </p:nvPr>
        </p:nvSpPr>
        <p:spPr>
          <a:xfrm>
            <a:off x="437400" y="880650"/>
            <a:ext cx="2970000" cy="661500"/>
          </a:xfrm>
        </p:spPr>
        <p:txBody>
          <a:bodyPr anchor="ctr">
            <a:normAutofit/>
          </a:bodyPr>
          <a:lstStyle>
            <a:lvl1pPr>
              <a:defRPr sz="24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440100" y="2275650"/>
            <a:ext cx="2967300" cy="30699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3825900" y="1405930"/>
            <a:ext cx="4860000" cy="3815953"/>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7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B05C7-9795-499B-86AB-2F2A5433DBA0}"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AA08C21-A1E3-4670-B49B-CC6784DEEEB7}"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rgbClr val="FFFFFF"/>
              </a:solidFill>
              <a:effectLst/>
              <a:uLnTx/>
              <a:uFillTx/>
              <a:latin typeface="+mn-lt"/>
              <a:ea typeface="+mn-ea"/>
              <a:cs typeface="+mn-cs"/>
              <a:sym typeface="+mn-ea"/>
            </a:endParaRPr>
          </a:p>
        </p:txBody>
      </p:sp>
      <p:grpSp>
        <p:nvGrpSpPr>
          <p:cNvPr id="546820" name="组合 11"/>
          <p:cNvGrpSpPr/>
          <p:nvPr userDrawn="1"/>
        </p:nvGrpSpPr>
        <p:grpSpPr>
          <a:xfrm flipV="1">
            <a:off x="4441825" y="0"/>
            <a:ext cx="4702175" cy="812800"/>
            <a:chOff x="4001597" y="5613400"/>
            <a:chExt cx="8190403" cy="1244600"/>
          </a:xfrm>
        </p:grpSpPr>
        <p:sp>
          <p:nvSpPr>
            <p:cNvPr id="10"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1" name="等腰三角形 10"/>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sp>
        <p:nvSpPr>
          <p:cNvPr id="2" name="标题 1"/>
          <p:cNvSpPr>
            <a:spLocks noGrp="1"/>
          </p:cNvSpPr>
          <p:nvPr>
            <p:ph type="title"/>
          </p:nvPr>
        </p:nvSpPr>
        <p:spPr>
          <a:xfrm>
            <a:off x="459000" y="859500"/>
            <a:ext cx="8232300" cy="469800"/>
          </a:xfrm>
        </p:spPr>
        <p:txBody>
          <a:bodyPr anchor="ctr"/>
          <a:lstStyle>
            <a:lvl1pPr algn="ctr">
              <a:defRPr sz="27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04DB9D3-3C60-441D-9422-A3CAF755643A}"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CE866E3-5E65-45AF-8126-49D1A2CF7F6C}"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547843" name="组合 11"/>
          <p:cNvGrpSpPr/>
          <p:nvPr userDrawn="1"/>
        </p:nvGrpSpPr>
        <p:grpSpPr>
          <a:xfrm flipV="1">
            <a:off x="4441825" y="0"/>
            <a:ext cx="4702175" cy="812800"/>
            <a:chOff x="4001597" y="5613400"/>
            <a:chExt cx="8190403" cy="1244600"/>
          </a:xfrm>
        </p:grpSpPr>
        <p:sp>
          <p:nvSpPr>
            <p:cNvPr id="3" name="任意多边形: 形状 13"/>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0" name="等腰三角形 9"/>
            <p:cNvSpPr/>
            <p:nvPr>
              <p:custDataLst>
                <p:tags r:id="rId6"/>
              </p:custDataLst>
            </p:nvPr>
          </p:nvSpPr>
          <p:spPr>
            <a:xfrm>
              <a:off x="5815542" y="5948859"/>
              <a:ext cx="6376458"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sp>
        <p:nvSpPr>
          <p:cNvPr id="11" name="矩形 10"/>
          <p:cNvSpPr/>
          <p:nvPr>
            <p:custDataLst>
              <p:tags r:id="rId1"/>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rgbClr val="FFFFFF"/>
              </a:solidFill>
              <a:effectLst/>
              <a:uLnTx/>
              <a:uFillTx/>
              <a:latin typeface="+mn-lt"/>
              <a:ea typeface="+mn-ea"/>
              <a:cs typeface="+mn-cs"/>
              <a:sym typeface="+mn-ea"/>
            </a:endParaRPr>
          </a:p>
        </p:txBody>
      </p:sp>
      <p:sp>
        <p:nvSpPr>
          <p:cNvPr id="2" name="标题 1"/>
          <p:cNvSpPr>
            <a:spLocks noGrp="1"/>
          </p:cNvSpPr>
          <p:nvPr>
            <p:ph type="title"/>
          </p:nvPr>
        </p:nvSpPr>
        <p:spPr>
          <a:xfrm>
            <a:off x="453390" y="739934"/>
            <a:ext cx="8232458" cy="423863"/>
          </a:xfrm>
        </p:spPr>
        <p:txBody>
          <a:bodyPr anchor="ctr"/>
          <a:lstStyle>
            <a:lvl1pPr algn="ctr">
              <a:lnSpc>
                <a:spcPct val="100000"/>
              </a:lnSpc>
              <a:defRPr sz="24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normAutofit/>
          </a:bodyPr>
          <a:lstStyle>
            <a:lvl1pPr marL="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1pPr>
            <a:lvl2pPr marL="3429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2pPr>
            <a:lvl3pPr marL="6858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3pPr>
            <a:lvl4pPr marL="10287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4pPr>
            <a:lvl5pPr marL="1371600" indent="0">
              <a:lnSpc>
                <a:spcPct val="130000"/>
              </a:lnSpc>
              <a:spcAft>
                <a:spcPts val="1000"/>
              </a:spcAft>
              <a:buFont typeface="Arial" panose="020B0604020202020204" pitchFamily="34" charset="0"/>
              <a:buNone/>
              <a:defRPr sz="1200" u="none" strike="noStrike" kern="1200" cap="none" spc="0" normalizeH="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文本占位符 8"/>
          <p:cNvSpPr>
            <a:spLocks noGrp="1"/>
          </p:cNvSpPr>
          <p:nvPr>
            <p:ph type="body" sz="quarter" idx="14"/>
          </p:nvPr>
        </p:nvSpPr>
        <p:spPr>
          <a:xfrm>
            <a:off x="445500" y="5306850"/>
            <a:ext cx="8251200" cy="758700"/>
          </a:xfrm>
        </p:spPr>
        <p:txBody>
          <a:bodyPr>
            <a:normAutofit/>
          </a:bodyPr>
          <a:lstStyle>
            <a:lvl1pPr marL="0" indent="0">
              <a:lnSpc>
                <a:spcPct val="130000"/>
              </a:lnSpc>
              <a:spcBef>
                <a:spcPts val="0"/>
              </a:spcBef>
              <a:spcAft>
                <a:spcPts val="1000"/>
              </a:spcAft>
              <a:buFont typeface="Arial" panose="020B0604020202020204" pitchFamily="34" charset="0"/>
              <a:buNone/>
              <a:defRPr sz="1200" u="none" strike="noStrike" kern="1200" cap="none" spc="0" normalizeH="0" baseline="0">
                <a:solidFill>
                  <a:schemeClr val="bg1"/>
                </a:solidFill>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77035AF-B34E-4212-A594-DF8E35522C0E}"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3"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F4FBE6C-610D-4D71-8FEC-36A824328F0D}"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548867" name="组合 15"/>
          <p:cNvGrpSpPr/>
          <p:nvPr userDrawn="1"/>
        </p:nvGrpSpPr>
        <p:grpSpPr>
          <a:xfrm>
            <a:off x="3001963" y="6045200"/>
            <a:ext cx="6142037" cy="812800"/>
            <a:chOff x="4001597" y="5613400"/>
            <a:chExt cx="8190403" cy="1244600"/>
          </a:xfrm>
        </p:grpSpPr>
        <p:sp>
          <p:nvSpPr>
            <p:cNvPr id="3" name="任意多边形: 形状 16"/>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sp>
        <p:nvSpPr>
          <p:cNvPr id="4" name="矩形 10"/>
          <p:cNvSpPr/>
          <p:nvPr>
            <p:custDataLst>
              <p:tags r:id="rId1"/>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rgbClr val="FFFFFF"/>
              </a:solidFill>
              <a:effectLst/>
              <a:uLnTx/>
              <a:uFillTx/>
              <a:latin typeface="Viner Hand ITC" panose="03070502030502020203" pitchFamily="66" charset="0"/>
              <a:ea typeface="+mn-ea"/>
              <a:cs typeface="Viner Hand ITC" panose="03070502030502020203" pitchFamily="66" charset="0"/>
              <a:sym typeface="+mn-ea"/>
            </a:endParaRPr>
          </a:p>
        </p:txBody>
      </p:sp>
      <p:sp>
        <p:nvSpPr>
          <p:cNvPr id="2" name="标题 1"/>
          <p:cNvSpPr>
            <a:spLocks noGrp="1"/>
          </p:cNvSpPr>
          <p:nvPr>
            <p:ph type="title"/>
          </p:nvPr>
        </p:nvSpPr>
        <p:spPr>
          <a:xfrm>
            <a:off x="434700" y="292846"/>
            <a:ext cx="8278200" cy="331473"/>
          </a:xfrm>
        </p:spPr>
        <p:txBody>
          <a:bodyPr>
            <a:noAutofit/>
          </a:bodyPr>
          <a:lstStyle>
            <a:lvl1pPr>
              <a:lnSpc>
                <a:spcPct val="100000"/>
              </a:lnSpc>
              <a:defRPr sz="1800" b="1" u="none" strike="noStrike" kern="1200" cap="none" spc="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9" name="内容占位符 8"/>
          <p:cNvSpPr>
            <a:spLocks noGrp="1"/>
          </p:cNvSpPr>
          <p:nvPr>
            <p:ph sz="quarter" idx="14"/>
          </p:nvPr>
        </p:nvSpPr>
        <p:spPr>
          <a:xfrm>
            <a:off x="4681800" y="2025000"/>
            <a:ext cx="4025700" cy="2170800"/>
          </a:xfrm>
        </p:spPr>
        <p:txBody>
          <a:bodyPr>
            <a:normAutofit/>
          </a:bodyPr>
          <a:lstStyle>
            <a:lvl1pPr marL="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marL="6858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marL="10287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marL="1371600" indent="0">
              <a:lnSpc>
                <a:spcPct val="130000"/>
              </a:lnSpc>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noProof="1"/>
              <a:t>单击此处编辑母版文本样式</a:t>
            </a:r>
          </a:p>
          <a:p>
            <a:pPr lvl="1"/>
            <a:r>
              <a:rPr lang="zh-CN" altLang="en-US" noProof="1">
                <a:sym typeface="+mn-ea"/>
              </a:rPr>
              <a:t>第</a:t>
            </a:r>
            <a:r>
              <a:rPr lang="zh-CN" altLang="en-US" noProof="1"/>
              <a:t>二级</a:t>
            </a:r>
          </a:p>
          <a:p>
            <a:pPr lvl="2"/>
            <a:r>
              <a:rPr lang="zh-CN" altLang="en-US" noProof="1">
                <a:sym typeface="+mn-ea"/>
              </a:rPr>
              <a:t>第</a:t>
            </a:r>
            <a:r>
              <a:rPr lang="zh-CN" altLang="en-US" noProof="1"/>
              <a:t>三级</a:t>
            </a:r>
          </a:p>
          <a:p>
            <a:pPr lvl="3"/>
            <a:r>
              <a:rPr lang="zh-CN" altLang="en-US" noProof="1">
                <a:sym typeface="+mn-ea"/>
              </a:rPr>
              <a:t>第</a:t>
            </a:r>
            <a:r>
              <a:rPr lang="zh-CN" altLang="en-US" noProof="1"/>
              <a:t>四级</a:t>
            </a:r>
          </a:p>
          <a:p>
            <a:pPr lvl="4"/>
            <a:r>
              <a:rPr lang="zh-CN" altLang="en-US" noProof="1">
                <a:sym typeface="+mn-ea"/>
              </a:rPr>
              <a:t>第</a:t>
            </a:r>
            <a:r>
              <a:rPr lang="zh-CN" altLang="en-US" noProof="1"/>
              <a:t>五级</a:t>
            </a:r>
          </a:p>
        </p:txBody>
      </p:sp>
      <p:sp>
        <p:nvSpPr>
          <p:cNvPr id="11" name="文本占位符 10"/>
          <p:cNvSpPr>
            <a:spLocks noGrp="1"/>
          </p:cNvSpPr>
          <p:nvPr>
            <p:ph type="body" sz="quarter" idx="15"/>
          </p:nvPr>
        </p:nvSpPr>
        <p:spPr>
          <a:xfrm>
            <a:off x="429300" y="4914450"/>
            <a:ext cx="40068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normAutofit/>
          </a:bodyPr>
          <a:lstStyle>
            <a:lvl1pPr marL="0" indent="0">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2"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ABD8BFE-97AE-47F2-AF20-9DC3DFFBF3E5}"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4"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B53F87B-E7BB-4ECE-AB64-C80906643C87}"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rgbClr val="FFFFFF"/>
              </a:solidFill>
              <a:effectLst/>
              <a:uLnTx/>
              <a:uFillTx/>
              <a:latin typeface="+mn-lt"/>
              <a:ea typeface="+mn-ea"/>
              <a:cs typeface="+mn-cs"/>
              <a:sym typeface="+mn-ea"/>
            </a:endParaRPr>
          </a:p>
        </p:txBody>
      </p:sp>
      <p:grpSp>
        <p:nvGrpSpPr>
          <p:cNvPr id="549892" name="组合 14"/>
          <p:cNvGrpSpPr/>
          <p:nvPr userDrawn="1"/>
        </p:nvGrpSpPr>
        <p:grpSpPr>
          <a:xfrm rot="10800000">
            <a:off x="0" y="0"/>
            <a:ext cx="4094163" cy="1530350"/>
            <a:chOff x="4001597" y="5613400"/>
            <a:chExt cx="8190403" cy="1244600"/>
          </a:xfrm>
        </p:grpSpPr>
        <p:sp>
          <p:nvSpPr>
            <p:cNvPr id="10" name="任意多边形: 形状 15"/>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1" name="等腰三角形 10"/>
            <p:cNvSpPr/>
            <p:nvPr>
              <p:custDataLst>
                <p:tags r:id="rId8"/>
              </p:custDataLst>
            </p:nvPr>
          </p:nvSpPr>
          <p:spPr>
            <a:xfrm>
              <a:off x="5818158" y="5949080"/>
              <a:ext cx="6373842" cy="90892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grpSp>
        <p:nvGrpSpPr>
          <p:cNvPr id="549893" name="组合 17"/>
          <p:cNvGrpSpPr/>
          <p:nvPr userDrawn="1"/>
        </p:nvGrpSpPr>
        <p:grpSpPr>
          <a:xfrm>
            <a:off x="5049838" y="5324475"/>
            <a:ext cx="4094162" cy="1528763"/>
            <a:chOff x="4001597" y="5613400"/>
            <a:chExt cx="8190403" cy="1244600"/>
          </a:xfrm>
        </p:grpSpPr>
        <p:sp>
          <p:nvSpPr>
            <p:cNvPr id="13" name="任意多边形: 形状 1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14" name="等腰三角形 13"/>
            <p:cNvSpPr/>
            <p:nvPr>
              <p:custDataLst>
                <p:tags r:id="rId6"/>
              </p:custDataLst>
            </p:nvPr>
          </p:nvSpPr>
          <p:spPr>
            <a:xfrm>
              <a:off x="5818158" y="5949429"/>
              <a:ext cx="6373842" cy="9085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grpSp>
      <p:sp>
        <p:nvSpPr>
          <p:cNvPr id="2" name="标题 1"/>
          <p:cNvSpPr>
            <a:spLocks noGrp="1"/>
          </p:cNvSpPr>
          <p:nvPr>
            <p:ph type="title"/>
          </p:nvPr>
        </p:nvSpPr>
        <p:spPr>
          <a:xfrm>
            <a:off x="1142100" y="1637550"/>
            <a:ext cx="6858000" cy="1790100"/>
          </a:xfrm>
        </p:spPr>
        <p:txBody>
          <a:bodyPr anchor="b"/>
          <a:lstStyle>
            <a:lvl1pPr algn="ctr">
              <a:defRPr sz="45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noProof="1" smtClean="0"/>
              <a:t>单击此处编辑母版标题样式</a:t>
            </a:r>
            <a:endParaRPr lang="zh-CN" altLang="en-US" noProof="1"/>
          </a:p>
        </p:txBody>
      </p:sp>
      <p:sp>
        <p:nvSpPr>
          <p:cNvPr id="7" name="文本占位符 6"/>
          <p:cNvSpPr>
            <a:spLocks noGrp="1"/>
          </p:cNvSpPr>
          <p:nvPr>
            <p:ph type="body" sz="quarter" idx="13"/>
          </p:nvPr>
        </p:nvSpPr>
        <p:spPr>
          <a:xfrm>
            <a:off x="1141810" y="4069800"/>
            <a:ext cx="6858000" cy="1242000"/>
          </a:xfrm>
        </p:spPr>
        <p:txBody>
          <a:bodyPr>
            <a:normAutofit/>
          </a:bodyPr>
          <a:lstStyle>
            <a:lvl1pPr marL="0" indent="0" algn="ctr">
              <a:lnSpc>
                <a:spcPct val="130000"/>
              </a:lnSpc>
              <a:spcBef>
                <a:spcPts val="0"/>
              </a:spcBef>
              <a:spcAft>
                <a:spcPts val="1000"/>
              </a:spcAft>
              <a:buNone/>
              <a:defRPr sz="1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noProof="1"/>
              <a:t>单击此处编辑母版文本样式</a:t>
            </a:r>
          </a:p>
        </p:txBody>
      </p:sp>
      <p:sp>
        <p:nvSpPr>
          <p:cNvPr id="15" name="日期占位符 2"/>
          <p:cNvSpPr>
            <a:spLocks noGrp="1"/>
          </p:cNvSpPr>
          <p:nvPr>
            <p:ph type="dt" sz="half" idx="2"/>
            <p:custDataLst>
              <p:tags r:id="rId2"/>
            </p:custDataLst>
          </p:nvPr>
        </p:nvSpPr>
        <p:spPr>
          <a:xfrm>
            <a:off x="660400" y="6389688"/>
            <a:ext cx="2024063"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7E6C9C-3A67-49D0-8C19-12E3ADB763DE}"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6" name="页脚占位符 3"/>
          <p:cNvSpPr>
            <a:spLocks noGrp="1"/>
          </p:cNvSpPr>
          <p:nvPr>
            <p:ph type="ftr" sz="quarter" idx="3"/>
            <p:custDataLst>
              <p:tags r:id="rId3"/>
            </p:custDataLst>
          </p:nvPr>
        </p:nvSpPr>
        <p:spPr>
          <a:xfrm>
            <a:off x="3087688" y="6389688"/>
            <a:ext cx="2968625" cy="238125"/>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7" name="灯片编号占位符 4"/>
          <p:cNvSpPr>
            <a:spLocks noGrp="1"/>
          </p:cNvSpPr>
          <p:nvPr>
            <p:ph type="sldNum" sz="quarter" idx="4"/>
            <p:custDataLst>
              <p:tags r:id="rId4"/>
            </p:custDataLst>
          </p:nvPr>
        </p:nvSpPr>
        <p:spPr>
          <a:xfrm>
            <a:off x="6457950" y="6389688"/>
            <a:ext cx="2025650" cy="238125"/>
          </a:xfrm>
          <a:prstGeom prst="rect">
            <a:avLst/>
          </a:prstGeom>
        </p:spPr>
        <p:txBody>
          <a:bodyPr vert="horz" lIns="91440" tIns="45720" rIns="91440" bIns="45720" rtlCol="0" anchor="ctr">
            <a:normAutofit/>
          </a:bodyPr>
          <a:lstStyle>
            <a:lvl1pPr>
              <a:defRPr u="none" strike="noStrike" kern="1200" cap="none" spc="0" normalizeH="0" smtClean="0">
                <a:latin typeface="Arial" panose="020B0604020202020204" pitchFamily="34"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1D7FF70-C95C-4400-AEE6-7EF46ECD1AE2}"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4367F616-4053-45FB-BA6A-F7935BD921E9}"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D1F650-5C24-4793-ABD0-63E4E2737ECE}"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1682"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1683"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1684"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71686"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B260AA3-1C50-44A4-BEB7-4992B76B8C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2706"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2707"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2708"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72710"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6E9DB2F-EAC9-45C8-9EF8-6C9331DC514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908050"/>
            <a:ext cx="4244975" cy="5400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908050"/>
            <a:ext cx="4244975" cy="26241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684588"/>
            <a:ext cx="4244975" cy="262413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73730" name="Picture 1026"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73731" name="Picture 1027"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73732" name="AutoShape 1031"/>
          <p:cNvSpPr/>
          <p:nvPr/>
        </p:nvSpPr>
        <p:spPr>
          <a:xfrm>
            <a:off x="533400" y="3352800"/>
            <a:ext cx="8077200" cy="76200"/>
          </a:xfrm>
          <a:custGeom>
            <a:avLst/>
            <a:gdLst/>
            <a:ahLst/>
            <a:cxnLst>
              <a:cxn ang="0">
                <a:pos x="0" y="0"/>
              </a:cxn>
              <a:cxn ang="0">
                <a:pos x="2147483646" y="0"/>
              </a:cxn>
              <a:cxn ang="0">
                <a:pos x="2147483646" y="5806440"/>
              </a:cxn>
              <a:cxn ang="0">
                <a:pos x="0" y="5806440"/>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Text Box 1034"/>
          <p:cNvSpPr txBox="1">
            <a:spLocks noChangeArrowheads="1"/>
          </p:cNvSpPr>
          <p:nvPr/>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73734" name="Line 103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10" name="Rectangle 1030"/>
          <p:cNvSpPr>
            <a:spLocks noGrp="1" noChangeArrowheads="1"/>
          </p:cNvSpPr>
          <p:nvPr>
            <p:ph type="ftr" sz="quarter" idx="3"/>
          </p:nvPr>
        </p:nvSpPr>
        <p:spPr bwMode="auto">
          <a:xfrm>
            <a:off x="733425" y="138113"/>
            <a:ext cx="7737475" cy="323850"/>
          </a:xfrm>
          <a:prstGeom prst="rect">
            <a:avLst/>
          </a:prstGeom>
          <a:ln>
            <a:miter lim="800000"/>
          </a:ln>
        </p:spPr>
        <p:txBody>
          <a:bodyPr vert="horz" wrap="square" lIns="91440" tIns="45720" rIns="91440" bIns="45720" numCol="1" anchor="t" anchorCtr="0" compatLnSpc="1"/>
          <a:lstStyle>
            <a:lvl1pPr eaLnBrk="1" hangingPunct="1">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11" name="灯片编号占位符 1"/>
          <p:cNvSpPr>
            <a:spLocks noGrp="1"/>
          </p:cNvSpPr>
          <p:nvPr>
            <p:ph type="sldNum" sz="quarter" idx="4"/>
          </p:nvPr>
        </p:nvSpPr>
        <p:spPr bwMode="auto">
          <a:xfrm>
            <a:off x="6934200" y="6477000"/>
            <a:ext cx="1981200" cy="360363"/>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A926202-686B-4BF2-A9E9-0E59910DB1D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2.pn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2.pn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2.pn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image" Target="../media/image2.png"/><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image" Target="../media/image2.png"/><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6" Type="http://schemas.openxmlformats.org/officeDocument/2006/relationships/image" Target="../media/image2.png"/><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image" Target="../media/image1.png"/><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theme" Target="../theme/theme16.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image" Target="../media/image2.png"/><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image" Target="../media/image1.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6" Type="http://schemas.openxmlformats.org/officeDocument/2006/relationships/image" Target="../media/image2.png"/><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image" Target="../media/image1.png"/><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2" Type="http://schemas.openxmlformats.org/officeDocument/2006/relationships/slideLayout" Target="../slideLayouts/slideLayout208.xml"/><Relationship Id="rId16" Type="http://schemas.openxmlformats.org/officeDocument/2006/relationships/image" Target="../media/image2.png"/><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image" Target="../media/image1.png"/><Relationship Id="rId10" Type="http://schemas.openxmlformats.org/officeDocument/2006/relationships/slideLayout" Target="../slideLayouts/slideLayout216.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2" Type="http://schemas.openxmlformats.org/officeDocument/2006/relationships/slideLayout" Target="../slideLayouts/slideLayout221.xml"/><Relationship Id="rId16" Type="http://schemas.openxmlformats.org/officeDocument/2006/relationships/image" Target="../media/image2.png"/><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image" Target="../media/image1.png"/><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theme" Target="../theme/theme2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image" Target="../media/image2.png"/><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theme" Target="../theme/theme21.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5" Type="http://schemas.openxmlformats.org/officeDocument/2006/relationships/image" Target="../media/image2.png"/><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image" Target="../media/image1.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heme" Target="../theme/theme22.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image" Target="../media/image2.png"/><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image" Target="../media/image1.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2" Type="http://schemas.openxmlformats.org/officeDocument/2006/relationships/slideLayout" Target="../slideLayouts/slideLayout270.xml"/><Relationship Id="rId16" Type="http://schemas.openxmlformats.org/officeDocument/2006/relationships/image" Target="../media/image2.png"/><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5" Type="http://schemas.openxmlformats.org/officeDocument/2006/relationships/image" Target="../media/image1.png"/><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3" Type="http://schemas.openxmlformats.org/officeDocument/2006/relationships/slideLayout" Target="../slideLayouts/slideLayout284.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2" Type="http://schemas.openxmlformats.org/officeDocument/2006/relationships/slideLayout" Target="../slideLayouts/slideLayout283.xml"/><Relationship Id="rId16" Type="http://schemas.openxmlformats.org/officeDocument/2006/relationships/image" Target="../media/image2.png"/><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5" Type="http://schemas.openxmlformats.org/officeDocument/2006/relationships/slideLayout" Target="../slideLayouts/slideLayout286.xml"/><Relationship Id="rId15" Type="http://schemas.openxmlformats.org/officeDocument/2006/relationships/image" Target="../media/image1.png"/><Relationship Id="rId10" Type="http://schemas.openxmlformats.org/officeDocument/2006/relationships/slideLayout" Target="../slideLayouts/slideLayout291.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2" Type="http://schemas.openxmlformats.org/officeDocument/2006/relationships/slideLayout" Target="../slideLayouts/slideLayout296.xml"/><Relationship Id="rId16" Type="http://schemas.openxmlformats.org/officeDocument/2006/relationships/image" Target="../media/image2.png"/><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5" Type="http://schemas.openxmlformats.org/officeDocument/2006/relationships/image" Target="../media/image1.png"/><Relationship Id="rId10" Type="http://schemas.openxmlformats.org/officeDocument/2006/relationships/slideLayout" Target="../slideLayouts/slideLayout304.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3" Type="http://schemas.openxmlformats.org/officeDocument/2006/relationships/slideLayout" Target="../slideLayouts/slideLayout310.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2" Type="http://schemas.openxmlformats.org/officeDocument/2006/relationships/slideLayout" Target="../slideLayouts/slideLayout309.xml"/><Relationship Id="rId16" Type="http://schemas.openxmlformats.org/officeDocument/2006/relationships/image" Target="../media/image2.png"/><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5" Type="http://schemas.openxmlformats.org/officeDocument/2006/relationships/slideLayout" Target="../slideLayouts/slideLayout312.xml"/><Relationship Id="rId15" Type="http://schemas.openxmlformats.org/officeDocument/2006/relationships/image" Target="../media/image1.png"/><Relationship Id="rId10" Type="http://schemas.openxmlformats.org/officeDocument/2006/relationships/slideLayout" Target="../slideLayouts/slideLayout317.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2" Type="http://schemas.openxmlformats.org/officeDocument/2006/relationships/slideLayout" Target="../slideLayouts/slideLayout322.xml"/><Relationship Id="rId16" Type="http://schemas.openxmlformats.org/officeDocument/2006/relationships/image" Target="../media/image2.pn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image" Target="../media/image1.png"/><Relationship Id="rId10" Type="http://schemas.openxmlformats.org/officeDocument/2006/relationships/slideLayout" Target="../slideLayouts/slideLayout330.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3" Type="http://schemas.openxmlformats.org/officeDocument/2006/relationships/slideLayout" Target="../slideLayouts/slideLayout336.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2" Type="http://schemas.openxmlformats.org/officeDocument/2006/relationships/slideLayout" Target="../slideLayouts/slideLayout335.xml"/><Relationship Id="rId16" Type="http://schemas.openxmlformats.org/officeDocument/2006/relationships/image" Target="../media/image2.png"/><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5" Type="http://schemas.openxmlformats.org/officeDocument/2006/relationships/image" Target="../media/image1.png"/><Relationship Id="rId10" Type="http://schemas.openxmlformats.org/officeDocument/2006/relationships/slideLayout" Target="../slideLayouts/slideLayout343.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slideLayout" Target="../slideLayouts/slideLayout359.xml"/><Relationship Id="rId3" Type="http://schemas.openxmlformats.org/officeDocument/2006/relationships/slideLayout" Target="../slideLayouts/slideLayout349.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2" Type="http://schemas.openxmlformats.org/officeDocument/2006/relationships/slideLayout" Target="../slideLayouts/slideLayout348.xml"/><Relationship Id="rId16" Type="http://schemas.openxmlformats.org/officeDocument/2006/relationships/image" Target="../media/image2.png"/><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5" Type="http://schemas.openxmlformats.org/officeDocument/2006/relationships/image" Target="../media/image1.png"/><Relationship Id="rId10" Type="http://schemas.openxmlformats.org/officeDocument/2006/relationships/slideLayout" Target="../slideLayouts/slideLayout356.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67.xml"/><Relationship Id="rId13" Type="http://schemas.openxmlformats.org/officeDocument/2006/relationships/slideLayout" Target="../slideLayouts/slideLayout372.xml"/><Relationship Id="rId3" Type="http://schemas.openxmlformats.org/officeDocument/2006/relationships/slideLayout" Target="../slideLayouts/slideLayout362.xml"/><Relationship Id="rId7" Type="http://schemas.openxmlformats.org/officeDocument/2006/relationships/slideLayout" Target="../slideLayouts/slideLayout366.xml"/><Relationship Id="rId12" Type="http://schemas.openxmlformats.org/officeDocument/2006/relationships/slideLayout" Target="../slideLayouts/slideLayout371.xml"/><Relationship Id="rId2" Type="http://schemas.openxmlformats.org/officeDocument/2006/relationships/slideLayout" Target="../slideLayouts/slideLayout361.xml"/><Relationship Id="rId16" Type="http://schemas.openxmlformats.org/officeDocument/2006/relationships/image" Target="../media/image2.png"/><Relationship Id="rId1" Type="http://schemas.openxmlformats.org/officeDocument/2006/relationships/slideLayout" Target="../slideLayouts/slideLayout360.xml"/><Relationship Id="rId6" Type="http://schemas.openxmlformats.org/officeDocument/2006/relationships/slideLayout" Target="../slideLayouts/slideLayout365.xml"/><Relationship Id="rId11" Type="http://schemas.openxmlformats.org/officeDocument/2006/relationships/slideLayout" Target="../slideLayouts/slideLayout370.xml"/><Relationship Id="rId5" Type="http://schemas.openxmlformats.org/officeDocument/2006/relationships/slideLayout" Target="../slideLayouts/slideLayout364.xml"/><Relationship Id="rId15" Type="http://schemas.openxmlformats.org/officeDocument/2006/relationships/image" Target="../media/image1.png"/><Relationship Id="rId10" Type="http://schemas.openxmlformats.org/officeDocument/2006/relationships/slideLayout" Target="../slideLayouts/slideLayout369.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slideLayout" Target="../slideLayouts/slideLayout385.xml"/><Relationship Id="rId3" Type="http://schemas.openxmlformats.org/officeDocument/2006/relationships/slideLayout" Target="../slideLayouts/slideLayout375.xml"/><Relationship Id="rId7" Type="http://schemas.openxmlformats.org/officeDocument/2006/relationships/slideLayout" Target="../slideLayouts/slideLayout379.xml"/><Relationship Id="rId12" Type="http://schemas.openxmlformats.org/officeDocument/2006/relationships/slideLayout" Target="../slideLayouts/slideLayout384.xml"/><Relationship Id="rId2" Type="http://schemas.openxmlformats.org/officeDocument/2006/relationships/slideLayout" Target="../slideLayouts/slideLayout374.xml"/><Relationship Id="rId16" Type="http://schemas.openxmlformats.org/officeDocument/2006/relationships/image" Target="../media/image2.png"/><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5" Type="http://schemas.openxmlformats.org/officeDocument/2006/relationships/image" Target="../media/image1.png"/><Relationship Id="rId10" Type="http://schemas.openxmlformats.org/officeDocument/2006/relationships/slideLayout" Target="../slideLayouts/slideLayout382.xml"/><Relationship Id="rId4" Type="http://schemas.openxmlformats.org/officeDocument/2006/relationships/slideLayout" Target="../slideLayouts/slideLayout376.xml"/><Relationship Id="rId9" Type="http://schemas.openxmlformats.org/officeDocument/2006/relationships/slideLayout" Target="../slideLayouts/slideLayout381.xml"/><Relationship Id="rId1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2" Type="http://schemas.openxmlformats.org/officeDocument/2006/relationships/slideLayout" Target="../slideLayouts/slideLayout387.xml"/><Relationship Id="rId16" Type="http://schemas.openxmlformats.org/officeDocument/2006/relationships/image" Target="../media/image2.png"/><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5" Type="http://schemas.openxmlformats.org/officeDocument/2006/relationships/image" Target="../media/image1.png"/><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slideLayout" Target="../slideLayouts/slideLayout411.xml"/><Relationship Id="rId3" Type="http://schemas.openxmlformats.org/officeDocument/2006/relationships/slideLayout" Target="../slideLayouts/slideLayout401.xml"/><Relationship Id="rId7" Type="http://schemas.openxmlformats.org/officeDocument/2006/relationships/slideLayout" Target="../slideLayouts/slideLayout405.xml"/><Relationship Id="rId12" Type="http://schemas.openxmlformats.org/officeDocument/2006/relationships/slideLayout" Target="../slideLayouts/slideLayout410.xml"/><Relationship Id="rId2" Type="http://schemas.openxmlformats.org/officeDocument/2006/relationships/slideLayout" Target="../slideLayouts/slideLayout400.xml"/><Relationship Id="rId16" Type="http://schemas.openxmlformats.org/officeDocument/2006/relationships/image" Target="../media/image2.png"/><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5" Type="http://schemas.openxmlformats.org/officeDocument/2006/relationships/image" Target="../media/image1.png"/><Relationship Id="rId10" Type="http://schemas.openxmlformats.org/officeDocument/2006/relationships/slideLayout" Target="../slideLayouts/slideLayout408.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slideLayout" Target="../slideLayouts/slideLayout424.xml"/><Relationship Id="rId3" Type="http://schemas.openxmlformats.org/officeDocument/2006/relationships/slideLayout" Target="../slideLayouts/slideLayout414.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2" Type="http://schemas.openxmlformats.org/officeDocument/2006/relationships/slideLayout" Target="../slideLayouts/slideLayout413.xml"/><Relationship Id="rId16" Type="http://schemas.openxmlformats.org/officeDocument/2006/relationships/image" Target="../media/image2.png"/><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5" Type="http://schemas.openxmlformats.org/officeDocument/2006/relationships/image" Target="../media/image1.png"/><Relationship Id="rId10" Type="http://schemas.openxmlformats.org/officeDocument/2006/relationships/slideLayout" Target="../slideLayouts/slideLayout421.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32.xml"/><Relationship Id="rId13" Type="http://schemas.openxmlformats.org/officeDocument/2006/relationships/slideLayout" Target="../slideLayouts/slideLayout437.xml"/><Relationship Id="rId3" Type="http://schemas.openxmlformats.org/officeDocument/2006/relationships/slideLayout" Target="../slideLayouts/slideLayout427.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2" Type="http://schemas.openxmlformats.org/officeDocument/2006/relationships/slideLayout" Target="../slideLayouts/slideLayout426.xml"/><Relationship Id="rId16" Type="http://schemas.openxmlformats.org/officeDocument/2006/relationships/image" Target="../media/image2.png"/><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5" Type="http://schemas.openxmlformats.org/officeDocument/2006/relationships/slideLayout" Target="../slideLayouts/slideLayout429.xml"/><Relationship Id="rId15" Type="http://schemas.openxmlformats.org/officeDocument/2006/relationships/image" Target="../media/image1.png"/><Relationship Id="rId10" Type="http://schemas.openxmlformats.org/officeDocument/2006/relationships/slideLayout" Target="../slideLayouts/slideLayout434.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45.xml"/><Relationship Id="rId13" Type="http://schemas.openxmlformats.org/officeDocument/2006/relationships/slideLayout" Target="../slideLayouts/slideLayout450.xml"/><Relationship Id="rId3" Type="http://schemas.openxmlformats.org/officeDocument/2006/relationships/slideLayout" Target="../slideLayouts/slideLayout440.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2" Type="http://schemas.openxmlformats.org/officeDocument/2006/relationships/slideLayout" Target="../slideLayouts/slideLayout439.xml"/><Relationship Id="rId16" Type="http://schemas.openxmlformats.org/officeDocument/2006/relationships/image" Target="../media/image2.png"/><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5" Type="http://schemas.openxmlformats.org/officeDocument/2006/relationships/slideLayout" Target="../slideLayouts/slideLayout442.xml"/><Relationship Id="rId15" Type="http://schemas.openxmlformats.org/officeDocument/2006/relationships/image" Target="../media/image1.png"/><Relationship Id="rId10" Type="http://schemas.openxmlformats.org/officeDocument/2006/relationships/slideLayout" Target="../slideLayouts/slideLayout447.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2" Type="http://schemas.openxmlformats.org/officeDocument/2006/relationships/slideLayout" Target="../slideLayouts/slideLayout452.xml"/><Relationship Id="rId16" Type="http://schemas.openxmlformats.org/officeDocument/2006/relationships/image" Target="../media/image2.png"/><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image" Target="../media/image1.png"/><Relationship Id="rId10" Type="http://schemas.openxmlformats.org/officeDocument/2006/relationships/slideLayout" Target="../slideLayouts/slideLayout460.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71.xml"/><Relationship Id="rId13" Type="http://schemas.openxmlformats.org/officeDocument/2006/relationships/slideLayout" Target="../slideLayouts/slideLayout476.xml"/><Relationship Id="rId3" Type="http://schemas.openxmlformats.org/officeDocument/2006/relationships/slideLayout" Target="../slideLayouts/slideLayout466.xml"/><Relationship Id="rId7" Type="http://schemas.openxmlformats.org/officeDocument/2006/relationships/slideLayout" Target="../slideLayouts/slideLayout470.xml"/><Relationship Id="rId12" Type="http://schemas.openxmlformats.org/officeDocument/2006/relationships/slideLayout" Target="../slideLayouts/slideLayout475.xml"/><Relationship Id="rId2" Type="http://schemas.openxmlformats.org/officeDocument/2006/relationships/slideLayout" Target="../slideLayouts/slideLayout465.xml"/><Relationship Id="rId16" Type="http://schemas.openxmlformats.org/officeDocument/2006/relationships/image" Target="../media/image2.png"/><Relationship Id="rId1" Type="http://schemas.openxmlformats.org/officeDocument/2006/relationships/slideLayout" Target="../slideLayouts/slideLayout464.xml"/><Relationship Id="rId6" Type="http://schemas.openxmlformats.org/officeDocument/2006/relationships/slideLayout" Target="../slideLayouts/slideLayout469.xml"/><Relationship Id="rId11" Type="http://schemas.openxmlformats.org/officeDocument/2006/relationships/slideLayout" Target="../slideLayouts/slideLayout474.xml"/><Relationship Id="rId5" Type="http://schemas.openxmlformats.org/officeDocument/2006/relationships/slideLayout" Target="../slideLayouts/slideLayout468.xml"/><Relationship Id="rId15" Type="http://schemas.openxmlformats.org/officeDocument/2006/relationships/image" Target="../media/image1.png"/><Relationship Id="rId10" Type="http://schemas.openxmlformats.org/officeDocument/2006/relationships/slideLayout" Target="../slideLayouts/slideLayout473.xml"/><Relationship Id="rId4" Type="http://schemas.openxmlformats.org/officeDocument/2006/relationships/slideLayout" Target="../slideLayouts/slideLayout467.xml"/><Relationship Id="rId9" Type="http://schemas.openxmlformats.org/officeDocument/2006/relationships/slideLayout" Target="../slideLayouts/slideLayout472.xml"/><Relationship Id="rId14"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84.xml"/><Relationship Id="rId13" Type="http://schemas.openxmlformats.org/officeDocument/2006/relationships/slideLayout" Target="../slideLayouts/slideLayout489.xml"/><Relationship Id="rId3" Type="http://schemas.openxmlformats.org/officeDocument/2006/relationships/slideLayout" Target="../slideLayouts/slideLayout479.xml"/><Relationship Id="rId7" Type="http://schemas.openxmlformats.org/officeDocument/2006/relationships/slideLayout" Target="../slideLayouts/slideLayout483.xml"/><Relationship Id="rId12" Type="http://schemas.openxmlformats.org/officeDocument/2006/relationships/slideLayout" Target="../slideLayouts/slideLayout488.xml"/><Relationship Id="rId2" Type="http://schemas.openxmlformats.org/officeDocument/2006/relationships/slideLayout" Target="../slideLayouts/slideLayout478.xml"/><Relationship Id="rId16" Type="http://schemas.openxmlformats.org/officeDocument/2006/relationships/image" Target="../media/image2.png"/><Relationship Id="rId1" Type="http://schemas.openxmlformats.org/officeDocument/2006/relationships/slideLayout" Target="../slideLayouts/slideLayout477.xml"/><Relationship Id="rId6" Type="http://schemas.openxmlformats.org/officeDocument/2006/relationships/slideLayout" Target="../slideLayouts/slideLayout482.xml"/><Relationship Id="rId11" Type="http://schemas.openxmlformats.org/officeDocument/2006/relationships/slideLayout" Target="../slideLayouts/slideLayout487.xml"/><Relationship Id="rId5" Type="http://schemas.openxmlformats.org/officeDocument/2006/relationships/slideLayout" Target="../slideLayouts/slideLayout481.xml"/><Relationship Id="rId15" Type="http://schemas.openxmlformats.org/officeDocument/2006/relationships/image" Target="../media/image1.png"/><Relationship Id="rId10" Type="http://schemas.openxmlformats.org/officeDocument/2006/relationships/slideLayout" Target="../slideLayouts/slideLayout486.xml"/><Relationship Id="rId4" Type="http://schemas.openxmlformats.org/officeDocument/2006/relationships/slideLayout" Target="../slideLayouts/slideLayout480.xml"/><Relationship Id="rId9" Type="http://schemas.openxmlformats.org/officeDocument/2006/relationships/slideLayout" Target="../slideLayouts/slideLayout485.xml"/><Relationship Id="rId1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97.xml"/><Relationship Id="rId13" Type="http://schemas.openxmlformats.org/officeDocument/2006/relationships/slideLayout" Target="../slideLayouts/slideLayout502.xml"/><Relationship Id="rId18" Type="http://schemas.openxmlformats.org/officeDocument/2006/relationships/slideLayout" Target="../slideLayouts/slideLayout507.xml"/><Relationship Id="rId26" Type="http://schemas.openxmlformats.org/officeDocument/2006/relationships/tags" Target="../tags/tag7.xml"/><Relationship Id="rId3" Type="http://schemas.openxmlformats.org/officeDocument/2006/relationships/slideLayout" Target="../slideLayouts/slideLayout492.xml"/><Relationship Id="rId21" Type="http://schemas.openxmlformats.org/officeDocument/2006/relationships/tags" Target="../tags/tag2.xml"/><Relationship Id="rId7" Type="http://schemas.openxmlformats.org/officeDocument/2006/relationships/slideLayout" Target="../slideLayouts/slideLayout496.xml"/><Relationship Id="rId12" Type="http://schemas.openxmlformats.org/officeDocument/2006/relationships/slideLayout" Target="../slideLayouts/slideLayout501.xml"/><Relationship Id="rId17" Type="http://schemas.openxmlformats.org/officeDocument/2006/relationships/slideLayout" Target="../slideLayouts/slideLayout506.xml"/><Relationship Id="rId25" Type="http://schemas.openxmlformats.org/officeDocument/2006/relationships/tags" Target="../tags/tag6.xml"/><Relationship Id="rId2" Type="http://schemas.openxmlformats.org/officeDocument/2006/relationships/slideLayout" Target="../slideLayouts/slideLayout491.xml"/><Relationship Id="rId16" Type="http://schemas.openxmlformats.org/officeDocument/2006/relationships/slideLayout" Target="../slideLayouts/slideLayout505.xml"/><Relationship Id="rId20" Type="http://schemas.openxmlformats.org/officeDocument/2006/relationships/theme" Target="../theme/theme40.xml"/><Relationship Id="rId1" Type="http://schemas.openxmlformats.org/officeDocument/2006/relationships/slideLayout" Target="../slideLayouts/slideLayout490.xml"/><Relationship Id="rId6" Type="http://schemas.openxmlformats.org/officeDocument/2006/relationships/slideLayout" Target="../slideLayouts/slideLayout495.xml"/><Relationship Id="rId11" Type="http://schemas.openxmlformats.org/officeDocument/2006/relationships/slideLayout" Target="../slideLayouts/slideLayout500.xml"/><Relationship Id="rId24" Type="http://schemas.openxmlformats.org/officeDocument/2006/relationships/tags" Target="../tags/tag5.xml"/><Relationship Id="rId5" Type="http://schemas.openxmlformats.org/officeDocument/2006/relationships/slideLayout" Target="../slideLayouts/slideLayout494.xml"/><Relationship Id="rId15" Type="http://schemas.openxmlformats.org/officeDocument/2006/relationships/slideLayout" Target="../slideLayouts/slideLayout504.xml"/><Relationship Id="rId23" Type="http://schemas.openxmlformats.org/officeDocument/2006/relationships/tags" Target="../tags/tag4.xml"/><Relationship Id="rId10" Type="http://schemas.openxmlformats.org/officeDocument/2006/relationships/slideLayout" Target="../slideLayouts/slideLayout499.xml"/><Relationship Id="rId19" Type="http://schemas.openxmlformats.org/officeDocument/2006/relationships/slideLayout" Target="../slideLayouts/slideLayout508.xml"/><Relationship Id="rId4" Type="http://schemas.openxmlformats.org/officeDocument/2006/relationships/slideLayout" Target="../slideLayouts/slideLayout493.xml"/><Relationship Id="rId9" Type="http://schemas.openxmlformats.org/officeDocument/2006/relationships/slideLayout" Target="../slideLayouts/slideLayout498.xml"/><Relationship Id="rId14" Type="http://schemas.openxmlformats.org/officeDocument/2006/relationships/slideLayout" Target="../slideLayouts/slideLayout503.xml"/><Relationship Id="rId22" Type="http://schemas.openxmlformats.org/officeDocument/2006/relationships/tags" Target="../tags/tag3.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tags" Target="../tags/tag108.xml"/><Relationship Id="rId3" Type="http://schemas.openxmlformats.org/officeDocument/2006/relationships/slideLayout" Target="../slideLayouts/slideLayout511.xml"/><Relationship Id="rId21" Type="http://schemas.openxmlformats.org/officeDocument/2006/relationships/tags" Target="../tags/tag103.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tags" Target="../tags/tag107.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theme" Target="../theme/theme41.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24" Type="http://schemas.openxmlformats.org/officeDocument/2006/relationships/tags" Target="../tags/tag106.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23" Type="http://schemas.openxmlformats.org/officeDocument/2006/relationships/tags" Target="../tags/tag105.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 Id="rId22" Type="http://schemas.openxmlformats.org/officeDocument/2006/relationships/tags" Target="../tags/tag104.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slideLayout" Target="../slideLayouts/slideLayout540.xml"/><Relationship Id="rId18" Type="http://schemas.openxmlformats.org/officeDocument/2006/relationships/slideLayout" Target="../slideLayouts/slideLayout545.xml"/><Relationship Id="rId26" Type="http://schemas.openxmlformats.org/officeDocument/2006/relationships/tags" Target="../tags/tag209.xml"/><Relationship Id="rId3" Type="http://schemas.openxmlformats.org/officeDocument/2006/relationships/slideLayout" Target="../slideLayouts/slideLayout530.xml"/><Relationship Id="rId21" Type="http://schemas.openxmlformats.org/officeDocument/2006/relationships/tags" Target="../tags/tag204.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17" Type="http://schemas.openxmlformats.org/officeDocument/2006/relationships/slideLayout" Target="../slideLayouts/slideLayout544.xml"/><Relationship Id="rId25" Type="http://schemas.openxmlformats.org/officeDocument/2006/relationships/tags" Target="../tags/tag208.xml"/><Relationship Id="rId2" Type="http://schemas.openxmlformats.org/officeDocument/2006/relationships/slideLayout" Target="../slideLayouts/slideLayout529.xml"/><Relationship Id="rId16" Type="http://schemas.openxmlformats.org/officeDocument/2006/relationships/slideLayout" Target="../slideLayouts/slideLayout543.xml"/><Relationship Id="rId20" Type="http://schemas.openxmlformats.org/officeDocument/2006/relationships/theme" Target="../theme/theme42.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24" Type="http://schemas.openxmlformats.org/officeDocument/2006/relationships/tags" Target="../tags/tag207.xml"/><Relationship Id="rId5" Type="http://schemas.openxmlformats.org/officeDocument/2006/relationships/slideLayout" Target="../slideLayouts/slideLayout532.xml"/><Relationship Id="rId15" Type="http://schemas.openxmlformats.org/officeDocument/2006/relationships/slideLayout" Target="../slideLayouts/slideLayout542.xml"/><Relationship Id="rId23" Type="http://schemas.openxmlformats.org/officeDocument/2006/relationships/tags" Target="../tags/tag206.xml"/><Relationship Id="rId10" Type="http://schemas.openxmlformats.org/officeDocument/2006/relationships/slideLayout" Target="../slideLayouts/slideLayout537.xml"/><Relationship Id="rId19" Type="http://schemas.openxmlformats.org/officeDocument/2006/relationships/slideLayout" Target="../slideLayouts/slideLayout546.xml"/><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 Id="rId22" Type="http://schemas.openxmlformats.org/officeDocument/2006/relationships/tags" Target="../tags/tag205.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554.xml"/><Relationship Id="rId13" Type="http://schemas.openxmlformats.org/officeDocument/2006/relationships/slideLayout" Target="../slideLayouts/slideLayout559.xml"/><Relationship Id="rId18" Type="http://schemas.openxmlformats.org/officeDocument/2006/relationships/slideLayout" Target="../slideLayouts/slideLayout564.xml"/><Relationship Id="rId26" Type="http://schemas.openxmlformats.org/officeDocument/2006/relationships/tags" Target="../tags/tag310.xml"/><Relationship Id="rId3" Type="http://schemas.openxmlformats.org/officeDocument/2006/relationships/slideLayout" Target="../slideLayouts/slideLayout549.xml"/><Relationship Id="rId21" Type="http://schemas.openxmlformats.org/officeDocument/2006/relationships/tags" Target="../tags/tag305.xml"/><Relationship Id="rId7" Type="http://schemas.openxmlformats.org/officeDocument/2006/relationships/slideLayout" Target="../slideLayouts/slideLayout553.xml"/><Relationship Id="rId12" Type="http://schemas.openxmlformats.org/officeDocument/2006/relationships/slideLayout" Target="../slideLayouts/slideLayout558.xml"/><Relationship Id="rId17" Type="http://schemas.openxmlformats.org/officeDocument/2006/relationships/slideLayout" Target="../slideLayouts/slideLayout563.xml"/><Relationship Id="rId25" Type="http://schemas.openxmlformats.org/officeDocument/2006/relationships/tags" Target="../tags/tag309.xml"/><Relationship Id="rId2" Type="http://schemas.openxmlformats.org/officeDocument/2006/relationships/slideLayout" Target="../slideLayouts/slideLayout548.xml"/><Relationship Id="rId16" Type="http://schemas.openxmlformats.org/officeDocument/2006/relationships/slideLayout" Target="../slideLayouts/slideLayout562.xml"/><Relationship Id="rId20" Type="http://schemas.openxmlformats.org/officeDocument/2006/relationships/theme" Target="../theme/theme43.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24" Type="http://schemas.openxmlformats.org/officeDocument/2006/relationships/tags" Target="../tags/tag308.xml"/><Relationship Id="rId5" Type="http://schemas.openxmlformats.org/officeDocument/2006/relationships/slideLayout" Target="../slideLayouts/slideLayout551.xml"/><Relationship Id="rId15" Type="http://schemas.openxmlformats.org/officeDocument/2006/relationships/slideLayout" Target="../slideLayouts/slideLayout561.xml"/><Relationship Id="rId23" Type="http://schemas.openxmlformats.org/officeDocument/2006/relationships/tags" Target="../tags/tag307.xml"/><Relationship Id="rId10" Type="http://schemas.openxmlformats.org/officeDocument/2006/relationships/slideLayout" Target="../slideLayouts/slideLayout556.xml"/><Relationship Id="rId19" Type="http://schemas.openxmlformats.org/officeDocument/2006/relationships/slideLayout" Target="../slideLayouts/slideLayout565.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slideLayout" Target="../slideLayouts/slideLayout560.xml"/><Relationship Id="rId22" Type="http://schemas.openxmlformats.org/officeDocument/2006/relationships/tags" Target="../tags/tag30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573.xml"/><Relationship Id="rId13" Type="http://schemas.openxmlformats.org/officeDocument/2006/relationships/slideLayout" Target="../slideLayouts/slideLayout578.xml"/><Relationship Id="rId18" Type="http://schemas.openxmlformats.org/officeDocument/2006/relationships/slideLayout" Target="../slideLayouts/slideLayout583.xml"/><Relationship Id="rId26" Type="http://schemas.openxmlformats.org/officeDocument/2006/relationships/tags" Target="../tags/tag411.xml"/><Relationship Id="rId3" Type="http://schemas.openxmlformats.org/officeDocument/2006/relationships/slideLayout" Target="../slideLayouts/slideLayout568.xml"/><Relationship Id="rId21" Type="http://schemas.openxmlformats.org/officeDocument/2006/relationships/tags" Target="../tags/tag406.xml"/><Relationship Id="rId7" Type="http://schemas.openxmlformats.org/officeDocument/2006/relationships/slideLayout" Target="../slideLayouts/slideLayout572.xml"/><Relationship Id="rId12" Type="http://schemas.openxmlformats.org/officeDocument/2006/relationships/slideLayout" Target="../slideLayouts/slideLayout577.xml"/><Relationship Id="rId17" Type="http://schemas.openxmlformats.org/officeDocument/2006/relationships/slideLayout" Target="../slideLayouts/slideLayout582.xml"/><Relationship Id="rId25" Type="http://schemas.openxmlformats.org/officeDocument/2006/relationships/tags" Target="../tags/tag410.xml"/><Relationship Id="rId2" Type="http://schemas.openxmlformats.org/officeDocument/2006/relationships/slideLayout" Target="../slideLayouts/slideLayout567.xml"/><Relationship Id="rId16" Type="http://schemas.openxmlformats.org/officeDocument/2006/relationships/slideLayout" Target="../slideLayouts/slideLayout581.xml"/><Relationship Id="rId20" Type="http://schemas.openxmlformats.org/officeDocument/2006/relationships/theme" Target="../theme/theme44.xml"/><Relationship Id="rId1" Type="http://schemas.openxmlformats.org/officeDocument/2006/relationships/slideLayout" Target="../slideLayouts/slideLayout566.xml"/><Relationship Id="rId6" Type="http://schemas.openxmlformats.org/officeDocument/2006/relationships/slideLayout" Target="../slideLayouts/slideLayout571.xml"/><Relationship Id="rId11" Type="http://schemas.openxmlformats.org/officeDocument/2006/relationships/slideLayout" Target="../slideLayouts/slideLayout576.xml"/><Relationship Id="rId24" Type="http://schemas.openxmlformats.org/officeDocument/2006/relationships/tags" Target="../tags/tag409.xml"/><Relationship Id="rId5" Type="http://schemas.openxmlformats.org/officeDocument/2006/relationships/slideLayout" Target="../slideLayouts/slideLayout570.xml"/><Relationship Id="rId15" Type="http://schemas.openxmlformats.org/officeDocument/2006/relationships/slideLayout" Target="../slideLayouts/slideLayout580.xml"/><Relationship Id="rId23" Type="http://schemas.openxmlformats.org/officeDocument/2006/relationships/tags" Target="../tags/tag408.xml"/><Relationship Id="rId10" Type="http://schemas.openxmlformats.org/officeDocument/2006/relationships/slideLayout" Target="../slideLayouts/slideLayout575.xml"/><Relationship Id="rId19" Type="http://schemas.openxmlformats.org/officeDocument/2006/relationships/slideLayout" Target="../slideLayouts/slideLayout584.xml"/><Relationship Id="rId4" Type="http://schemas.openxmlformats.org/officeDocument/2006/relationships/slideLayout" Target="../slideLayouts/slideLayout569.xml"/><Relationship Id="rId9" Type="http://schemas.openxmlformats.org/officeDocument/2006/relationships/slideLayout" Target="../slideLayouts/slideLayout574.xml"/><Relationship Id="rId14" Type="http://schemas.openxmlformats.org/officeDocument/2006/relationships/slideLayout" Target="../slideLayouts/slideLayout579.xml"/><Relationship Id="rId22" Type="http://schemas.openxmlformats.org/officeDocument/2006/relationships/tags" Target="../tags/tag407.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592.xml"/><Relationship Id="rId13" Type="http://schemas.openxmlformats.org/officeDocument/2006/relationships/slideLayout" Target="../slideLayouts/slideLayout597.xml"/><Relationship Id="rId18" Type="http://schemas.openxmlformats.org/officeDocument/2006/relationships/slideLayout" Target="../slideLayouts/slideLayout602.xml"/><Relationship Id="rId26" Type="http://schemas.openxmlformats.org/officeDocument/2006/relationships/tags" Target="../tags/tag512.xml"/><Relationship Id="rId3" Type="http://schemas.openxmlformats.org/officeDocument/2006/relationships/slideLayout" Target="../slideLayouts/slideLayout587.xml"/><Relationship Id="rId21" Type="http://schemas.openxmlformats.org/officeDocument/2006/relationships/tags" Target="../tags/tag507.xml"/><Relationship Id="rId7" Type="http://schemas.openxmlformats.org/officeDocument/2006/relationships/slideLayout" Target="../slideLayouts/slideLayout591.xml"/><Relationship Id="rId12" Type="http://schemas.openxmlformats.org/officeDocument/2006/relationships/slideLayout" Target="../slideLayouts/slideLayout596.xml"/><Relationship Id="rId17" Type="http://schemas.openxmlformats.org/officeDocument/2006/relationships/slideLayout" Target="../slideLayouts/slideLayout601.xml"/><Relationship Id="rId25" Type="http://schemas.openxmlformats.org/officeDocument/2006/relationships/tags" Target="../tags/tag511.xml"/><Relationship Id="rId2" Type="http://schemas.openxmlformats.org/officeDocument/2006/relationships/slideLayout" Target="../slideLayouts/slideLayout586.xml"/><Relationship Id="rId16" Type="http://schemas.openxmlformats.org/officeDocument/2006/relationships/slideLayout" Target="../slideLayouts/slideLayout600.xml"/><Relationship Id="rId20" Type="http://schemas.openxmlformats.org/officeDocument/2006/relationships/theme" Target="../theme/theme45.xml"/><Relationship Id="rId1" Type="http://schemas.openxmlformats.org/officeDocument/2006/relationships/slideLayout" Target="../slideLayouts/slideLayout585.xml"/><Relationship Id="rId6" Type="http://schemas.openxmlformats.org/officeDocument/2006/relationships/slideLayout" Target="../slideLayouts/slideLayout590.xml"/><Relationship Id="rId11" Type="http://schemas.openxmlformats.org/officeDocument/2006/relationships/slideLayout" Target="../slideLayouts/slideLayout595.xml"/><Relationship Id="rId24" Type="http://schemas.openxmlformats.org/officeDocument/2006/relationships/tags" Target="../tags/tag510.xml"/><Relationship Id="rId5" Type="http://schemas.openxmlformats.org/officeDocument/2006/relationships/slideLayout" Target="../slideLayouts/slideLayout589.xml"/><Relationship Id="rId15" Type="http://schemas.openxmlformats.org/officeDocument/2006/relationships/slideLayout" Target="../slideLayouts/slideLayout599.xml"/><Relationship Id="rId23" Type="http://schemas.openxmlformats.org/officeDocument/2006/relationships/tags" Target="../tags/tag509.xml"/><Relationship Id="rId10" Type="http://schemas.openxmlformats.org/officeDocument/2006/relationships/slideLayout" Target="../slideLayouts/slideLayout594.xml"/><Relationship Id="rId19" Type="http://schemas.openxmlformats.org/officeDocument/2006/relationships/slideLayout" Target="../slideLayouts/slideLayout603.xml"/><Relationship Id="rId4" Type="http://schemas.openxmlformats.org/officeDocument/2006/relationships/slideLayout" Target="../slideLayouts/slideLayout588.xml"/><Relationship Id="rId9" Type="http://schemas.openxmlformats.org/officeDocument/2006/relationships/slideLayout" Target="../slideLayouts/slideLayout593.xml"/><Relationship Id="rId14" Type="http://schemas.openxmlformats.org/officeDocument/2006/relationships/slideLayout" Target="../slideLayouts/slideLayout598.xml"/><Relationship Id="rId22" Type="http://schemas.openxmlformats.org/officeDocument/2006/relationships/tags" Target="../tags/tag50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611.xml"/><Relationship Id="rId13" Type="http://schemas.openxmlformats.org/officeDocument/2006/relationships/slideLayout" Target="../slideLayouts/slideLayout616.xml"/><Relationship Id="rId18" Type="http://schemas.openxmlformats.org/officeDocument/2006/relationships/slideLayout" Target="../slideLayouts/slideLayout621.xml"/><Relationship Id="rId26" Type="http://schemas.openxmlformats.org/officeDocument/2006/relationships/tags" Target="../tags/tag613.xml"/><Relationship Id="rId3" Type="http://schemas.openxmlformats.org/officeDocument/2006/relationships/slideLayout" Target="../slideLayouts/slideLayout606.xml"/><Relationship Id="rId21" Type="http://schemas.openxmlformats.org/officeDocument/2006/relationships/tags" Target="../tags/tag608.xml"/><Relationship Id="rId7" Type="http://schemas.openxmlformats.org/officeDocument/2006/relationships/slideLayout" Target="../slideLayouts/slideLayout610.xml"/><Relationship Id="rId12" Type="http://schemas.openxmlformats.org/officeDocument/2006/relationships/slideLayout" Target="../slideLayouts/slideLayout615.xml"/><Relationship Id="rId17" Type="http://schemas.openxmlformats.org/officeDocument/2006/relationships/slideLayout" Target="../slideLayouts/slideLayout620.xml"/><Relationship Id="rId25" Type="http://schemas.openxmlformats.org/officeDocument/2006/relationships/tags" Target="../tags/tag612.xml"/><Relationship Id="rId2" Type="http://schemas.openxmlformats.org/officeDocument/2006/relationships/slideLayout" Target="../slideLayouts/slideLayout605.xml"/><Relationship Id="rId16" Type="http://schemas.openxmlformats.org/officeDocument/2006/relationships/slideLayout" Target="../slideLayouts/slideLayout619.xml"/><Relationship Id="rId20" Type="http://schemas.openxmlformats.org/officeDocument/2006/relationships/theme" Target="../theme/theme46.xml"/><Relationship Id="rId1" Type="http://schemas.openxmlformats.org/officeDocument/2006/relationships/slideLayout" Target="../slideLayouts/slideLayout604.xml"/><Relationship Id="rId6" Type="http://schemas.openxmlformats.org/officeDocument/2006/relationships/slideLayout" Target="../slideLayouts/slideLayout609.xml"/><Relationship Id="rId11" Type="http://schemas.openxmlformats.org/officeDocument/2006/relationships/slideLayout" Target="../slideLayouts/slideLayout614.xml"/><Relationship Id="rId24" Type="http://schemas.openxmlformats.org/officeDocument/2006/relationships/tags" Target="../tags/tag611.xml"/><Relationship Id="rId5" Type="http://schemas.openxmlformats.org/officeDocument/2006/relationships/slideLayout" Target="../slideLayouts/slideLayout608.xml"/><Relationship Id="rId15" Type="http://schemas.openxmlformats.org/officeDocument/2006/relationships/slideLayout" Target="../slideLayouts/slideLayout618.xml"/><Relationship Id="rId23" Type="http://schemas.openxmlformats.org/officeDocument/2006/relationships/tags" Target="../tags/tag610.xml"/><Relationship Id="rId10" Type="http://schemas.openxmlformats.org/officeDocument/2006/relationships/slideLayout" Target="../slideLayouts/slideLayout613.xml"/><Relationship Id="rId19" Type="http://schemas.openxmlformats.org/officeDocument/2006/relationships/slideLayout" Target="../slideLayouts/slideLayout622.xml"/><Relationship Id="rId4" Type="http://schemas.openxmlformats.org/officeDocument/2006/relationships/slideLayout" Target="../slideLayouts/slideLayout607.xml"/><Relationship Id="rId9" Type="http://schemas.openxmlformats.org/officeDocument/2006/relationships/slideLayout" Target="../slideLayouts/slideLayout612.xml"/><Relationship Id="rId14" Type="http://schemas.openxmlformats.org/officeDocument/2006/relationships/slideLayout" Target="../slideLayouts/slideLayout617.xml"/><Relationship Id="rId22" Type="http://schemas.openxmlformats.org/officeDocument/2006/relationships/tags" Target="../tags/tag60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630.xml"/><Relationship Id="rId13" Type="http://schemas.openxmlformats.org/officeDocument/2006/relationships/slideLayout" Target="../slideLayouts/slideLayout635.xml"/><Relationship Id="rId18" Type="http://schemas.openxmlformats.org/officeDocument/2006/relationships/slideLayout" Target="../slideLayouts/slideLayout640.xml"/><Relationship Id="rId26" Type="http://schemas.openxmlformats.org/officeDocument/2006/relationships/tags" Target="../tags/tag714.xml"/><Relationship Id="rId3" Type="http://schemas.openxmlformats.org/officeDocument/2006/relationships/slideLayout" Target="../slideLayouts/slideLayout625.xml"/><Relationship Id="rId21" Type="http://schemas.openxmlformats.org/officeDocument/2006/relationships/tags" Target="../tags/tag709.xml"/><Relationship Id="rId7" Type="http://schemas.openxmlformats.org/officeDocument/2006/relationships/slideLayout" Target="../slideLayouts/slideLayout629.xml"/><Relationship Id="rId12" Type="http://schemas.openxmlformats.org/officeDocument/2006/relationships/slideLayout" Target="../slideLayouts/slideLayout634.xml"/><Relationship Id="rId17" Type="http://schemas.openxmlformats.org/officeDocument/2006/relationships/slideLayout" Target="../slideLayouts/slideLayout639.xml"/><Relationship Id="rId25" Type="http://schemas.openxmlformats.org/officeDocument/2006/relationships/tags" Target="../tags/tag713.xml"/><Relationship Id="rId2" Type="http://schemas.openxmlformats.org/officeDocument/2006/relationships/slideLayout" Target="../slideLayouts/slideLayout624.xml"/><Relationship Id="rId16" Type="http://schemas.openxmlformats.org/officeDocument/2006/relationships/slideLayout" Target="../slideLayouts/slideLayout638.xml"/><Relationship Id="rId20" Type="http://schemas.openxmlformats.org/officeDocument/2006/relationships/theme" Target="../theme/theme47.xml"/><Relationship Id="rId1" Type="http://schemas.openxmlformats.org/officeDocument/2006/relationships/slideLayout" Target="../slideLayouts/slideLayout623.xml"/><Relationship Id="rId6" Type="http://schemas.openxmlformats.org/officeDocument/2006/relationships/slideLayout" Target="../slideLayouts/slideLayout628.xml"/><Relationship Id="rId11" Type="http://schemas.openxmlformats.org/officeDocument/2006/relationships/slideLayout" Target="../slideLayouts/slideLayout633.xml"/><Relationship Id="rId24" Type="http://schemas.openxmlformats.org/officeDocument/2006/relationships/tags" Target="../tags/tag712.xml"/><Relationship Id="rId5" Type="http://schemas.openxmlformats.org/officeDocument/2006/relationships/slideLayout" Target="../slideLayouts/slideLayout627.xml"/><Relationship Id="rId15" Type="http://schemas.openxmlformats.org/officeDocument/2006/relationships/slideLayout" Target="../slideLayouts/slideLayout637.xml"/><Relationship Id="rId23" Type="http://schemas.openxmlformats.org/officeDocument/2006/relationships/tags" Target="../tags/tag711.xml"/><Relationship Id="rId10" Type="http://schemas.openxmlformats.org/officeDocument/2006/relationships/slideLayout" Target="../slideLayouts/slideLayout632.xml"/><Relationship Id="rId19" Type="http://schemas.openxmlformats.org/officeDocument/2006/relationships/slideLayout" Target="../slideLayouts/slideLayout641.xml"/><Relationship Id="rId4" Type="http://schemas.openxmlformats.org/officeDocument/2006/relationships/slideLayout" Target="../slideLayouts/slideLayout626.xml"/><Relationship Id="rId9" Type="http://schemas.openxmlformats.org/officeDocument/2006/relationships/slideLayout" Target="../slideLayouts/slideLayout631.xml"/><Relationship Id="rId14" Type="http://schemas.openxmlformats.org/officeDocument/2006/relationships/slideLayout" Target="../slideLayouts/slideLayout636.xml"/><Relationship Id="rId22" Type="http://schemas.openxmlformats.org/officeDocument/2006/relationships/tags" Target="../tags/tag710.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649.xml"/><Relationship Id="rId13" Type="http://schemas.openxmlformats.org/officeDocument/2006/relationships/slideLayout" Target="../slideLayouts/slideLayout654.xml"/><Relationship Id="rId18" Type="http://schemas.openxmlformats.org/officeDocument/2006/relationships/slideLayout" Target="../slideLayouts/slideLayout659.xml"/><Relationship Id="rId26" Type="http://schemas.openxmlformats.org/officeDocument/2006/relationships/tags" Target="../tags/tag815.xml"/><Relationship Id="rId3" Type="http://schemas.openxmlformats.org/officeDocument/2006/relationships/slideLayout" Target="../slideLayouts/slideLayout644.xml"/><Relationship Id="rId21" Type="http://schemas.openxmlformats.org/officeDocument/2006/relationships/tags" Target="../tags/tag810.xml"/><Relationship Id="rId7" Type="http://schemas.openxmlformats.org/officeDocument/2006/relationships/slideLayout" Target="../slideLayouts/slideLayout648.xml"/><Relationship Id="rId12" Type="http://schemas.openxmlformats.org/officeDocument/2006/relationships/slideLayout" Target="../slideLayouts/slideLayout653.xml"/><Relationship Id="rId17" Type="http://schemas.openxmlformats.org/officeDocument/2006/relationships/slideLayout" Target="../slideLayouts/slideLayout658.xml"/><Relationship Id="rId25" Type="http://schemas.openxmlformats.org/officeDocument/2006/relationships/tags" Target="../tags/tag814.xml"/><Relationship Id="rId2" Type="http://schemas.openxmlformats.org/officeDocument/2006/relationships/slideLayout" Target="../slideLayouts/slideLayout643.xml"/><Relationship Id="rId16" Type="http://schemas.openxmlformats.org/officeDocument/2006/relationships/slideLayout" Target="../slideLayouts/slideLayout657.xml"/><Relationship Id="rId20" Type="http://schemas.openxmlformats.org/officeDocument/2006/relationships/theme" Target="../theme/theme48.xml"/><Relationship Id="rId1" Type="http://schemas.openxmlformats.org/officeDocument/2006/relationships/slideLayout" Target="../slideLayouts/slideLayout642.xml"/><Relationship Id="rId6" Type="http://schemas.openxmlformats.org/officeDocument/2006/relationships/slideLayout" Target="../slideLayouts/slideLayout647.xml"/><Relationship Id="rId11" Type="http://schemas.openxmlformats.org/officeDocument/2006/relationships/slideLayout" Target="../slideLayouts/slideLayout652.xml"/><Relationship Id="rId24" Type="http://schemas.openxmlformats.org/officeDocument/2006/relationships/tags" Target="../tags/tag813.xml"/><Relationship Id="rId5" Type="http://schemas.openxmlformats.org/officeDocument/2006/relationships/slideLayout" Target="../slideLayouts/slideLayout646.xml"/><Relationship Id="rId15" Type="http://schemas.openxmlformats.org/officeDocument/2006/relationships/slideLayout" Target="../slideLayouts/slideLayout656.xml"/><Relationship Id="rId23" Type="http://schemas.openxmlformats.org/officeDocument/2006/relationships/tags" Target="../tags/tag812.xml"/><Relationship Id="rId10" Type="http://schemas.openxmlformats.org/officeDocument/2006/relationships/slideLayout" Target="../slideLayouts/slideLayout651.xml"/><Relationship Id="rId19" Type="http://schemas.openxmlformats.org/officeDocument/2006/relationships/slideLayout" Target="../slideLayouts/slideLayout660.xml"/><Relationship Id="rId4" Type="http://schemas.openxmlformats.org/officeDocument/2006/relationships/slideLayout" Target="../slideLayouts/slideLayout645.xml"/><Relationship Id="rId9" Type="http://schemas.openxmlformats.org/officeDocument/2006/relationships/slideLayout" Target="../slideLayouts/slideLayout650.xml"/><Relationship Id="rId14" Type="http://schemas.openxmlformats.org/officeDocument/2006/relationships/slideLayout" Target="../slideLayouts/slideLayout655.xml"/><Relationship Id="rId22" Type="http://schemas.openxmlformats.org/officeDocument/2006/relationships/tags" Target="../tags/tag811.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668.xml"/><Relationship Id="rId13" Type="http://schemas.openxmlformats.org/officeDocument/2006/relationships/slideLayout" Target="../slideLayouts/slideLayout673.xml"/><Relationship Id="rId18" Type="http://schemas.openxmlformats.org/officeDocument/2006/relationships/slideLayout" Target="../slideLayouts/slideLayout678.xml"/><Relationship Id="rId26" Type="http://schemas.openxmlformats.org/officeDocument/2006/relationships/tags" Target="../tags/tag916.xml"/><Relationship Id="rId3" Type="http://schemas.openxmlformats.org/officeDocument/2006/relationships/slideLayout" Target="../slideLayouts/slideLayout663.xml"/><Relationship Id="rId21" Type="http://schemas.openxmlformats.org/officeDocument/2006/relationships/tags" Target="../tags/tag911.xml"/><Relationship Id="rId7" Type="http://schemas.openxmlformats.org/officeDocument/2006/relationships/slideLayout" Target="../slideLayouts/slideLayout667.xml"/><Relationship Id="rId12" Type="http://schemas.openxmlformats.org/officeDocument/2006/relationships/slideLayout" Target="../slideLayouts/slideLayout672.xml"/><Relationship Id="rId17" Type="http://schemas.openxmlformats.org/officeDocument/2006/relationships/slideLayout" Target="../slideLayouts/slideLayout677.xml"/><Relationship Id="rId25" Type="http://schemas.openxmlformats.org/officeDocument/2006/relationships/tags" Target="../tags/tag915.xml"/><Relationship Id="rId2" Type="http://schemas.openxmlformats.org/officeDocument/2006/relationships/slideLayout" Target="../slideLayouts/slideLayout662.xml"/><Relationship Id="rId16" Type="http://schemas.openxmlformats.org/officeDocument/2006/relationships/slideLayout" Target="../slideLayouts/slideLayout676.xml"/><Relationship Id="rId20" Type="http://schemas.openxmlformats.org/officeDocument/2006/relationships/theme" Target="../theme/theme49.xml"/><Relationship Id="rId1" Type="http://schemas.openxmlformats.org/officeDocument/2006/relationships/slideLayout" Target="../slideLayouts/slideLayout661.xml"/><Relationship Id="rId6" Type="http://schemas.openxmlformats.org/officeDocument/2006/relationships/slideLayout" Target="../slideLayouts/slideLayout666.xml"/><Relationship Id="rId11" Type="http://schemas.openxmlformats.org/officeDocument/2006/relationships/slideLayout" Target="../slideLayouts/slideLayout671.xml"/><Relationship Id="rId24" Type="http://schemas.openxmlformats.org/officeDocument/2006/relationships/tags" Target="../tags/tag914.xml"/><Relationship Id="rId5" Type="http://schemas.openxmlformats.org/officeDocument/2006/relationships/slideLayout" Target="../slideLayouts/slideLayout665.xml"/><Relationship Id="rId15" Type="http://schemas.openxmlformats.org/officeDocument/2006/relationships/slideLayout" Target="../slideLayouts/slideLayout675.xml"/><Relationship Id="rId23" Type="http://schemas.openxmlformats.org/officeDocument/2006/relationships/tags" Target="../tags/tag913.xml"/><Relationship Id="rId10" Type="http://schemas.openxmlformats.org/officeDocument/2006/relationships/slideLayout" Target="../slideLayouts/slideLayout670.xml"/><Relationship Id="rId19" Type="http://schemas.openxmlformats.org/officeDocument/2006/relationships/slideLayout" Target="../slideLayouts/slideLayout679.xml"/><Relationship Id="rId4" Type="http://schemas.openxmlformats.org/officeDocument/2006/relationships/slideLayout" Target="../slideLayouts/slideLayout664.xml"/><Relationship Id="rId9" Type="http://schemas.openxmlformats.org/officeDocument/2006/relationships/slideLayout" Target="../slideLayouts/slideLayout669.xml"/><Relationship Id="rId14" Type="http://schemas.openxmlformats.org/officeDocument/2006/relationships/slideLayout" Target="../slideLayouts/slideLayout674.xml"/><Relationship Id="rId22" Type="http://schemas.openxmlformats.org/officeDocument/2006/relationships/tags" Target="../tags/tag9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2.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687.xml"/><Relationship Id="rId13" Type="http://schemas.openxmlformats.org/officeDocument/2006/relationships/slideLayout" Target="../slideLayouts/slideLayout692.xml"/><Relationship Id="rId18" Type="http://schemas.openxmlformats.org/officeDocument/2006/relationships/slideLayout" Target="../slideLayouts/slideLayout697.xml"/><Relationship Id="rId26" Type="http://schemas.openxmlformats.org/officeDocument/2006/relationships/tags" Target="../tags/tag1017.xml"/><Relationship Id="rId3" Type="http://schemas.openxmlformats.org/officeDocument/2006/relationships/slideLayout" Target="../slideLayouts/slideLayout682.xml"/><Relationship Id="rId21" Type="http://schemas.openxmlformats.org/officeDocument/2006/relationships/tags" Target="../tags/tag1012.xml"/><Relationship Id="rId7" Type="http://schemas.openxmlformats.org/officeDocument/2006/relationships/slideLayout" Target="../slideLayouts/slideLayout686.xml"/><Relationship Id="rId12" Type="http://schemas.openxmlformats.org/officeDocument/2006/relationships/slideLayout" Target="../slideLayouts/slideLayout691.xml"/><Relationship Id="rId17" Type="http://schemas.openxmlformats.org/officeDocument/2006/relationships/slideLayout" Target="../slideLayouts/slideLayout696.xml"/><Relationship Id="rId25" Type="http://schemas.openxmlformats.org/officeDocument/2006/relationships/tags" Target="../tags/tag1016.xml"/><Relationship Id="rId2" Type="http://schemas.openxmlformats.org/officeDocument/2006/relationships/slideLayout" Target="../slideLayouts/slideLayout681.xml"/><Relationship Id="rId16" Type="http://schemas.openxmlformats.org/officeDocument/2006/relationships/slideLayout" Target="../slideLayouts/slideLayout695.xml"/><Relationship Id="rId20" Type="http://schemas.openxmlformats.org/officeDocument/2006/relationships/theme" Target="../theme/theme50.xml"/><Relationship Id="rId1" Type="http://schemas.openxmlformats.org/officeDocument/2006/relationships/slideLayout" Target="../slideLayouts/slideLayout680.xml"/><Relationship Id="rId6" Type="http://schemas.openxmlformats.org/officeDocument/2006/relationships/slideLayout" Target="../slideLayouts/slideLayout685.xml"/><Relationship Id="rId11" Type="http://schemas.openxmlformats.org/officeDocument/2006/relationships/slideLayout" Target="../slideLayouts/slideLayout690.xml"/><Relationship Id="rId24" Type="http://schemas.openxmlformats.org/officeDocument/2006/relationships/tags" Target="../tags/tag1015.xml"/><Relationship Id="rId5" Type="http://schemas.openxmlformats.org/officeDocument/2006/relationships/slideLayout" Target="../slideLayouts/slideLayout684.xml"/><Relationship Id="rId15" Type="http://schemas.openxmlformats.org/officeDocument/2006/relationships/slideLayout" Target="../slideLayouts/slideLayout694.xml"/><Relationship Id="rId23" Type="http://schemas.openxmlformats.org/officeDocument/2006/relationships/tags" Target="../tags/tag1014.xml"/><Relationship Id="rId10" Type="http://schemas.openxmlformats.org/officeDocument/2006/relationships/slideLayout" Target="../slideLayouts/slideLayout689.xml"/><Relationship Id="rId19" Type="http://schemas.openxmlformats.org/officeDocument/2006/relationships/slideLayout" Target="../slideLayouts/slideLayout698.xml"/><Relationship Id="rId4" Type="http://schemas.openxmlformats.org/officeDocument/2006/relationships/slideLayout" Target="../slideLayouts/slideLayout683.xml"/><Relationship Id="rId9" Type="http://schemas.openxmlformats.org/officeDocument/2006/relationships/slideLayout" Target="../slideLayouts/slideLayout688.xml"/><Relationship Id="rId14" Type="http://schemas.openxmlformats.org/officeDocument/2006/relationships/slideLayout" Target="../slideLayouts/slideLayout693.xml"/><Relationship Id="rId22" Type="http://schemas.openxmlformats.org/officeDocument/2006/relationships/tags" Target="../tags/tag1013.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706.xml"/><Relationship Id="rId13" Type="http://schemas.openxmlformats.org/officeDocument/2006/relationships/slideLayout" Target="../slideLayouts/slideLayout711.xml"/><Relationship Id="rId18" Type="http://schemas.openxmlformats.org/officeDocument/2006/relationships/slideLayout" Target="../slideLayouts/slideLayout716.xml"/><Relationship Id="rId26" Type="http://schemas.openxmlformats.org/officeDocument/2006/relationships/tags" Target="../tags/tag1118.xml"/><Relationship Id="rId3" Type="http://schemas.openxmlformats.org/officeDocument/2006/relationships/slideLayout" Target="../slideLayouts/slideLayout701.xml"/><Relationship Id="rId21" Type="http://schemas.openxmlformats.org/officeDocument/2006/relationships/tags" Target="../tags/tag1113.xml"/><Relationship Id="rId7" Type="http://schemas.openxmlformats.org/officeDocument/2006/relationships/slideLayout" Target="../slideLayouts/slideLayout705.xml"/><Relationship Id="rId12" Type="http://schemas.openxmlformats.org/officeDocument/2006/relationships/slideLayout" Target="../slideLayouts/slideLayout710.xml"/><Relationship Id="rId17" Type="http://schemas.openxmlformats.org/officeDocument/2006/relationships/slideLayout" Target="../slideLayouts/slideLayout715.xml"/><Relationship Id="rId25" Type="http://schemas.openxmlformats.org/officeDocument/2006/relationships/tags" Target="../tags/tag1117.xml"/><Relationship Id="rId2" Type="http://schemas.openxmlformats.org/officeDocument/2006/relationships/slideLayout" Target="../slideLayouts/slideLayout700.xml"/><Relationship Id="rId16" Type="http://schemas.openxmlformats.org/officeDocument/2006/relationships/slideLayout" Target="../slideLayouts/slideLayout714.xml"/><Relationship Id="rId20" Type="http://schemas.openxmlformats.org/officeDocument/2006/relationships/theme" Target="../theme/theme51.xml"/><Relationship Id="rId1" Type="http://schemas.openxmlformats.org/officeDocument/2006/relationships/slideLayout" Target="../slideLayouts/slideLayout699.xml"/><Relationship Id="rId6" Type="http://schemas.openxmlformats.org/officeDocument/2006/relationships/slideLayout" Target="../slideLayouts/slideLayout704.xml"/><Relationship Id="rId11" Type="http://schemas.openxmlformats.org/officeDocument/2006/relationships/slideLayout" Target="../slideLayouts/slideLayout709.xml"/><Relationship Id="rId24" Type="http://schemas.openxmlformats.org/officeDocument/2006/relationships/tags" Target="../tags/tag1116.xml"/><Relationship Id="rId5" Type="http://schemas.openxmlformats.org/officeDocument/2006/relationships/slideLayout" Target="../slideLayouts/slideLayout703.xml"/><Relationship Id="rId15" Type="http://schemas.openxmlformats.org/officeDocument/2006/relationships/slideLayout" Target="../slideLayouts/slideLayout713.xml"/><Relationship Id="rId23" Type="http://schemas.openxmlformats.org/officeDocument/2006/relationships/tags" Target="../tags/tag1115.xml"/><Relationship Id="rId10" Type="http://schemas.openxmlformats.org/officeDocument/2006/relationships/slideLayout" Target="../slideLayouts/slideLayout708.xml"/><Relationship Id="rId19" Type="http://schemas.openxmlformats.org/officeDocument/2006/relationships/slideLayout" Target="../slideLayouts/slideLayout717.xml"/><Relationship Id="rId4" Type="http://schemas.openxmlformats.org/officeDocument/2006/relationships/slideLayout" Target="../slideLayouts/slideLayout702.xml"/><Relationship Id="rId9" Type="http://schemas.openxmlformats.org/officeDocument/2006/relationships/slideLayout" Target="../slideLayouts/slideLayout707.xml"/><Relationship Id="rId14" Type="http://schemas.openxmlformats.org/officeDocument/2006/relationships/slideLayout" Target="../slideLayouts/slideLayout712.xml"/><Relationship Id="rId22" Type="http://schemas.openxmlformats.org/officeDocument/2006/relationships/tags" Target="../tags/tag1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2.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2.pn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2.pn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1027"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6E1B9A8-7859-4694-A6EA-63A2FA92B33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1024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10243"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87F24EC-BCA2-4F58-970A-B7988F714AD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1126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11267"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0DE6572-99A2-45C8-829B-A302B603E26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1229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12291"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6392441-06C8-4018-AC11-2B434C18D9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1331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13315"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853F11F-51B4-4B75-9E44-892EA72E68A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1433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14339"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97EBD11-D6E4-4AA9-8A58-267D69C891C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1536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15363"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8B159E7-BE40-4B3D-BBD2-459513FE9E8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1638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16387"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FFEA47-685C-4026-9700-581C8D30C43D}"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1741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17411"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E94FB07-F70E-4ADD-8F97-2492C3B5B2E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1843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18435"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2B73DBA-8301-4446-8B6E-994F80E5E7F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1945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19459"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5B3524A-DFD9-4661-9B17-BFC8FF3D88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2051"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4775734-35A8-47CB-AB60-06CF73FFC1B2}"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2048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20483"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7BA4BC2-01EB-46FC-8A64-94739B3AD98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2150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21507"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12847B0-7337-440F-BC7B-362041D3BA8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2253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22531"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4BEE5BC-3501-47C8-A5BD-9862A064759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2355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23555"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EAF3192-FC34-49C0-9F56-23E852AC179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2457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24579"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F260CA8-5F69-4242-8C72-6444D381D41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2560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25603"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76D8C2D-4E9F-4D4E-8283-E7FDAF44C6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266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26627"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627484B-D851-4199-96B2-A01D1082807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2765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27651"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76B8569-8893-46EA-8B0B-2A8B9889B6C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2867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28675"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9611D07-851C-4EA5-9A68-490139572A4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2969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29699"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E26C734-8AFC-4FE6-8D3E-08F8BDB0B4D9}"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307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3075"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36A7FEB-EDA1-4905-8CB3-DD9B0FF4A15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3072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30723"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CF959C7-6513-4819-AEE0-832D57CDB91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3174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31747"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45F8322-133A-4563-BB89-2EB0F99118BB}"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3277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32771"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C3F8A02-25F1-49AF-A752-61862E194348}"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3379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33795"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1DAB18C-6E3C-4389-B622-13C74166E0F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3481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34819"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C3BB468-5B1C-4DFB-9B48-8984D347345A}"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3584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35843"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69462B9-8326-426C-8966-4F0F9176E795}"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3686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36867"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66D967D-97B0-4CCC-926D-29F3DA87825F}"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3789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37891"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12C62F6-3248-45B8-AFA9-2BEA19B1EA7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3891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38915"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FEEB606-7290-4EE0-BA94-2CFC2BC6480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blipFill>
        <a:effectLst/>
      </p:bgPr>
    </p:bg>
    <p:spTree>
      <p:nvGrpSpPr>
        <p:cNvPr id="1" name=""/>
        <p:cNvGrpSpPr/>
        <p:nvPr/>
      </p:nvGrpSpPr>
      <p:grpSpPr>
        <a:xfrm>
          <a:off x="0" y="0"/>
          <a:ext cx="0" cy="0"/>
          <a:chOff x="0" y="0"/>
          <a:chExt cx="0" cy="0"/>
        </a:xfrm>
      </p:grpSpPr>
      <p:sp>
        <p:nvSpPr>
          <p:cNvPr id="3993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39939"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382E302-0AAC-467D-ABA3-A47E70986451}"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409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4099"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0EC6560-AA42-4292-B158-C9D63F6CD557}"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40963"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B00D402-B977-4C34-B88F-78CA9448437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006829C-01AD-47A5-A57B-3A373581216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 id="214748419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41987"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1C73A6D-7110-43CE-82E8-E5D02865060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BE30C24-58A8-4E37-91F7-9BFD1FD5F850}"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44035"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32BE6A7-6F3F-4F68-9327-042AFF2B3AC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9BF79CF-C3B2-4527-9FE7-08A05E62BEC9}"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45059"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051E59C-8073-4EC5-886F-79E60BF23BD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1A4388C-1F55-496F-AEB9-6877EFC6900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 id="2147484268" r:id="rId12"/>
    <p:sldLayoutId id="2147484269" r:id="rId13"/>
    <p:sldLayoutId id="2147484270" r:id="rId14"/>
    <p:sldLayoutId id="2147484271" r:id="rId15"/>
    <p:sldLayoutId id="2147484272" r:id="rId16"/>
    <p:sldLayoutId id="2147484273" r:id="rId17"/>
    <p:sldLayoutId id="2147484274" r:id="rId18"/>
    <p:sldLayoutId id="214748427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46083"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15B45B8-2793-4A53-B3DA-B6A3C3BF0A1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B3416A7-D49D-4B3C-97BC-C7C967DDEEAB}"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 id="2147484289" r:id="rId13"/>
    <p:sldLayoutId id="2147484290" r:id="rId14"/>
    <p:sldLayoutId id="2147484291" r:id="rId15"/>
    <p:sldLayoutId id="2147484292" r:id="rId16"/>
    <p:sldLayoutId id="2147484293" r:id="rId17"/>
    <p:sldLayoutId id="2147484294" r:id="rId18"/>
    <p:sldLayoutId id="214748429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47107"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B934050-F37F-4F07-9928-848B87094ED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30D3F50-7E93-47A5-99A0-78763F95929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 id="2147484309" r:id="rId13"/>
    <p:sldLayoutId id="2147484310" r:id="rId14"/>
    <p:sldLayoutId id="2147484311" r:id="rId15"/>
    <p:sldLayoutId id="2147484312" r:id="rId16"/>
    <p:sldLayoutId id="2147484313" r:id="rId17"/>
    <p:sldLayoutId id="2147484314" r:id="rId18"/>
    <p:sldLayoutId id="214748431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48131"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E379D7D-4C12-4D04-A4CA-1E361294162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3130D86-1534-4353-934D-63171B176038}"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317" r:id="rId1"/>
    <p:sldLayoutId id="2147484318" r:id="rId2"/>
    <p:sldLayoutId id="2147484319" r:id="rId3"/>
    <p:sldLayoutId id="2147484320" r:id="rId4"/>
    <p:sldLayoutId id="2147484321" r:id="rId5"/>
    <p:sldLayoutId id="2147484322" r:id="rId6"/>
    <p:sldLayoutId id="2147484323" r:id="rId7"/>
    <p:sldLayoutId id="2147484324" r:id="rId8"/>
    <p:sldLayoutId id="2147484325" r:id="rId9"/>
    <p:sldLayoutId id="2147484326" r:id="rId10"/>
    <p:sldLayoutId id="2147484327" r:id="rId11"/>
    <p:sldLayoutId id="2147484328" r:id="rId12"/>
    <p:sldLayoutId id="2147484329" r:id="rId13"/>
    <p:sldLayoutId id="2147484330" r:id="rId14"/>
    <p:sldLayoutId id="2147484331" r:id="rId15"/>
    <p:sldLayoutId id="2147484332" r:id="rId16"/>
    <p:sldLayoutId id="2147484333" r:id="rId17"/>
    <p:sldLayoutId id="2147484334" r:id="rId18"/>
    <p:sldLayoutId id="214748433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50179"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FB5BD5B-5BCC-4172-B490-98C44C13651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E317390-9551-44C6-AAFF-1B18A9A82D0D}"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 id="2147484370" r:id="rId14"/>
    <p:sldLayoutId id="2147484371" r:id="rId15"/>
    <p:sldLayoutId id="2147484372" r:id="rId16"/>
    <p:sldLayoutId id="2147484373" r:id="rId17"/>
    <p:sldLayoutId id="2147484374" r:id="rId18"/>
    <p:sldLayoutId id="214748437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51203"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DFDEE4F-A04A-4259-B07E-662EA4DFD13E}"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3F4E375-F5AD-46F3-ABA1-19CD76B34351}"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52227"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91001A3-9F70-4A58-BF5B-46F9367C0F2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B63E49D-847B-4921-B031-8BA9B98C9452}"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512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5123"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2904A6B-FBA4-4E62-ACC9-A37143DEB2AC}"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60419"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09E667E-352B-42BD-B163-54E91C9FD6B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4327F01-3E52-494F-AC73-396241E5DA63}" type="slidenum">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557" r:id="rId1"/>
    <p:sldLayoutId id="2147484558" r:id="rId2"/>
    <p:sldLayoutId id="2147484559" r:id="rId3"/>
    <p:sldLayoutId id="2147484560" r:id="rId4"/>
    <p:sldLayoutId id="2147484561" r:id="rId5"/>
    <p:sldLayoutId id="2147484562" r:id="rId6"/>
    <p:sldLayoutId id="2147484563" r:id="rId7"/>
    <p:sldLayoutId id="2147484564" r:id="rId8"/>
    <p:sldLayoutId id="2147484565" r:id="rId9"/>
    <p:sldLayoutId id="2147484566" r:id="rId10"/>
    <p:sldLayoutId id="2147484567" r:id="rId11"/>
    <p:sldLayoutId id="2147484568" r:id="rId12"/>
    <p:sldLayoutId id="2147484569" r:id="rId13"/>
    <p:sldLayoutId id="2147484570" r:id="rId14"/>
    <p:sldLayoutId id="2147484571" r:id="rId15"/>
    <p:sldLayoutId id="2147484572" r:id="rId16"/>
    <p:sldLayoutId id="2147484573" r:id="rId17"/>
    <p:sldLayoutId id="2147484574" r:id="rId18"/>
    <p:sldLayoutId id="214748457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标题占位符 1"/>
          <p:cNvSpPr>
            <a:spLocks noGrp="1" noChangeArrowheads="1"/>
          </p:cNvSpPr>
          <p:nvPr>
            <p:ph type="title" idx="4294967295"/>
            <p:custDataLst>
              <p:tags r:id="rId21"/>
            </p:custDataLst>
          </p:nvPr>
        </p:nvSpPr>
        <p:spPr bwMode="auto">
          <a:xfrm>
            <a:off x="501650" y="1189038"/>
            <a:ext cx="814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smtClean="0"/>
              <a:t>单击此处编辑母版标题样式</a:t>
            </a:r>
          </a:p>
        </p:txBody>
      </p:sp>
      <p:sp>
        <p:nvSpPr>
          <p:cNvPr id="41987" name="文本占位符 2"/>
          <p:cNvSpPr>
            <a:spLocks noGrp="1" noChangeArrowheads="1"/>
          </p:cNvSpPr>
          <p:nvPr>
            <p:ph type="body" idx="9"/>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smtClean="0">
                <a:solidFill>
                  <a:srgbClr val="000000">
                    <a:tint val="75000"/>
                  </a:srgb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367F616-4053-45FB-BA6A-F7935BD921E9}" type="datetimeFigureOut">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2022/11/21</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rgbClr val="000000">
                    <a:tint val="75000"/>
                  </a:srgb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5619750"/>
            <a:ext cx="2025650" cy="238125"/>
          </a:xfrm>
          <a:prstGeom prst="rect">
            <a:avLst/>
          </a:prstGeom>
        </p:spPr>
        <p:txBody>
          <a:bodyPr vert="horz" lIns="91440" tIns="45720" rIns="91440" bIns="45720" rtlCol="0" anchor="ctr">
            <a:normAutofit/>
          </a:bodyPr>
          <a:lstStyle>
            <a:lvl1pPr algn="r" eaLnBrk="1" hangingPunct="1">
              <a:defRPr sz="900" noProof="1" smtClean="0">
                <a:solidFill>
                  <a:srgbClr val="000000">
                    <a:tint val="75000"/>
                  </a:srgb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3D1F650-5C24-4793-ABD0-63E4E2737ECE}" type="slidenum">
              <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rPr>
              <a:t>‹#›</a:t>
            </a:fld>
            <a:endParaRPr kumimoji="0" lang="zh-CN" altLang="en-US" sz="900" b="0" i="0" u="none" strike="noStrike" kern="1200" cap="none" spc="0" normalizeH="0" baseline="0" noProof="1">
              <a:ln>
                <a:noFill/>
              </a:ln>
              <a:solidFill>
                <a:srgbClr val="000000">
                  <a:tint val="75000"/>
                </a:srgb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 id="2147484630" r:id="rId14"/>
    <p:sldLayoutId id="2147484631" r:id="rId15"/>
    <p:sldLayoutId id="2147484632" r:id="rId16"/>
    <p:sldLayoutId id="2147484633" r:id="rId17"/>
    <p:sldLayoutId id="2147484634" r:id="rId18"/>
    <p:sldLayoutId id="2147484635" r:id="rId19"/>
  </p:sldLayoutIdLst>
  <p:hf sldNum="0" hdr="0" ftr="0" dt="0"/>
  <p:txStyles>
    <p:titleStyle>
      <a:lvl1pPr algn="l" defTabSz="685800" rtl="0" eaLnBrk="0" fontAlgn="base" hangingPunct="0">
        <a:spcBef>
          <a:spcPct val="0"/>
        </a:spcBef>
        <a:spcAft>
          <a:spcPct val="0"/>
        </a:spcAft>
        <a:defRPr b="1" kern="1200" spc="200">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614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6147"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8399175-5CA6-41FB-A12E-3533AEDDEFE3}"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717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7171"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B4CADA6-4257-45BA-842F-6747137E16E0}"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819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8195"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40CCFB3-313D-4E78-ABDC-47E96CBBD506}"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blipFill>
        <a:effectLst/>
      </p:bgPr>
    </p:bg>
    <p:spTree>
      <p:nvGrpSpPr>
        <p:cNvPr id="1" name=""/>
        <p:cNvGrpSpPr/>
        <p:nvPr/>
      </p:nvGrpSpPr>
      <p:grpSpPr>
        <a:xfrm>
          <a:off x="0" y="0"/>
          <a:ext cx="0" cy="0"/>
          <a:chOff x="0" y="0"/>
          <a:chExt cx="0" cy="0"/>
        </a:xfrm>
      </p:grpSpPr>
      <p:sp>
        <p:nvSpPr>
          <p:cNvPr id="921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lstStyle/>
          <a:p>
            <a:pPr lvl="0"/>
            <a:r>
              <a:rPr lang="ja-JP" altLang="en-US" dirty="0"/>
              <a:t>マスタ タイトルの書式設定</a:t>
            </a:r>
          </a:p>
        </p:txBody>
      </p:sp>
      <p:sp>
        <p:nvSpPr>
          <p:cNvPr id="9219" name="Rectangle 3"/>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noProof="1">
                <a:solidFill>
                  <a:srgbClr val="A5002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89F93AF-5853-47F8-9A38-0F8E0AC3BFD4}"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16.xml"/><Relationship Id="rId2" Type="http://schemas.openxmlformats.org/officeDocument/2006/relationships/tags" Target="../tags/tag1215.xml"/><Relationship Id="rId1" Type="http://schemas.openxmlformats.org/officeDocument/2006/relationships/tags" Target="../tags/tag1214.xml"/><Relationship Id="rId4" Type="http://schemas.openxmlformats.org/officeDocument/2006/relationships/slideLayout" Target="../slideLayouts/slideLayout490.xml"/></Relationships>
</file>

<file path=ppt/slides/_rels/slide10.xml.rels><?xml version="1.0" encoding="UTF-8" standalone="yes"?>
<Relationships xmlns="http://schemas.openxmlformats.org/package/2006/relationships"><Relationship Id="rId3" Type="http://schemas.openxmlformats.org/officeDocument/2006/relationships/tags" Target="../tags/tag1251.xml"/><Relationship Id="rId7" Type="http://schemas.openxmlformats.org/officeDocument/2006/relationships/image" Target="../media/image2.png"/><Relationship Id="rId2" Type="http://schemas.openxmlformats.org/officeDocument/2006/relationships/tags" Target="../tags/tag1250.xml"/><Relationship Id="rId1" Type="http://schemas.openxmlformats.org/officeDocument/2006/relationships/tags" Target="../tags/tag1249.xml"/><Relationship Id="rId6" Type="http://schemas.openxmlformats.org/officeDocument/2006/relationships/notesSlide" Target="../notesSlides/notesSlide4.xml"/><Relationship Id="rId5" Type="http://schemas.openxmlformats.org/officeDocument/2006/relationships/slideLayout" Target="../slideLayouts/slideLayout515.xml"/><Relationship Id="rId4" Type="http://schemas.openxmlformats.org/officeDocument/2006/relationships/tags" Target="../tags/tag125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tags" Target="../tags/tag2053.xml"/><Relationship Id="rId7" Type="http://schemas.openxmlformats.org/officeDocument/2006/relationships/slideLayout" Target="../slideLayouts/slideLayout572.xml"/><Relationship Id="rId2" Type="http://schemas.openxmlformats.org/officeDocument/2006/relationships/tags" Target="../tags/tag2052.xml"/><Relationship Id="rId1" Type="http://schemas.openxmlformats.org/officeDocument/2006/relationships/vmlDrawing" Target="../drawings/vmlDrawing15.vml"/><Relationship Id="rId6" Type="http://schemas.openxmlformats.org/officeDocument/2006/relationships/tags" Target="../tags/tag2056.xml"/><Relationship Id="rId5" Type="http://schemas.openxmlformats.org/officeDocument/2006/relationships/tags" Target="../tags/tag2055.xml"/><Relationship Id="rId4" Type="http://schemas.openxmlformats.org/officeDocument/2006/relationships/tags" Target="../tags/tag2054.xml"/><Relationship Id="rId9" Type="http://schemas.openxmlformats.org/officeDocument/2006/relationships/image" Target="../media/image50.wmf"/></Relationships>
</file>

<file path=ppt/slides/_rels/slide101.xml.rels><?xml version="1.0" encoding="UTF-8" standalone="yes"?>
<Relationships xmlns="http://schemas.openxmlformats.org/package/2006/relationships"><Relationship Id="rId8" Type="http://schemas.openxmlformats.org/officeDocument/2006/relationships/tags" Target="../tags/tag2063.xml"/><Relationship Id="rId13" Type="http://schemas.openxmlformats.org/officeDocument/2006/relationships/oleObject" Target="../embeddings/oleObject39.bin"/><Relationship Id="rId18" Type="http://schemas.openxmlformats.org/officeDocument/2006/relationships/image" Target="../media/image52.wmf"/><Relationship Id="rId3" Type="http://schemas.openxmlformats.org/officeDocument/2006/relationships/tags" Target="../tags/tag2058.xml"/><Relationship Id="rId7" Type="http://schemas.openxmlformats.org/officeDocument/2006/relationships/tags" Target="../tags/tag2062.xml"/><Relationship Id="rId12" Type="http://schemas.openxmlformats.org/officeDocument/2006/relationships/slideLayout" Target="../slideLayouts/slideLayout572.xml"/><Relationship Id="rId17" Type="http://schemas.openxmlformats.org/officeDocument/2006/relationships/oleObject" Target="../embeddings/oleObject41.bin"/><Relationship Id="rId2" Type="http://schemas.openxmlformats.org/officeDocument/2006/relationships/tags" Target="../tags/tag2057.xml"/><Relationship Id="rId16" Type="http://schemas.openxmlformats.org/officeDocument/2006/relationships/image" Target="../media/image51.wmf"/><Relationship Id="rId20" Type="http://schemas.openxmlformats.org/officeDocument/2006/relationships/image" Target="../media/image53.wmf"/><Relationship Id="rId1" Type="http://schemas.openxmlformats.org/officeDocument/2006/relationships/vmlDrawing" Target="../drawings/vmlDrawing16.vml"/><Relationship Id="rId6" Type="http://schemas.openxmlformats.org/officeDocument/2006/relationships/tags" Target="../tags/tag2061.xml"/><Relationship Id="rId11" Type="http://schemas.openxmlformats.org/officeDocument/2006/relationships/tags" Target="../tags/tag2066.xml"/><Relationship Id="rId5" Type="http://schemas.openxmlformats.org/officeDocument/2006/relationships/tags" Target="../tags/tag2060.xml"/><Relationship Id="rId15" Type="http://schemas.openxmlformats.org/officeDocument/2006/relationships/oleObject" Target="../embeddings/oleObject40.bin"/><Relationship Id="rId10" Type="http://schemas.openxmlformats.org/officeDocument/2006/relationships/tags" Target="../tags/tag2065.xml"/><Relationship Id="rId19" Type="http://schemas.openxmlformats.org/officeDocument/2006/relationships/oleObject" Target="../embeddings/oleObject42.bin"/><Relationship Id="rId4" Type="http://schemas.openxmlformats.org/officeDocument/2006/relationships/tags" Target="../tags/tag2059.xml"/><Relationship Id="rId9" Type="http://schemas.openxmlformats.org/officeDocument/2006/relationships/tags" Target="../tags/tag2064.xml"/><Relationship Id="rId14" Type="http://schemas.openxmlformats.org/officeDocument/2006/relationships/image" Target="../media/image50.wmf"/></Relationships>
</file>

<file path=ppt/slides/_rels/slide102.xml.rels><?xml version="1.0" encoding="UTF-8" standalone="yes"?>
<Relationships xmlns="http://schemas.openxmlformats.org/package/2006/relationships"><Relationship Id="rId8" Type="http://schemas.openxmlformats.org/officeDocument/2006/relationships/tags" Target="../tags/tag2073.xml"/><Relationship Id="rId13" Type="http://schemas.openxmlformats.org/officeDocument/2006/relationships/tags" Target="../tags/tag2078.xml"/><Relationship Id="rId18" Type="http://schemas.openxmlformats.org/officeDocument/2006/relationships/oleObject" Target="../embeddings/oleObject44.bin"/><Relationship Id="rId26" Type="http://schemas.openxmlformats.org/officeDocument/2006/relationships/oleObject" Target="../embeddings/oleObject48.bin"/><Relationship Id="rId3" Type="http://schemas.openxmlformats.org/officeDocument/2006/relationships/tags" Target="../tags/tag2068.xml"/><Relationship Id="rId21" Type="http://schemas.openxmlformats.org/officeDocument/2006/relationships/image" Target="../media/image52.wmf"/><Relationship Id="rId7" Type="http://schemas.openxmlformats.org/officeDocument/2006/relationships/tags" Target="../tags/tag2072.xml"/><Relationship Id="rId12" Type="http://schemas.openxmlformats.org/officeDocument/2006/relationships/tags" Target="../tags/tag2077.xml"/><Relationship Id="rId17" Type="http://schemas.openxmlformats.org/officeDocument/2006/relationships/image" Target="../media/image50.wmf"/><Relationship Id="rId25" Type="http://schemas.openxmlformats.org/officeDocument/2006/relationships/image" Target="../media/image54.wmf"/><Relationship Id="rId2" Type="http://schemas.openxmlformats.org/officeDocument/2006/relationships/tags" Target="../tags/tag2067.xml"/><Relationship Id="rId16" Type="http://schemas.openxmlformats.org/officeDocument/2006/relationships/oleObject" Target="../embeddings/oleObject43.bin"/><Relationship Id="rId20" Type="http://schemas.openxmlformats.org/officeDocument/2006/relationships/oleObject" Target="../embeddings/oleObject45.bin"/><Relationship Id="rId29" Type="http://schemas.openxmlformats.org/officeDocument/2006/relationships/image" Target="../media/image56.wmf"/><Relationship Id="rId1" Type="http://schemas.openxmlformats.org/officeDocument/2006/relationships/vmlDrawing" Target="../drawings/vmlDrawing17.vml"/><Relationship Id="rId6" Type="http://schemas.openxmlformats.org/officeDocument/2006/relationships/tags" Target="../tags/tag2071.xml"/><Relationship Id="rId11" Type="http://schemas.openxmlformats.org/officeDocument/2006/relationships/tags" Target="../tags/tag2076.xml"/><Relationship Id="rId24" Type="http://schemas.openxmlformats.org/officeDocument/2006/relationships/oleObject" Target="../embeddings/oleObject47.bin"/><Relationship Id="rId5" Type="http://schemas.openxmlformats.org/officeDocument/2006/relationships/tags" Target="../tags/tag2070.xml"/><Relationship Id="rId15" Type="http://schemas.openxmlformats.org/officeDocument/2006/relationships/slideLayout" Target="../slideLayouts/slideLayout572.xml"/><Relationship Id="rId23" Type="http://schemas.openxmlformats.org/officeDocument/2006/relationships/image" Target="../media/image53.wmf"/><Relationship Id="rId28" Type="http://schemas.openxmlformats.org/officeDocument/2006/relationships/oleObject" Target="../embeddings/oleObject49.bin"/><Relationship Id="rId10" Type="http://schemas.openxmlformats.org/officeDocument/2006/relationships/tags" Target="../tags/tag2075.xml"/><Relationship Id="rId19" Type="http://schemas.openxmlformats.org/officeDocument/2006/relationships/image" Target="../media/image51.wmf"/><Relationship Id="rId4" Type="http://schemas.openxmlformats.org/officeDocument/2006/relationships/tags" Target="../tags/tag2069.xml"/><Relationship Id="rId9" Type="http://schemas.openxmlformats.org/officeDocument/2006/relationships/tags" Target="../tags/tag2074.xml"/><Relationship Id="rId14" Type="http://schemas.openxmlformats.org/officeDocument/2006/relationships/tags" Target="../tags/tag2079.xml"/><Relationship Id="rId22" Type="http://schemas.openxmlformats.org/officeDocument/2006/relationships/oleObject" Target="../embeddings/oleObject46.bin"/><Relationship Id="rId27" Type="http://schemas.openxmlformats.org/officeDocument/2006/relationships/image" Target="../media/image55.wmf"/></Relationships>
</file>

<file path=ppt/slides/_rels/slide103.xml.rels><?xml version="1.0" encoding="UTF-8" standalone="yes"?>
<Relationships xmlns="http://schemas.openxmlformats.org/package/2006/relationships"><Relationship Id="rId8" Type="http://schemas.openxmlformats.org/officeDocument/2006/relationships/tags" Target="../tags/tag2086.xml"/><Relationship Id="rId13" Type="http://schemas.openxmlformats.org/officeDocument/2006/relationships/tags" Target="../tags/tag2091.xml"/><Relationship Id="rId18" Type="http://schemas.openxmlformats.org/officeDocument/2006/relationships/image" Target="../media/image51.wmf"/><Relationship Id="rId26" Type="http://schemas.openxmlformats.org/officeDocument/2006/relationships/image" Target="../media/image55.wmf"/><Relationship Id="rId3" Type="http://schemas.openxmlformats.org/officeDocument/2006/relationships/tags" Target="../tags/tag2081.xml"/><Relationship Id="rId21" Type="http://schemas.openxmlformats.org/officeDocument/2006/relationships/oleObject" Target="../embeddings/oleObject53.bin"/><Relationship Id="rId7" Type="http://schemas.openxmlformats.org/officeDocument/2006/relationships/tags" Target="../tags/tag2085.xml"/><Relationship Id="rId12" Type="http://schemas.openxmlformats.org/officeDocument/2006/relationships/tags" Target="../tags/tag2090.xml"/><Relationship Id="rId17" Type="http://schemas.openxmlformats.org/officeDocument/2006/relationships/oleObject" Target="../embeddings/oleObject51.bin"/><Relationship Id="rId25" Type="http://schemas.openxmlformats.org/officeDocument/2006/relationships/oleObject" Target="../embeddings/oleObject55.bin"/><Relationship Id="rId2" Type="http://schemas.openxmlformats.org/officeDocument/2006/relationships/tags" Target="../tags/tag2080.xml"/><Relationship Id="rId16" Type="http://schemas.openxmlformats.org/officeDocument/2006/relationships/image" Target="../media/image50.wmf"/><Relationship Id="rId20" Type="http://schemas.openxmlformats.org/officeDocument/2006/relationships/image" Target="../media/image52.wmf"/><Relationship Id="rId29" Type="http://schemas.openxmlformats.org/officeDocument/2006/relationships/oleObject" Target="../embeddings/oleObject57.bin"/><Relationship Id="rId1" Type="http://schemas.openxmlformats.org/officeDocument/2006/relationships/vmlDrawing" Target="../drawings/vmlDrawing18.vml"/><Relationship Id="rId6" Type="http://schemas.openxmlformats.org/officeDocument/2006/relationships/tags" Target="../tags/tag2084.xml"/><Relationship Id="rId11" Type="http://schemas.openxmlformats.org/officeDocument/2006/relationships/tags" Target="../tags/tag2089.xml"/><Relationship Id="rId24" Type="http://schemas.openxmlformats.org/officeDocument/2006/relationships/image" Target="../media/image54.wmf"/><Relationship Id="rId32" Type="http://schemas.openxmlformats.org/officeDocument/2006/relationships/image" Target="../media/image58.wmf"/><Relationship Id="rId5" Type="http://schemas.openxmlformats.org/officeDocument/2006/relationships/tags" Target="../tags/tag2083.xml"/><Relationship Id="rId15" Type="http://schemas.openxmlformats.org/officeDocument/2006/relationships/oleObject" Target="../embeddings/oleObject50.bin"/><Relationship Id="rId23" Type="http://schemas.openxmlformats.org/officeDocument/2006/relationships/oleObject" Target="../embeddings/oleObject54.bin"/><Relationship Id="rId28" Type="http://schemas.openxmlformats.org/officeDocument/2006/relationships/image" Target="../media/image56.wmf"/><Relationship Id="rId10" Type="http://schemas.openxmlformats.org/officeDocument/2006/relationships/tags" Target="../tags/tag2088.xml"/><Relationship Id="rId19" Type="http://schemas.openxmlformats.org/officeDocument/2006/relationships/oleObject" Target="../embeddings/oleObject52.bin"/><Relationship Id="rId31" Type="http://schemas.openxmlformats.org/officeDocument/2006/relationships/oleObject" Target="../embeddings/oleObject58.bin"/><Relationship Id="rId4" Type="http://schemas.openxmlformats.org/officeDocument/2006/relationships/tags" Target="../tags/tag2082.xml"/><Relationship Id="rId9" Type="http://schemas.openxmlformats.org/officeDocument/2006/relationships/tags" Target="../tags/tag2087.xml"/><Relationship Id="rId14" Type="http://schemas.openxmlformats.org/officeDocument/2006/relationships/slideLayout" Target="../slideLayouts/slideLayout572.xml"/><Relationship Id="rId22" Type="http://schemas.openxmlformats.org/officeDocument/2006/relationships/image" Target="../media/image53.wmf"/><Relationship Id="rId27" Type="http://schemas.openxmlformats.org/officeDocument/2006/relationships/oleObject" Target="../embeddings/oleObject56.bin"/><Relationship Id="rId30" Type="http://schemas.openxmlformats.org/officeDocument/2006/relationships/image" Target="../media/image57.wmf"/></Relationships>
</file>

<file path=ppt/slides/_rels/slide104.xml.rels><?xml version="1.0" encoding="UTF-8" standalone="yes"?>
<Relationships xmlns="http://schemas.openxmlformats.org/package/2006/relationships"><Relationship Id="rId13" Type="http://schemas.openxmlformats.org/officeDocument/2006/relationships/tags" Target="../tags/tag2103.xml"/><Relationship Id="rId18" Type="http://schemas.openxmlformats.org/officeDocument/2006/relationships/tags" Target="../tags/tag2108.xml"/><Relationship Id="rId26" Type="http://schemas.openxmlformats.org/officeDocument/2006/relationships/oleObject" Target="../embeddings/oleObject62.bin"/><Relationship Id="rId39" Type="http://schemas.openxmlformats.org/officeDocument/2006/relationships/image" Target="../media/image61.wmf"/><Relationship Id="rId21" Type="http://schemas.openxmlformats.org/officeDocument/2006/relationships/image" Target="../media/image50.wmf"/><Relationship Id="rId34" Type="http://schemas.openxmlformats.org/officeDocument/2006/relationships/oleObject" Target="../embeddings/oleObject66.bin"/><Relationship Id="rId7" Type="http://schemas.openxmlformats.org/officeDocument/2006/relationships/tags" Target="../tags/tag2097.xml"/><Relationship Id="rId2" Type="http://schemas.openxmlformats.org/officeDocument/2006/relationships/tags" Target="../tags/tag2092.xml"/><Relationship Id="rId16" Type="http://schemas.openxmlformats.org/officeDocument/2006/relationships/tags" Target="../tags/tag2106.xml"/><Relationship Id="rId20" Type="http://schemas.openxmlformats.org/officeDocument/2006/relationships/oleObject" Target="../embeddings/oleObject59.bin"/><Relationship Id="rId29" Type="http://schemas.openxmlformats.org/officeDocument/2006/relationships/image" Target="../media/image54.wmf"/><Relationship Id="rId41" Type="http://schemas.openxmlformats.org/officeDocument/2006/relationships/image" Target="../media/image62.wmf"/><Relationship Id="rId1" Type="http://schemas.openxmlformats.org/officeDocument/2006/relationships/vmlDrawing" Target="../drawings/vmlDrawing19.vml"/><Relationship Id="rId6" Type="http://schemas.openxmlformats.org/officeDocument/2006/relationships/tags" Target="../tags/tag2096.xml"/><Relationship Id="rId11" Type="http://schemas.openxmlformats.org/officeDocument/2006/relationships/tags" Target="../tags/tag2101.xml"/><Relationship Id="rId24" Type="http://schemas.openxmlformats.org/officeDocument/2006/relationships/oleObject" Target="../embeddings/oleObject61.bin"/><Relationship Id="rId32" Type="http://schemas.openxmlformats.org/officeDocument/2006/relationships/oleObject" Target="../embeddings/oleObject65.bin"/><Relationship Id="rId37" Type="http://schemas.openxmlformats.org/officeDocument/2006/relationships/image" Target="../media/image60.wmf"/><Relationship Id="rId40" Type="http://schemas.openxmlformats.org/officeDocument/2006/relationships/oleObject" Target="../embeddings/oleObject69.bin"/><Relationship Id="rId5" Type="http://schemas.openxmlformats.org/officeDocument/2006/relationships/tags" Target="../tags/tag2095.xml"/><Relationship Id="rId15" Type="http://schemas.openxmlformats.org/officeDocument/2006/relationships/tags" Target="../tags/tag2105.xml"/><Relationship Id="rId23" Type="http://schemas.openxmlformats.org/officeDocument/2006/relationships/image" Target="../media/image51.wmf"/><Relationship Id="rId28" Type="http://schemas.openxmlformats.org/officeDocument/2006/relationships/oleObject" Target="../embeddings/oleObject63.bin"/><Relationship Id="rId36" Type="http://schemas.openxmlformats.org/officeDocument/2006/relationships/oleObject" Target="../embeddings/oleObject67.bin"/><Relationship Id="rId10" Type="http://schemas.openxmlformats.org/officeDocument/2006/relationships/tags" Target="../tags/tag2100.xml"/><Relationship Id="rId19" Type="http://schemas.openxmlformats.org/officeDocument/2006/relationships/slideLayout" Target="../slideLayouts/slideLayout572.xml"/><Relationship Id="rId31" Type="http://schemas.openxmlformats.org/officeDocument/2006/relationships/image" Target="../media/image55.wmf"/><Relationship Id="rId4" Type="http://schemas.openxmlformats.org/officeDocument/2006/relationships/tags" Target="../tags/tag2094.xml"/><Relationship Id="rId9" Type="http://schemas.openxmlformats.org/officeDocument/2006/relationships/tags" Target="../tags/tag2099.xml"/><Relationship Id="rId14" Type="http://schemas.openxmlformats.org/officeDocument/2006/relationships/tags" Target="../tags/tag2104.xml"/><Relationship Id="rId22" Type="http://schemas.openxmlformats.org/officeDocument/2006/relationships/oleObject" Target="../embeddings/oleObject60.bin"/><Relationship Id="rId27" Type="http://schemas.openxmlformats.org/officeDocument/2006/relationships/image" Target="../media/image53.wmf"/><Relationship Id="rId30" Type="http://schemas.openxmlformats.org/officeDocument/2006/relationships/oleObject" Target="../embeddings/oleObject64.bin"/><Relationship Id="rId35" Type="http://schemas.openxmlformats.org/officeDocument/2006/relationships/image" Target="../media/image59.wmf"/><Relationship Id="rId8" Type="http://schemas.openxmlformats.org/officeDocument/2006/relationships/tags" Target="../tags/tag2098.xml"/><Relationship Id="rId3" Type="http://schemas.openxmlformats.org/officeDocument/2006/relationships/tags" Target="../tags/tag2093.xml"/><Relationship Id="rId12" Type="http://schemas.openxmlformats.org/officeDocument/2006/relationships/tags" Target="../tags/tag2102.xml"/><Relationship Id="rId17" Type="http://schemas.openxmlformats.org/officeDocument/2006/relationships/tags" Target="../tags/tag2107.xml"/><Relationship Id="rId25" Type="http://schemas.openxmlformats.org/officeDocument/2006/relationships/image" Target="../media/image52.wmf"/><Relationship Id="rId33" Type="http://schemas.openxmlformats.org/officeDocument/2006/relationships/image" Target="../media/image56.wmf"/><Relationship Id="rId38" Type="http://schemas.openxmlformats.org/officeDocument/2006/relationships/oleObject" Target="../embeddings/oleObject68.bin"/></Relationships>
</file>

<file path=ppt/slides/_rels/slide105.xml.rels><?xml version="1.0" encoding="UTF-8" standalone="yes"?>
<Relationships xmlns="http://schemas.openxmlformats.org/package/2006/relationships"><Relationship Id="rId13" Type="http://schemas.openxmlformats.org/officeDocument/2006/relationships/tags" Target="../tags/tag2120.xml"/><Relationship Id="rId18" Type="http://schemas.openxmlformats.org/officeDocument/2006/relationships/tags" Target="../tags/tag2125.xml"/><Relationship Id="rId26" Type="http://schemas.openxmlformats.org/officeDocument/2006/relationships/image" Target="../media/image52.wmf"/><Relationship Id="rId39" Type="http://schemas.openxmlformats.org/officeDocument/2006/relationships/oleObject" Target="../embeddings/oleObject79.bin"/><Relationship Id="rId21" Type="http://schemas.openxmlformats.org/officeDocument/2006/relationships/oleObject" Target="../embeddings/oleObject70.bin"/><Relationship Id="rId34" Type="http://schemas.openxmlformats.org/officeDocument/2006/relationships/image" Target="../media/image56.wmf"/><Relationship Id="rId42" Type="http://schemas.openxmlformats.org/officeDocument/2006/relationships/image" Target="../media/image64.wmf"/><Relationship Id="rId7" Type="http://schemas.openxmlformats.org/officeDocument/2006/relationships/tags" Target="../tags/tag2114.xml"/><Relationship Id="rId2" Type="http://schemas.openxmlformats.org/officeDocument/2006/relationships/tags" Target="../tags/tag2109.xml"/><Relationship Id="rId16" Type="http://schemas.openxmlformats.org/officeDocument/2006/relationships/tags" Target="../tags/tag2123.xml"/><Relationship Id="rId20" Type="http://schemas.openxmlformats.org/officeDocument/2006/relationships/slideLayout" Target="../slideLayouts/slideLayout572.xml"/><Relationship Id="rId29" Type="http://schemas.openxmlformats.org/officeDocument/2006/relationships/oleObject" Target="../embeddings/oleObject74.bin"/><Relationship Id="rId41" Type="http://schemas.openxmlformats.org/officeDocument/2006/relationships/oleObject" Target="../embeddings/oleObject80.bin"/><Relationship Id="rId1" Type="http://schemas.openxmlformats.org/officeDocument/2006/relationships/vmlDrawing" Target="../drawings/vmlDrawing20.vml"/><Relationship Id="rId6" Type="http://schemas.openxmlformats.org/officeDocument/2006/relationships/tags" Target="../tags/tag2113.xml"/><Relationship Id="rId11" Type="http://schemas.openxmlformats.org/officeDocument/2006/relationships/tags" Target="../tags/tag2118.xml"/><Relationship Id="rId24" Type="http://schemas.openxmlformats.org/officeDocument/2006/relationships/image" Target="../media/image51.wmf"/><Relationship Id="rId32" Type="http://schemas.openxmlformats.org/officeDocument/2006/relationships/image" Target="../media/image55.wmf"/><Relationship Id="rId37" Type="http://schemas.openxmlformats.org/officeDocument/2006/relationships/oleObject" Target="../embeddings/oleObject78.bin"/><Relationship Id="rId40" Type="http://schemas.openxmlformats.org/officeDocument/2006/relationships/image" Target="../media/image63.wmf"/><Relationship Id="rId5" Type="http://schemas.openxmlformats.org/officeDocument/2006/relationships/tags" Target="../tags/tag2112.xml"/><Relationship Id="rId15" Type="http://schemas.openxmlformats.org/officeDocument/2006/relationships/tags" Target="../tags/tag2122.xml"/><Relationship Id="rId23" Type="http://schemas.openxmlformats.org/officeDocument/2006/relationships/oleObject" Target="../embeddings/oleObject71.bin"/><Relationship Id="rId28" Type="http://schemas.openxmlformats.org/officeDocument/2006/relationships/image" Target="../media/image53.wmf"/><Relationship Id="rId36" Type="http://schemas.openxmlformats.org/officeDocument/2006/relationships/image" Target="../media/image59.wmf"/><Relationship Id="rId10" Type="http://schemas.openxmlformats.org/officeDocument/2006/relationships/tags" Target="../tags/tag2117.xml"/><Relationship Id="rId19" Type="http://schemas.openxmlformats.org/officeDocument/2006/relationships/tags" Target="../tags/tag2126.xml"/><Relationship Id="rId31" Type="http://schemas.openxmlformats.org/officeDocument/2006/relationships/oleObject" Target="../embeddings/oleObject75.bin"/><Relationship Id="rId44" Type="http://schemas.openxmlformats.org/officeDocument/2006/relationships/image" Target="../media/image65.wmf"/><Relationship Id="rId4" Type="http://schemas.openxmlformats.org/officeDocument/2006/relationships/tags" Target="../tags/tag2111.xml"/><Relationship Id="rId9" Type="http://schemas.openxmlformats.org/officeDocument/2006/relationships/tags" Target="../tags/tag2116.xml"/><Relationship Id="rId14" Type="http://schemas.openxmlformats.org/officeDocument/2006/relationships/tags" Target="../tags/tag2121.xml"/><Relationship Id="rId22" Type="http://schemas.openxmlformats.org/officeDocument/2006/relationships/image" Target="../media/image50.wmf"/><Relationship Id="rId27" Type="http://schemas.openxmlformats.org/officeDocument/2006/relationships/oleObject" Target="../embeddings/oleObject73.bin"/><Relationship Id="rId30" Type="http://schemas.openxmlformats.org/officeDocument/2006/relationships/image" Target="../media/image54.wmf"/><Relationship Id="rId35" Type="http://schemas.openxmlformats.org/officeDocument/2006/relationships/oleObject" Target="../embeddings/oleObject77.bin"/><Relationship Id="rId43" Type="http://schemas.openxmlformats.org/officeDocument/2006/relationships/oleObject" Target="../embeddings/oleObject81.bin"/><Relationship Id="rId8" Type="http://schemas.openxmlformats.org/officeDocument/2006/relationships/tags" Target="../tags/tag2115.xml"/><Relationship Id="rId3" Type="http://schemas.openxmlformats.org/officeDocument/2006/relationships/tags" Target="../tags/tag2110.xml"/><Relationship Id="rId12" Type="http://schemas.openxmlformats.org/officeDocument/2006/relationships/tags" Target="../tags/tag2119.xml"/><Relationship Id="rId17" Type="http://schemas.openxmlformats.org/officeDocument/2006/relationships/tags" Target="../tags/tag2124.xml"/><Relationship Id="rId25" Type="http://schemas.openxmlformats.org/officeDocument/2006/relationships/oleObject" Target="../embeddings/oleObject72.bin"/><Relationship Id="rId33" Type="http://schemas.openxmlformats.org/officeDocument/2006/relationships/oleObject" Target="../embeddings/oleObject76.bin"/><Relationship Id="rId38" Type="http://schemas.openxmlformats.org/officeDocument/2006/relationships/image" Target="../media/image60.wmf"/></Relationships>
</file>

<file path=ppt/slides/_rels/slide106.xml.rels><?xml version="1.0" encoding="UTF-8" standalone="yes"?>
<Relationships xmlns="http://schemas.openxmlformats.org/package/2006/relationships"><Relationship Id="rId13" Type="http://schemas.openxmlformats.org/officeDocument/2006/relationships/tags" Target="../tags/tag2138.xml"/><Relationship Id="rId18" Type="http://schemas.openxmlformats.org/officeDocument/2006/relationships/tags" Target="../tags/tag2143.xml"/><Relationship Id="rId26" Type="http://schemas.openxmlformats.org/officeDocument/2006/relationships/image" Target="../media/image51.wmf"/><Relationship Id="rId39" Type="http://schemas.openxmlformats.org/officeDocument/2006/relationships/oleObject" Target="../embeddings/oleObject90.bin"/><Relationship Id="rId21" Type="http://schemas.openxmlformats.org/officeDocument/2006/relationships/tags" Target="../tags/tag2146.xml"/><Relationship Id="rId34" Type="http://schemas.openxmlformats.org/officeDocument/2006/relationships/image" Target="../media/image55.wmf"/><Relationship Id="rId42" Type="http://schemas.openxmlformats.org/officeDocument/2006/relationships/image" Target="../media/image63.wmf"/><Relationship Id="rId47" Type="http://schemas.openxmlformats.org/officeDocument/2006/relationships/oleObject" Target="../embeddings/oleObject94.bin"/><Relationship Id="rId50" Type="http://schemas.openxmlformats.org/officeDocument/2006/relationships/image" Target="../media/image69.wmf"/><Relationship Id="rId7" Type="http://schemas.openxmlformats.org/officeDocument/2006/relationships/tags" Target="../tags/tag2132.xml"/><Relationship Id="rId2" Type="http://schemas.openxmlformats.org/officeDocument/2006/relationships/tags" Target="../tags/tag2127.xml"/><Relationship Id="rId16" Type="http://schemas.openxmlformats.org/officeDocument/2006/relationships/tags" Target="../tags/tag2141.xml"/><Relationship Id="rId29" Type="http://schemas.openxmlformats.org/officeDocument/2006/relationships/oleObject" Target="../embeddings/oleObject85.bin"/><Relationship Id="rId11" Type="http://schemas.openxmlformats.org/officeDocument/2006/relationships/tags" Target="../tags/tag2136.xml"/><Relationship Id="rId24" Type="http://schemas.openxmlformats.org/officeDocument/2006/relationships/image" Target="../media/image50.wmf"/><Relationship Id="rId32" Type="http://schemas.openxmlformats.org/officeDocument/2006/relationships/image" Target="../media/image54.wmf"/><Relationship Id="rId37" Type="http://schemas.openxmlformats.org/officeDocument/2006/relationships/oleObject" Target="../embeddings/oleObject89.bin"/><Relationship Id="rId40" Type="http://schemas.openxmlformats.org/officeDocument/2006/relationships/image" Target="../media/image60.wmf"/><Relationship Id="rId45" Type="http://schemas.openxmlformats.org/officeDocument/2006/relationships/oleObject" Target="../embeddings/oleObject93.bin"/><Relationship Id="rId5" Type="http://schemas.openxmlformats.org/officeDocument/2006/relationships/tags" Target="../tags/tag2130.xml"/><Relationship Id="rId15" Type="http://schemas.openxmlformats.org/officeDocument/2006/relationships/tags" Target="../tags/tag2140.xml"/><Relationship Id="rId23" Type="http://schemas.openxmlformats.org/officeDocument/2006/relationships/oleObject" Target="../embeddings/oleObject82.bin"/><Relationship Id="rId28" Type="http://schemas.openxmlformats.org/officeDocument/2006/relationships/image" Target="../media/image52.wmf"/><Relationship Id="rId36" Type="http://schemas.openxmlformats.org/officeDocument/2006/relationships/image" Target="../media/image56.wmf"/><Relationship Id="rId49" Type="http://schemas.openxmlformats.org/officeDocument/2006/relationships/oleObject" Target="../embeddings/oleObject95.bin"/><Relationship Id="rId10" Type="http://schemas.openxmlformats.org/officeDocument/2006/relationships/tags" Target="../tags/tag2135.xml"/><Relationship Id="rId19" Type="http://schemas.openxmlformats.org/officeDocument/2006/relationships/tags" Target="../tags/tag2144.xml"/><Relationship Id="rId31" Type="http://schemas.openxmlformats.org/officeDocument/2006/relationships/oleObject" Target="../embeddings/oleObject86.bin"/><Relationship Id="rId44" Type="http://schemas.openxmlformats.org/officeDocument/2006/relationships/image" Target="../media/image66.wmf"/><Relationship Id="rId4" Type="http://schemas.openxmlformats.org/officeDocument/2006/relationships/tags" Target="../tags/tag2129.xml"/><Relationship Id="rId9" Type="http://schemas.openxmlformats.org/officeDocument/2006/relationships/tags" Target="../tags/tag2134.xml"/><Relationship Id="rId14" Type="http://schemas.openxmlformats.org/officeDocument/2006/relationships/tags" Target="../tags/tag2139.xml"/><Relationship Id="rId22" Type="http://schemas.openxmlformats.org/officeDocument/2006/relationships/slideLayout" Target="../slideLayouts/slideLayout572.xml"/><Relationship Id="rId27" Type="http://schemas.openxmlformats.org/officeDocument/2006/relationships/oleObject" Target="../embeddings/oleObject84.bin"/><Relationship Id="rId30" Type="http://schemas.openxmlformats.org/officeDocument/2006/relationships/image" Target="../media/image53.wmf"/><Relationship Id="rId35" Type="http://schemas.openxmlformats.org/officeDocument/2006/relationships/oleObject" Target="../embeddings/oleObject88.bin"/><Relationship Id="rId43" Type="http://schemas.openxmlformats.org/officeDocument/2006/relationships/oleObject" Target="../embeddings/oleObject92.bin"/><Relationship Id="rId48" Type="http://schemas.openxmlformats.org/officeDocument/2006/relationships/image" Target="../media/image68.wmf"/><Relationship Id="rId8" Type="http://schemas.openxmlformats.org/officeDocument/2006/relationships/tags" Target="../tags/tag2133.xml"/><Relationship Id="rId3" Type="http://schemas.openxmlformats.org/officeDocument/2006/relationships/tags" Target="../tags/tag2128.xml"/><Relationship Id="rId12" Type="http://schemas.openxmlformats.org/officeDocument/2006/relationships/tags" Target="../tags/tag2137.xml"/><Relationship Id="rId17" Type="http://schemas.openxmlformats.org/officeDocument/2006/relationships/tags" Target="../tags/tag2142.xml"/><Relationship Id="rId25" Type="http://schemas.openxmlformats.org/officeDocument/2006/relationships/oleObject" Target="../embeddings/oleObject83.bin"/><Relationship Id="rId33" Type="http://schemas.openxmlformats.org/officeDocument/2006/relationships/oleObject" Target="../embeddings/oleObject87.bin"/><Relationship Id="rId38" Type="http://schemas.openxmlformats.org/officeDocument/2006/relationships/image" Target="../media/image59.wmf"/><Relationship Id="rId46" Type="http://schemas.openxmlformats.org/officeDocument/2006/relationships/image" Target="../media/image67.wmf"/><Relationship Id="rId20" Type="http://schemas.openxmlformats.org/officeDocument/2006/relationships/tags" Target="../tags/tag2145.xml"/><Relationship Id="rId41" Type="http://schemas.openxmlformats.org/officeDocument/2006/relationships/oleObject" Target="../embeddings/oleObject91.bin"/><Relationship Id="rId1" Type="http://schemas.openxmlformats.org/officeDocument/2006/relationships/vmlDrawing" Target="../drawings/vmlDrawing21.vml"/><Relationship Id="rId6" Type="http://schemas.openxmlformats.org/officeDocument/2006/relationships/tags" Target="../tags/tag2131.xml"/></Relationships>
</file>

<file path=ppt/slides/_rels/slide107.xml.rels><?xml version="1.0" encoding="UTF-8" standalone="yes"?>
<Relationships xmlns="http://schemas.openxmlformats.org/package/2006/relationships"><Relationship Id="rId13" Type="http://schemas.openxmlformats.org/officeDocument/2006/relationships/tags" Target="../tags/tag2158.xml"/><Relationship Id="rId18" Type="http://schemas.openxmlformats.org/officeDocument/2006/relationships/tags" Target="../tags/tag2163.xml"/><Relationship Id="rId26" Type="http://schemas.openxmlformats.org/officeDocument/2006/relationships/image" Target="../media/image51.wmf"/><Relationship Id="rId39" Type="http://schemas.openxmlformats.org/officeDocument/2006/relationships/oleObject" Target="../embeddings/oleObject104.bin"/><Relationship Id="rId21" Type="http://schemas.openxmlformats.org/officeDocument/2006/relationships/tags" Target="../tags/tag2166.xml"/><Relationship Id="rId34" Type="http://schemas.openxmlformats.org/officeDocument/2006/relationships/image" Target="../media/image55.wmf"/><Relationship Id="rId42" Type="http://schemas.openxmlformats.org/officeDocument/2006/relationships/image" Target="../media/image63.wmf"/><Relationship Id="rId47" Type="http://schemas.openxmlformats.org/officeDocument/2006/relationships/oleObject" Target="../embeddings/oleObject108.bin"/><Relationship Id="rId50" Type="http://schemas.openxmlformats.org/officeDocument/2006/relationships/image" Target="../media/image71.wmf"/><Relationship Id="rId7" Type="http://schemas.openxmlformats.org/officeDocument/2006/relationships/tags" Target="../tags/tag2152.xml"/><Relationship Id="rId2" Type="http://schemas.openxmlformats.org/officeDocument/2006/relationships/tags" Target="../tags/tag2147.xml"/><Relationship Id="rId16" Type="http://schemas.openxmlformats.org/officeDocument/2006/relationships/tags" Target="../tags/tag2161.xml"/><Relationship Id="rId29" Type="http://schemas.openxmlformats.org/officeDocument/2006/relationships/oleObject" Target="../embeddings/oleObject99.bin"/><Relationship Id="rId11" Type="http://schemas.openxmlformats.org/officeDocument/2006/relationships/tags" Target="../tags/tag2156.xml"/><Relationship Id="rId24" Type="http://schemas.openxmlformats.org/officeDocument/2006/relationships/image" Target="../media/image50.wmf"/><Relationship Id="rId32" Type="http://schemas.openxmlformats.org/officeDocument/2006/relationships/image" Target="../media/image54.wmf"/><Relationship Id="rId37" Type="http://schemas.openxmlformats.org/officeDocument/2006/relationships/oleObject" Target="../embeddings/oleObject103.bin"/><Relationship Id="rId40" Type="http://schemas.openxmlformats.org/officeDocument/2006/relationships/image" Target="../media/image60.wmf"/><Relationship Id="rId45" Type="http://schemas.openxmlformats.org/officeDocument/2006/relationships/oleObject" Target="../embeddings/oleObject107.bin"/><Relationship Id="rId5" Type="http://schemas.openxmlformats.org/officeDocument/2006/relationships/tags" Target="../tags/tag2150.xml"/><Relationship Id="rId15" Type="http://schemas.openxmlformats.org/officeDocument/2006/relationships/tags" Target="../tags/tag2160.xml"/><Relationship Id="rId23" Type="http://schemas.openxmlformats.org/officeDocument/2006/relationships/oleObject" Target="../embeddings/oleObject96.bin"/><Relationship Id="rId28" Type="http://schemas.openxmlformats.org/officeDocument/2006/relationships/image" Target="../media/image52.wmf"/><Relationship Id="rId36" Type="http://schemas.openxmlformats.org/officeDocument/2006/relationships/image" Target="../media/image56.wmf"/><Relationship Id="rId49" Type="http://schemas.openxmlformats.org/officeDocument/2006/relationships/oleObject" Target="../embeddings/oleObject109.bin"/><Relationship Id="rId10" Type="http://schemas.openxmlformats.org/officeDocument/2006/relationships/tags" Target="../tags/tag2155.xml"/><Relationship Id="rId19" Type="http://schemas.openxmlformats.org/officeDocument/2006/relationships/tags" Target="../tags/tag2164.xml"/><Relationship Id="rId31" Type="http://schemas.openxmlformats.org/officeDocument/2006/relationships/oleObject" Target="../embeddings/oleObject100.bin"/><Relationship Id="rId44" Type="http://schemas.openxmlformats.org/officeDocument/2006/relationships/image" Target="../media/image66.wmf"/><Relationship Id="rId4" Type="http://schemas.openxmlformats.org/officeDocument/2006/relationships/tags" Target="../tags/tag2149.xml"/><Relationship Id="rId9" Type="http://schemas.openxmlformats.org/officeDocument/2006/relationships/tags" Target="../tags/tag2154.xml"/><Relationship Id="rId14" Type="http://schemas.openxmlformats.org/officeDocument/2006/relationships/tags" Target="../tags/tag2159.xml"/><Relationship Id="rId22" Type="http://schemas.openxmlformats.org/officeDocument/2006/relationships/slideLayout" Target="../slideLayouts/slideLayout572.xml"/><Relationship Id="rId27" Type="http://schemas.openxmlformats.org/officeDocument/2006/relationships/oleObject" Target="../embeddings/oleObject98.bin"/><Relationship Id="rId30" Type="http://schemas.openxmlformats.org/officeDocument/2006/relationships/image" Target="../media/image53.wmf"/><Relationship Id="rId35" Type="http://schemas.openxmlformats.org/officeDocument/2006/relationships/oleObject" Target="../embeddings/oleObject102.bin"/><Relationship Id="rId43" Type="http://schemas.openxmlformats.org/officeDocument/2006/relationships/oleObject" Target="../embeddings/oleObject106.bin"/><Relationship Id="rId48" Type="http://schemas.openxmlformats.org/officeDocument/2006/relationships/image" Target="../media/image70.wmf"/><Relationship Id="rId8" Type="http://schemas.openxmlformats.org/officeDocument/2006/relationships/tags" Target="../tags/tag2153.xml"/><Relationship Id="rId3" Type="http://schemas.openxmlformats.org/officeDocument/2006/relationships/tags" Target="../tags/tag2148.xml"/><Relationship Id="rId12" Type="http://schemas.openxmlformats.org/officeDocument/2006/relationships/tags" Target="../tags/tag2157.xml"/><Relationship Id="rId17" Type="http://schemas.openxmlformats.org/officeDocument/2006/relationships/tags" Target="../tags/tag2162.xml"/><Relationship Id="rId25" Type="http://schemas.openxmlformats.org/officeDocument/2006/relationships/oleObject" Target="../embeddings/oleObject97.bin"/><Relationship Id="rId33" Type="http://schemas.openxmlformats.org/officeDocument/2006/relationships/oleObject" Target="../embeddings/oleObject101.bin"/><Relationship Id="rId38" Type="http://schemas.openxmlformats.org/officeDocument/2006/relationships/image" Target="../media/image59.wmf"/><Relationship Id="rId46" Type="http://schemas.openxmlformats.org/officeDocument/2006/relationships/image" Target="../media/image67.wmf"/><Relationship Id="rId20" Type="http://schemas.openxmlformats.org/officeDocument/2006/relationships/tags" Target="../tags/tag2165.xml"/><Relationship Id="rId41" Type="http://schemas.openxmlformats.org/officeDocument/2006/relationships/oleObject" Target="../embeddings/oleObject105.bin"/><Relationship Id="rId1" Type="http://schemas.openxmlformats.org/officeDocument/2006/relationships/vmlDrawing" Target="../drawings/vmlDrawing22.vml"/><Relationship Id="rId6" Type="http://schemas.openxmlformats.org/officeDocument/2006/relationships/tags" Target="../tags/tag2151.xml"/></Relationships>
</file>

<file path=ppt/slides/_rels/slide108.xml.rels><?xml version="1.0" encoding="UTF-8" standalone="yes"?>
<Relationships xmlns="http://schemas.openxmlformats.org/package/2006/relationships"><Relationship Id="rId13" Type="http://schemas.openxmlformats.org/officeDocument/2006/relationships/notesSlide" Target="../notesSlides/notesSlide36.xml"/><Relationship Id="rId18" Type="http://schemas.openxmlformats.org/officeDocument/2006/relationships/oleObject" Target="../embeddings/oleObject112.bin"/><Relationship Id="rId26" Type="http://schemas.openxmlformats.org/officeDocument/2006/relationships/oleObject" Target="../embeddings/oleObject116.bin"/><Relationship Id="rId21" Type="http://schemas.openxmlformats.org/officeDocument/2006/relationships/image" Target="../media/image75.wmf"/><Relationship Id="rId34" Type="http://schemas.openxmlformats.org/officeDocument/2006/relationships/oleObject" Target="../embeddings/oleObject120.bin"/><Relationship Id="rId7" Type="http://schemas.openxmlformats.org/officeDocument/2006/relationships/tags" Target="../tags/tag2172.xml"/><Relationship Id="rId12" Type="http://schemas.openxmlformats.org/officeDocument/2006/relationships/slideLayout" Target="../slideLayouts/slideLayout572.xml"/><Relationship Id="rId17" Type="http://schemas.openxmlformats.org/officeDocument/2006/relationships/image" Target="../media/image73.wmf"/><Relationship Id="rId25" Type="http://schemas.openxmlformats.org/officeDocument/2006/relationships/image" Target="../media/image77.wmf"/><Relationship Id="rId33" Type="http://schemas.openxmlformats.org/officeDocument/2006/relationships/image" Target="../media/image81.wmf"/><Relationship Id="rId2" Type="http://schemas.openxmlformats.org/officeDocument/2006/relationships/tags" Target="../tags/tag2167.xml"/><Relationship Id="rId16" Type="http://schemas.openxmlformats.org/officeDocument/2006/relationships/oleObject" Target="../embeddings/oleObject111.bin"/><Relationship Id="rId20" Type="http://schemas.openxmlformats.org/officeDocument/2006/relationships/oleObject" Target="../embeddings/oleObject113.bin"/><Relationship Id="rId29" Type="http://schemas.openxmlformats.org/officeDocument/2006/relationships/image" Target="../media/image79.wmf"/><Relationship Id="rId1" Type="http://schemas.openxmlformats.org/officeDocument/2006/relationships/vmlDrawing" Target="../drawings/vmlDrawing23.vml"/><Relationship Id="rId6" Type="http://schemas.openxmlformats.org/officeDocument/2006/relationships/tags" Target="../tags/tag2171.xml"/><Relationship Id="rId11" Type="http://schemas.openxmlformats.org/officeDocument/2006/relationships/tags" Target="../tags/tag2176.xml"/><Relationship Id="rId24" Type="http://schemas.openxmlformats.org/officeDocument/2006/relationships/oleObject" Target="../embeddings/oleObject115.bin"/><Relationship Id="rId32" Type="http://schemas.openxmlformats.org/officeDocument/2006/relationships/oleObject" Target="../embeddings/oleObject119.bin"/><Relationship Id="rId37" Type="http://schemas.openxmlformats.org/officeDocument/2006/relationships/image" Target="../media/image83.wmf"/><Relationship Id="rId5" Type="http://schemas.openxmlformats.org/officeDocument/2006/relationships/tags" Target="../tags/tag2170.xml"/><Relationship Id="rId15" Type="http://schemas.openxmlformats.org/officeDocument/2006/relationships/image" Target="../media/image72.wmf"/><Relationship Id="rId23" Type="http://schemas.openxmlformats.org/officeDocument/2006/relationships/image" Target="../media/image76.wmf"/><Relationship Id="rId28" Type="http://schemas.openxmlformats.org/officeDocument/2006/relationships/oleObject" Target="../embeddings/oleObject117.bin"/><Relationship Id="rId36" Type="http://schemas.openxmlformats.org/officeDocument/2006/relationships/oleObject" Target="../embeddings/oleObject121.bin"/><Relationship Id="rId10" Type="http://schemas.openxmlformats.org/officeDocument/2006/relationships/tags" Target="../tags/tag2175.xml"/><Relationship Id="rId19" Type="http://schemas.openxmlformats.org/officeDocument/2006/relationships/image" Target="../media/image74.wmf"/><Relationship Id="rId31" Type="http://schemas.openxmlformats.org/officeDocument/2006/relationships/image" Target="../media/image80.wmf"/><Relationship Id="rId4" Type="http://schemas.openxmlformats.org/officeDocument/2006/relationships/tags" Target="../tags/tag2169.xml"/><Relationship Id="rId9" Type="http://schemas.openxmlformats.org/officeDocument/2006/relationships/tags" Target="../tags/tag2174.xml"/><Relationship Id="rId14" Type="http://schemas.openxmlformats.org/officeDocument/2006/relationships/oleObject" Target="../embeddings/oleObject110.bin"/><Relationship Id="rId22" Type="http://schemas.openxmlformats.org/officeDocument/2006/relationships/oleObject" Target="../embeddings/oleObject114.bin"/><Relationship Id="rId27" Type="http://schemas.openxmlformats.org/officeDocument/2006/relationships/image" Target="../media/image78.wmf"/><Relationship Id="rId30" Type="http://schemas.openxmlformats.org/officeDocument/2006/relationships/oleObject" Target="../embeddings/oleObject118.bin"/><Relationship Id="rId35" Type="http://schemas.openxmlformats.org/officeDocument/2006/relationships/image" Target="../media/image82.wmf"/><Relationship Id="rId8" Type="http://schemas.openxmlformats.org/officeDocument/2006/relationships/tags" Target="../tags/tag2173.xml"/><Relationship Id="rId3" Type="http://schemas.openxmlformats.org/officeDocument/2006/relationships/tags" Target="../tags/tag2168.xml"/></Relationships>
</file>

<file path=ppt/slides/_rels/slide109.xml.rels><?xml version="1.0" encoding="UTF-8" standalone="yes"?>
<Relationships xmlns="http://schemas.openxmlformats.org/package/2006/relationships"><Relationship Id="rId13" Type="http://schemas.openxmlformats.org/officeDocument/2006/relationships/tags" Target="../tags/tag2188.xml"/><Relationship Id="rId18" Type="http://schemas.openxmlformats.org/officeDocument/2006/relationships/tags" Target="../tags/tag2193.xml"/><Relationship Id="rId26" Type="http://schemas.openxmlformats.org/officeDocument/2006/relationships/oleObject" Target="../embeddings/oleObject125.bin"/><Relationship Id="rId39" Type="http://schemas.openxmlformats.org/officeDocument/2006/relationships/image" Target="../media/image63.wmf"/><Relationship Id="rId21" Type="http://schemas.openxmlformats.org/officeDocument/2006/relationships/image" Target="../media/image50.wmf"/><Relationship Id="rId34" Type="http://schemas.openxmlformats.org/officeDocument/2006/relationships/oleObject" Target="../embeddings/oleObject129.bin"/><Relationship Id="rId42" Type="http://schemas.openxmlformats.org/officeDocument/2006/relationships/oleObject" Target="../embeddings/oleObject133.bin"/><Relationship Id="rId47" Type="http://schemas.openxmlformats.org/officeDocument/2006/relationships/image" Target="../media/image85.wmf"/><Relationship Id="rId7" Type="http://schemas.openxmlformats.org/officeDocument/2006/relationships/tags" Target="../tags/tag2182.xml"/><Relationship Id="rId2" Type="http://schemas.openxmlformats.org/officeDocument/2006/relationships/tags" Target="../tags/tag2177.xml"/><Relationship Id="rId16" Type="http://schemas.openxmlformats.org/officeDocument/2006/relationships/tags" Target="../tags/tag2191.xml"/><Relationship Id="rId29" Type="http://schemas.openxmlformats.org/officeDocument/2006/relationships/image" Target="../media/image54.wmf"/><Relationship Id="rId1" Type="http://schemas.openxmlformats.org/officeDocument/2006/relationships/vmlDrawing" Target="../drawings/vmlDrawing24.vml"/><Relationship Id="rId6" Type="http://schemas.openxmlformats.org/officeDocument/2006/relationships/tags" Target="../tags/tag2181.xml"/><Relationship Id="rId11" Type="http://schemas.openxmlformats.org/officeDocument/2006/relationships/tags" Target="../tags/tag2186.xml"/><Relationship Id="rId24" Type="http://schemas.openxmlformats.org/officeDocument/2006/relationships/oleObject" Target="../embeddings/oleObject124.bin"/><Relationship Id="rId32" Type="http://schemas.openxmlformats.org/officeDocument/2006/relationships/oleObject" Target="../embeddings/oleObject128.bin"/><Relationship Id="rId37" Type="http://schemas.openxmlformats.org/officeDocument/2006/relationships/image" Target="../media/image60.wmf"/><Relationship Id="rId40" Type="http://schemas.openxmlformats.org/officeDocument/2006/relationships/oleObject" Target="../embeddings/oleObject132.bin"/><Relationship Id="rId45" Type="http://schemas.openxmlformats.org/officeDocument/2006/relationships/image" Target="../media/image84.wmf"/><Relationship Id="rId5" Type="http://schemas.openxmlformats.org/officeDocument/2006/relationships/tags" Target="../tags/tag2180.xml"/><Relationship Id="rId15" Type="http://schemas.openxmlformats.org/officeDocument/2006/relationships/tags" Target="../tags/tag2190.xml"/><Relationship Id="rId23" Type="http://schemas.openxmlformats.org/officeDocument/2006/relationships/image" Target="../media/image51.wmf"/><Relationship Id="rId28" Type="http://schemas.openxmlformats.org/officeDocument/2006/relationships/oleObject" Target="../embeddings/oleObject126.bin"/><Relationship Id="rId36" Type="http://schemas.openxmlformats.org/officeDocument/2006/relationships/oleObject" Target="../embeddings/oleObject130.bin"/><Relationship Id="rId10" Type="http://schemas.openxmlformats.org/officeDocument/2006/relationships/tags" Target="../tags/tag2185.xml"/><Relationship Id="rId19" Type="http://schemas.openxmlformats.org/officeDocument/2006/relationships/slideLayout" Target="../slideLayouts/slideLayout572.xml"/><Relationship Id="rId31" Type="http://schemas.openxmlformats.org/officeDocument/2006/relationships/image" Target="../media/image55.wmf"/><Relationship Id="rId44" Type="http://schemas.openxmlformats.org/officeDocument/2006/relationships/oleObject" Target="../embeddings/oleObject134.bin"/><Relationship Id="rId4" Type="http://schemas.openxmlformats.org/officeDocument/2006/relationships/tags" Target="../tags/tag2179.xml"/><Relationship Id="rId9" Type="http://schemas.openxmlformats.org/officeDocument/2006/relationships/tags" Target="../tags/tag2184.xml"/><Relationship Id="rId14" Type="http://schemas.openxmlformats.org/officeDocument/2006/relationships/tags" Target="../tags/tag2189.xml"/><Relationship Id="rId22" Type="http://schemas.openxmlformats.org/officeDocument/2006/relationships/oleObject" Target="../embeddings/oleObject123.bin"/><Relationship Id="rId27" Type="http://schemas.openxmlformats.org/officeDocument/2006/relationships/image" Target="../media/image53.wmf"/><Relationship Id="rId30" Type="http://schemas.openxmlformats.org/officeDocument/2006/relationships/oleObject" Target="../embeddings/oleObject127.bin"/><Relationship Id="rId35" Type="http://schemas.openxmlformats.org/officeDocument/2006/relationships/image" Target="../media/image59.wmf"/><Relationship Id="rId43" Type="http://schemas.openxmlformats.org/officeDocument/2006/relationships/image" Target="../media/image67.wmf"/><Relationship Id="rId8" Type="http://schemas.openxmlformats.org/officeDocument/2006/relationships/tags" Target="../tags/tag2183.xml"/><Relationship Id="rId3" Type="http://schemas.openxmlformats.org/officeDocument/2006/relationships/tags" Target="../tags/tag2178.xml"/><Relationship Id="rId12" Type="http://schemas.openxmlformats.org/officeDocument/2006/relationships/tags" Target="../tags/tag2187.xml"/><Relationship Id="rId17" Type="http://schemas.openxmlformats.org/officeDocument/2006/relationships/tags" Target="../tags/tag2192.xml"/><Relationship Id="rId25" Type="http://schemas.openxmlformats.org/officeDocument/2006/relationships/image" Target="../media/image52.wmf"/><Relationship Id="rId33" Type="http://schemas.openxmlformats.org/officeDocument/2006/relationships/image" Target="../media/image56.wmf"/><Relationship Id="rId38" Type="http://schemas.openxmlformats.org/officeDocument/2006/relationships/oleObject" Target="../embeddings/oleObject131.bin"/><Relationship Id="rId46" Type="http://schemas.openxmlformats.org/officeDocument/2006/relationships/oleObject" Target="../embeddings/oleObject135.bin"/><Relationship Id="rId20" Type="http://schemas.openxmlformats.org/officeDocument/2006/relationships/oleObject" Target="../embeddings/oleObject122.bin"/><Relationship Id="rId41" Type="http://schemas.openxmlformats.org/officeDocument/2006/relationships/image" Target="../media/image66.wmf"/></Relationships>
</file>

<file path=ppt/slides/_rels/slide11.xml.rels><?xml version="1.0" encoding="UTF-8" standalone="yes"?>
<Relationships xmlns="http://schemas.openxmlformats.org/package/2006/relationships"><Relationship Id="rId3" Type="http://schemas.openxmlformats.org/officeDocument/2006/relationships/tags" Target="../tags/tag1255.xml"/><Relationship Id="rId7" Type="http://schemas.openxmlformats.org/officeDocument/2006/relationships/image" Target="../media/image2.png"/><Relationship Id="rId2" Type="http://schemas.openxmlformats.org/officeDocument/2006/relationships/tags" Target="../tags/tag1254.xml"/><Relationship Id="rId1" Type="http://schemas.openxmlformats.org/officeDocument/2006/relationships/tags" Target="../tags/tag1253.xml"/><Relationship Id="rId6" Type="http://schemas.openxmlformats.org/officeDocument/2006/relationships/notesSlide" Target="../notesSlides/notesSlide5.xml"/><Relationship Id="rId5" Type="http://schemas.openxmlformats.org/officeDocument/2006/relationships/slideLayout" Target="../slideLayouts/slideLayout496.xml"/><Relationship Id="rId4" Type="http://schemas.openxmlformats.org/officeDocument/2006/relationships/tags" Target="../tags/tag1256.xml"/></Relationships>
</file>

<file path=ppt/slides/_rels/slide110.xml.rels><?xml version="1.0" encoding="UTF-8" standalone="yes"?>
<Relationships xmlns="http://schemas.openxmlformats.org/package/2006/relationships"><Relationship Id="rId3" Type="http://schemas.openxmlformats.org/officeDocument/2006/relationships/tags" Target="../tags/tag2196.xml"/><Relationship Id="rId2" Type="http://schemas.openxmlformats.org/officeDocument/2006/relationships/tags" Target="../tags/tag2195.xml"/><Relationship Id="rId1" Type="http://schemas.openxmlformats.org/officeDocument/2006/relationships/tags" Target="../tags/tag2194.xml"/><Relationship Id="rId6" Type="http://schemas.openxmlformats.org/officeDocument/2006/relationships/image" Target="../media/image2.png"/><Relationship Id="rId5" Type="http://schemas.openxmlformats.org/officeDocument/2006/relationships/slideLayout" Target="../slideLayouts/slideLayout572.xml"/><Relationship Id="rId4" Type="http://schemas.openxmlformats.org/officeDocument/2006/relationships/tags" Target="../tags/tag2197.xml"/></Relationships>
</file>

<file path=ppt/slides/_rels/slide111.xml.rels><?xml version="1.0" encoding="UTF-8" standalone="yes"?>
<Relationships xmlns="http://schemas.openxmlformats.org/package/2006/relationships"><Relationship Id="rId3" Type="http://schemas.openxmlformats.org/officeDocument/2006/relationships/tags" Target="../tags/tag2200.xml"/><Relationship Id="rId7" Type="http://schemas.openxmlformats.org/officeDocument/2006/relationships/slideLayout" Target="../slideLayouts/slideLayout591.xml"/><Relationship Id="rId2" Type="http://schemas.openxmlformats.org/officeDocument/2006/relationships/tags" Target="../tags/tag2199.xml"/><Relationship Id="rId1" Type="http://schemas.openxmlformats.org/officeDocument/2006/relationships/tags" Target="../tags/tag2198.xml"/><Relationship Id="rId6" Type="http://schemas.openxmlformats.org/officeDocument/2006/relationships/tags" Target="../tags/tag2203.xml"/><Relationship Id="rId5" Type="http://schemas.openxmlformats.org/officeDocument/2006/relationships/tags" Target="../tags/tag2202.xml"/><Relationship Id="rId4" Type="http://schemas.openxmlformats.org/officeDocument/2006/relationships/tags" Target="../tags/tag2201.xml"/></Relationships>
</file>

<file path=ppt/slides/_rels/slide112.xml.rels><?xml version="1.0" encoding="UTF-8" standalone="yes"?>
<Relationships xmlns="http://schemas.openxmlformats.org/package/2006/relationships"><Relationship Id="rId13" Type="http://schemas.openxmlformats.org/officeDocument/2006/relationships/tags" Target="../tags/tag2216.xml"/><Relationship Id="rId18" Type="http://schemas.openxmlformats.org/officeDocument/2006/relationships/tags" Target="../tags/tag2221.xml"/><Relationship Id="rId26" Type="http://schemas.openxmlformats.org/officeDocument/2006/relationships/tags" Target="../tags/tag2229.xml"/><Relationship Id="rId39" Type="http://schemas.openxmlformats.org/officeDocument/2006/relationships/image" Target="../media/image2.png"/><Relationship Id="rId21" Type="http://schemas.openxmlformats.org/officeDocument/2006/relationships/tags" Target="../tags/tag2224.xml"/><Relationship Id="rId34" Type="http://schemas.openxmlformats.org/officeDocument/2006/relationships/tags" Target="../tags/tag2237.xml"/><Relationship Id="rId7" Type="http://schemas.openxmlformats.org/officeDocument/2006/relationships/tags" Target="../tags/tag2210.xml"/><Relationship Id="rId12" Type="http://schemas.openxmlformats.org/officeDocument/2006/relationships/tags" Target="../tags/tag2215.xml"/><Relationship Id="rId17" Type="http://schemas.openxmlformats.org/officeDocument/2006/relationships/tags" Target="../tags/tag2220.xml"/><Relationship Id="rId25" Type="http://schemas.openxmlformats.org/officeDocument/2006/relationships/tags" Target="../tags/tag2228.xml"/><Relationship Id="rId33" Type="http://schemas.openxmlformats.org/officeDocument/2006/relationships/tags" Target="../tags/tag2236.xml"/><Relationship Id="rId38" Type="http://schemas.openxmlformats.org/officeDocument/2006/relationships/slideLayout" Target="../slideLayouts/slideLayout610.xml"/><Relationship Id="rId2" Type="http://schemas.openxmlformats.org/officeDocument/2006/relationships/tags" Target="../tags/tag2205.xml"/><Relationship Id="rId16" Type="http://schemas.openxmlformats.org/officeDocument/2006/relationships/tags" Target="../tags/tag2219.xml"/><Relationship Id="rId20" Type="http://schemas.openxmlformats.org/officeDocument/2006/relationships/tags" Target="../tags/tag2223.xml"/><Relationship Id="rId29" Type="http://schemas.openxmlformats.org/officeDocument/2006/relationships/tags" Target="../tags/tag2232.xml"/><Relationship Id="rId1" Type="http://schemas.openxmlformats.org/officeDocument/2006/relationships/tags" Target="../tags/tag2204.xml"/><Relationship Id="rId6" Type="http://schemas.openxmlformats.org/officeDocument/2006/relationships/tags" Target="../tags/tag2209.xml"/><Relationship Id="rId11" Type="http://schemas.openxmlformats.org/officeDocument/2006/relationships/tags" Target="../tags/tag2214.xml"/><Relationship Id="rId24" Type="http://schemas.openxmlformats.org/officeDocument/2006/relationships/tags" Target="../tags/tag2227.xml"/><Relationship Id="rId32" Type="http://schemas.openxmlformats.org/officeDocument/2006/relationships/tags" Target="../tags/tag2235.xml"/><Relationship Id="rId37" Type="http://schemas.openxmlformats.org/officeDocument/2006/relationships/tags" Target="../tags/tag2240.xml"/><Relationship Id="rId5" Type="http://schemas.openxmlformats.org/officeDocument/2006/relationships/tags" Target="../tags/tag2208.xml"/><Relationship Id="rId15" Type="http://schemas.openxmlformats.org/officeDocument/2006/relationships/tags" Target="../tags/tag2218.xml"/><Relationship Id="rId23" Type="http://schemas.openxmlformats.org/officeDocument/2006/relationships/tags" Target="../tags/tag2226.xml"/><Relationship Id="rId28" Type="http://schemas.openxmlformats.org/officeDocument/2006/relationships/tags" Target="../tags/tag2231.xml"/><Relationship Id="rId36" Type="http://schemas.openxmlformats.org/officeDocument/2006/relationships/tags" Target="../tags/tag2239.xml"/><Relationship Id="rId10" Type="http://schemas.openxmlformats.org/officeDocument/2006/relationships/tags" Target="../tags/tag2213.xml"/><Relationship Id="rId19" Type="http://schemas.openxmlformats.org/officeDocument/2006/relationships/tags" Target="../tags/tag2222.xml"/><Relationship Id="rId31" Type="http://schemas.openxmlformats.org/officeDocument/2006/relationships/tags" Target="../tags/tag2234.xml"/><Relationship Id="rId4" Type="http://schemas.openxmlformats.org/officeDocument/2006/relationships/tags" Target="../tags/tag2207.xml"/><Relationship Id="rId9" Type="http://schemas.openxmlformats.org/officeDocument/2006/relationships/tags" Target="../tags/tag2212.xml"/><Relationship Id="rId14" Type="http://schemas.openxmlformats.org/officeDocument/2006/relationships/tags" Target="../tags/tag2217.xml"/><Relationship Id="rId22" Type="http://schemas.openxmlformats.org/officeDocument/2006/relationships/tags" Target="../tags/tag2225.xml"/><Relationship Id="rId27" Type="http://schemas.openxmlformats.org/officeDocument/2006/relationships/tags" Target="../tags/tag2230.xml"/><Relationship Id="rId30" Type="http://schemas.openxmlformats.org/officeDocument/2006/relationships/tags" Target="../tags/tag2233.xml"/><Relationship Id="rId35" Type="http://schemas.openxmlformats.org/officeDocument/2006/relationships/tags" Target="../tags/tag2238.xml"/><Relationship Id="rId8" Type="http://schemas.openxmlformats.org/officeDocument/2006/relationships/tags" Target="../tags/tag2211.xml"/><Relationship Id="rId3" Type="http://schemas.openxmlformats.org/officeDocument/2006/relationships/tags" Target="../tags/tag2206.xml"/></Relationships>
</file>

<file path=ppt/slides/_rels/slide113.xml.rels><?xml version="1.0" encoding="UTF-8" standalone="yes"?>
<Relationships xmlns="http://schemas.openxmlformats.org/package/2006/relationships"><Relationship Id="rId3" Type="http://schemas.openxmlformats.org/officeDocument/2006/relationships/tags" Target="../tags/tag2243.xml"/><Relationship Id="rId7" Type="http://schemas.openxmlformats.org/officeDocument/2006/relationships/image" Target="../media/image2.png"/><Relationship Id="rId2" Type="http://schemas.openxmlformats.org/officeDocument/2006/relationships/tags" Target="../tags/tag2242.xml"/><Relationship Id="rId1" Type="http://schemas.openxmlformats.org/officeDocument/2006/relationships/tags" Target="../tags/tag2241.xml"/><Relationship Id="rId6" Type="http://schemas.openxmlformats.org/officeDocument/2006/relationships/slideLayout" Target="../slideLayouts/slideLayout629.xml"/><Relationship Id="rId5" Type="http://schemas.openxmlformats.org/officeDocument/2006/relationships/tags" Target="../tags/tag2245.xml"/><Relationship Id="rId4" Type="http://schemas.openxmlformats.org/officeDocument/2006/relationships/tags" Target="../tags/tag2244.xml"/></Relationships>
</file>

<file path=ppt/slides/_rels/slide114.xml.rels><?xml version="1.0" encoding="UTF-8" standalone="yes"?>
<Relationships xmlns="http://schemas.openxmlformats.org/package/2006/relationships"><Relationship Id="rId8" Type="http://schemas.openxmlformats.org/officeDocument/2006/relationships/tags" Target="../tags/tag2252.xml"/><Relationship Id="rId13" Type="http://schemas.openxmlformats.org/officeDocument/2006/relationships/tags" Target="../tags/tag2257.xml"/><Relationship Id="rId18" Type="http://schemas.openxmlformats.org/officeDocument/2006/relationships/image" Target="../media/image45.wmf"/><Relationship Id="rId26" Type="http://schemas.openxmlformats.org/officeDocument/2006/relationships/oleObject" Target="../embeddings/oleObject143.bin"/><Relationship Id="rId3" Type="http://schemas.openxmlformats.org/officeDocument/2006/relationships/tags" Target="../tags/tag2247.xml"/><Relationship Id="rId21" Type="http://schemas.openxmlformats.org/officeDocument/2006/relationships/oleObject" Target="../embeddings/oleObject138.bin"/><Relationship Id="rId7" Type="http://schemas.openxmlformats.org/officeDocument/2006/relationships/tags" Target="../tags/tag2251.xml"/><Relationship Id="rId12" Type="http://schemas.openxmlformats.org/officeDocument/2006/relationships/tags" Target="../tags/tag2256.xml"/><Relationship Id="rId17" Type="http://schemas.openxmlformats.org/officeDocument/2006/relationships/oleObject" Target="../embeddings/oleObject136.bin"/><Relationship Id="rId25" Type="http://schemas.openxmlformats.org/officeDocument/2006/relationships/oleObject" Target="../embeddings/oleObject142.bin"/><Relationship Id="rId2" Type="http://schemas.openxmlformats.org/officeDocument/2006/relationships/tags" Target="../tags/tag2246.xml"/><Relationship Id="rId16" Type="http://schemas.openxmlformats.org/officeDocument/2006/relationships/image" Target="../media/image49.emf"/><Relationship Id="rId20" Type="http://schemas.openxmlformats.org/officeDocument/2006/relationships/image" Target="../media/image46.wmf"/><Relationship Id="rId1" Type="http://schemas.openxmlformats.org/officeDocument/2006/relationships/vmlDrawing" Target="../drawings/vmlDrawing25.vml"/><Relationship Id="rId6" Type="http://schemas.openxmlformats.org/officeDocument/2006/relationships/tags" Target="../tags/tag2250.xml"/><Relationship Id="rId11" Type="http://schemas.openxmlformats.org/officeDocument/2006/relationships/tags" Target="../tags/tag2255.xml"/><Relationship Id="rId24" Type="http://schemas.openxmlformats.org/officeDocument/2006/relationships/oleObject" Target="../embeddings/oleObject141.bin"/><Relationship Id="rId5" Type="http://schemas.openxmlformats.org/officeDocument/2006/relationships/tags" Target="../tags/tag2249.xml"/><Relationship Id="rId15" Type="http://schemas.openxmlformats.org/officeDocument/2006/relationships/image" Target="../media/image48.emf"/><Relationship Id="rId23" Type="http://schemas.openxmlformats.org/officeDocument/2006/relationships/oleObject" Target="../embeddings/oleObject140.bin"/><Relationship Id="rId28" Type="http://schemas.openxmlformats.org/officeDocument/2006/relationships/oleObject" Target="../embeddings/oleObject145.bin"/><Relationship Id="rId10" Type="http://schemas.openxmlformats.org/officeDocument/2006/relationships/tags" Target="../tags/tag2254.xml"/><Relationship Id="rId19" Type="http://schemas.openxmlformats.org/officeDocument/2006/relationships/oleObject" Target="../embeddings/oleObject137.bin"/><Relationship Id="rId4" Type="http://schemas.openxmlformats.org/officeDocument/2006/relationships/tags" Target="../tags/tag2248.xml"/><Relationship Id="rId9" Type="http://schemas.openxmlformats.org/officeDocument/2006/relationships/tags" Target="../tags/tag2253.xml"/><Relationship Id="rId14" Type="http://schemas.openxmlformats.org/officeDocument/2006/relationships/slideLayout" Target="../slideLayouts/slideLayout648.xml"/><Relationship Id="rId22" Type="http://schemas.openxmlformats.org/officeDocument/2006/relationships/oleObject" Target="../embeddings/oleObject139.bin"/><Relationship Id="rId27" Type="http://schemas.openxmlformats.org/officeDocument/2006/relationships/oleObject" Target="../embeddings/oleObject144.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146.bin"/><Relationship Id="rId3" Type="http://schemas.openxmlformats.org/officeDocument/2006/relationships/tags" Target="../tags/tag2259.xml"/><Relationship Id="rId7" Type="http://schemas.openxmlformats.org/officeDocument/2006/relationships/slideLayout" Target="../slideLayouts/slideLayout667.xml"/><Relationship Id="rId2" Type="http://schemas.openxmlformats.org/officeDocument/2006/relationships/tags" Target="../tags/tag2258.xml"/><Relationship Id="rId1" Type="http://schemas.openxmlformats.org/officeDocument/2006/relationships/vmlDrawing" Target="../drawings/vmlDrawing26.vml"/><Relationship Id="rId6" Type="http://schemas.openxmlformats.org/officeDocument/2006/relationships/tags" Target="../tags/tag2262.xml"/><Relationship Id="rId5" Type="http://schemas.openxmlformats.org/officeDocument/2006/relationships/tags" Target="../tags/tag2261.xml"/><Relationship Id="rId10" Type="http://schemas.openxmlformats.org/officeDocument/2006/relationships/image" Target="../media/image48.emf"/><Relationship Id="rId4" Type="http://schemas.openxmlformats.org/officeDocument/2006/relationships/tags" Target="../tags/tag2260.xml"/><Relationship Id="rId9" Type="http://schemas.openxmlformats.org/officeDocument/2006/relationships/image" Target="../media/image86.wmf"/></Relationships>
</file>

<file path=ppt/slides/_rels/slide116.xml.rels><?xml version="1.0" encoding="UTF-8" standalone="yes"?>
<Relationships xmlns="http://schemas.openxmlformats.org/package/2006/relationships"><Relationship Id="rId8" Type="http://schemas.openxmlformats.org/officeDocument/2006/relationships/tags" Target="../tags/tag2269.xml"/><Relationship Id="rId13" Type="http://schemas.openxmlformats.org/officeDocument/2006/relationships/oleObject" Target="../embeddings/oleObject147.bin"/><Relationship Id="rId18" Type="http://schemas.openxmlformats.org/officeDocument/2006/relationships/image" Target="../media/image89.wmf"/><Relationship Id="rId3" Type="http://schemas.openxmlformats.org/officeDocument/2006/relationships/tags" Target="../tags/tag2264.xml"/><Relationship Id="rId21" Type="http://schemas.openxmlformats.org/officeDocument/2006/relationships/image" Target="../media/image48.emf"/><Relationship Id="rId7" Type="http://schemas.openxmlformats.org/officeDocument/2006/relationships/tags" Target="../tags/tag2268.xml"/><Relationship Id="rId12" Type="http://schemas.openxmlformats.org/officeDocument/2006/relationships/slideLayout" Target="../slideLayouts/slideLayout667.xml"/><Relationship Id="rId17" Type="http://schemas.openxmlformats.org/officeDocument/2006/relationships/oleObject" Target="../embeddings/oleObject149.bin"/><Relationship Id="rId2" Type="http://schemas.openxmlformats.org/officeDocument/2006/relationships/tags" Target="../tags/tag2263.xml"/><Relationship Id="rId16" Type="http://schemas.openxmlformats.org/officeDocument/2006/relationships/image" Target="../media/image88.wmf"/><Relationship Id="rId20" Type="http://schemas.openxmlformats.org/officeDocument/2006/relationships/image" Target="../media/image90.wmf"/><Relationship Id="rId1" Type="http://schemas.openxmlformats.org/officeDocument/2006/relationships/vmlDrawing" Target="../drawings/vmlDrawing27.vml"/><Relationship Id="rId6" Type="http://schemas.openxmlformats.org/officeDocument/2006/relationships/tags" Target="../tags/tag2267.xml"/><Relationship Id="rId11" Type="http://schemas.openxmlformats.org/officeDocument/2006/relationships/tags" Target="../tags/tag2272.xml"/><Relationship Id="rId5" Type="http://schemas.openxmlformats.org/officeDocument/2006/relationships/tags" Target="../tags/tag2266.xml"/><Relationship Id="rId15" Type="http://schemas.openxmlformats.org/officeDocument/2006/relationships/oleObject" Target="../embeddings/oleObject148.bin"/><Relationship Id="rId10" Type="http://schemas.openxmlformats.org/officeDocument/2006/relationships/tags" Target="../tags/tag2271.xml"/><Relationship Id="rId19" Type="http://schemas.openxmlformats.org/officeDocument/2006/relationships/oleObject" Target="../embeddings/oleObject150.bin"/><Relationship Id="rId4" Type="http://schemas.openxmlformats.org/officeDocument/2006/relationships/tags" Target="../tags/tag2265.xml"/><Relationship Id="rId9" Type="http://schemas.openxmlformats.org/officeDocument/2006/relationships/tags" Target="../tags/tag2270.xml"/><Relationship Id="rId14" Type="http://schemas.openxmlformats.org/officeDocument/2006/relationships/image" Target="../media/image87.wmf"/></Relationships>
</file>

<file path=ppt/slides/_rels/slide117.xml.rels><?xml version="1.0" encoding="UTF-8" standalone="yes"?>
<Relationships xmlns="http://schemas.openxmlformats.org/package/2006/relationships"><Relationship Id="rId8" Type="http://schemas.openxmlformats.org/officeDocument/2006/relationships/tags" Target="../tags/tag2279.xml"/><Relationship Id="rId13" Type="http://schemas.openxmlformats.org/officeDocument/2006/relationships/tags" Target="../tags/tag2284.xml"/><Relationship Id="rId18" Type="http://schemas.openxmlformats.org/officeDocument/2006/relationships/oleObject" Target="../embeddings/oleObject152.bin"/><Relationship Id="rId26" Type="http://schemas.openxmlformats.org/officeDocument/2006/relationships/oleObject" Target="../embeddings/oleObject156.bin"/><Relationship Id="rId3" Type="http://schemas.openxmlformats.org/officeDocument/2006/relationships/tags" Target="../tags/tag2274.xml"/><Relationship Id="rId21" Type="http://schemas.openxmlformats.org/officeDocument/2006/relationships/image" Target="../media/image93.wmf"/><Relationship Id="rId7" Type="http://schemas.openxmlformats.org/officeDocument/2006/relationships/tags" Target="../tags/tag2278.xml"/><Relationship Id="rId12" Type="http://schemas.openxmlformats.org/officeDocument/2006/relationships/tags" Target="../tags/tag2283.xml"/><Relationship Id="rId17" Type="http://schemas.openxmlformats.org/officeDocument/2006/relationships/image" Target="../media/image91.wmf"/><Relationship Id="rId25" Type="http://schemas.openxmlformats.org/officeDocument/2006/relationships/image" Target="../media/image95.wmf"/><Relationship Id="rId2" Type="http://schemas.openxmlformats.org/officeDocument/2006/relationships/tags" Target="../tags/tag2273.xml"/><Relationship Id="rId16" Type="http://schemas.openxmlformats.org/officeDocument/2006/relationships/oleObject" Target="../embeddings/oleObject151.bin"/><Relationship Id="rId20" Type="http://schemas.openxmlformats.org/officeDocument/2006/relationships/oleObject" Target="../embeddings/oleObject153.bin"/><Relationship Id="rId29" Type="http://schemas.openxmlformats.org/officeDocument/2006/relationships/image" Target="../media/image97.wmf"/><Relationship Id="rId1" Type="http://schemas.openxmlformats.org/officeDocument/2006/relationships/vmlDrawing" Target="../drawings/vmlDrawing28.vml"/><Relationship Id="rId6" Type="http://schemas.openxmlformats.org/officeDocument/2006/relationships/tags" Target="../tags/tag2277.xml"/><Relationship Id="rId11" Type="http://schemas.openxmlformats.org/officeDocument/2006/relationships/tags" Target="../tags/tag2282.xml"/><Relationship Id="rId24" Type="http://schemas.openxmlformats.org/officeDocument/2006/relationships/oleObject" Target="../embeddings/oleObject155.bin"/><Relationship Id="rId5" Type="http://schemas.openxmlformats.org/officeDocument/2006/relationships/tags" Target="../tags/tag2276.xml"/><Relationship Id="rId15" Type="http://schemas.openxmlformats.org/officeDocument/2006/relationships/slideLayout" Target="../slideLayouts/slideLayout667.xml"/><Relationship Id="rId23" Type="http://schemas.openxmlformats.org/officeDocument/2006/relationships/image" Target="../media/image94.wmf"/><Relationship Id="rId28" Type="http://schemas.openxmlformats.org/officeDocument/2006/relationships/oleObject" Target="../embeddings/oleObject157.bin"/><Relationship Id="rId10" Type="http://schemas.openxmlformats.org/officeDocument/2006/relationships/tags" Target="../tags/tag2281.xml"/><Relationship Id="rId19" Type="http://schemas.openxmlformats.org/officeDocument/2006/relationships/image" Target="../media/image92.wmf"/><Relationship Id="rId4" Type="http://schemas.openxmlformats.org/officeDocument/2006/relationships/tags" Target="../tags/tag2275.xml"/><Relationship Id="rId9" Type="http://schemas.openxmlformats.org/officeDocument/2006/relationships/tags" Target="../tags/tag2280.xml"/><Relationship Id="rId14" Type="http://schemas.openxmlformats.org/officeDocument/2006/relationships/tags" Target="../tags/tag2285.xml"/><Relationship Id="rId22" Type="http://schemas.openxmlformats.org/officeDocument/2006/relationships/oleObject" Target="../embeddings/oleObject154.bin"/><Relationship Id="rId27" Type="http://schemas.openxmlformats.org/officeDocument/2006/relationships/image" Target="../media/image96.wmf"/></Relationships>
</file>

<file path=ppt/slides/_rels/slide118.xml.rels><?xml version="1.0" encoding="UTF-8" standalone="yes"?>
<Relationships xmlns="http://schemas.openxmlformats.org/package/2006/relationships"><Relationship Id="rId13" Type="http://schemas.openxmlformats.org/officeDocument/2006/relationships/tags" Target="../tags/tag2297.xml"/><Relationship Id="rId18" Type="http://schemas.openxmlformats.org/officeDocument/2006/relationships/oleObject" Target="../embeddings/oleObject158.bin"/><Relationship Id="rId26" Type="http://schemas.openxmlformats.org/officeDocument/2006/relationships/oleObject" Target="../embeddings/oleObject162.bin"/><Relationship Id="rId3" Type="http://schemas.openxmlformats.org/officeDocument/2006/relationships/tags" Target="../tags/tag2287.xml"/><Relationship Id="rId21" Type="http://schemas.openxmlformats.org/officeDocument/2006/relationships/image" Target="../media/image92.wmf"/><Relationship Id="rId34" Type="http://schemas.openxmlformats.org/officeDocument/2006/relationships/oleObject" Target="../embeddings/oleObject166.bin"/><Relationship Id="rId7" Type="http://schemas.openxmlformats.org/officeDocument/2006/relationships/tags" Target="../tags/tag2291.xml"/><Relationship Id="rId12" Type="http://schemas.openxmlformats.org/officeDocument/2006/relationships/tags" Target="../tags/tag2296.xml"/><Relationship Id="rId17" Type="http://schemas.openxmlformats.org/officeDocument/2006/relationships/slideLayout" Target="../slideLayouts/slideLayout667.xml"/><Relationship Id="rId25" Type="http://schemas.openxmlformats.org/officeDocument/2006/relationships/image" Target="../media/image94.wmf"/><Relationship Id="rId33" Type="http://schemas.openxmlformats.org/officeDocument/2006/relationships/image" Target="../media/image59.wmf"/><Relationship Id="rId2" Type="http://schemas.openxmlformats.org/officeDocument/2006/relationships/tags" Target="../tags/tag2286.xml"/><Relationship Id="rId16" Type="http://schemas.openxmlformats.org/officeDocument/2006/relationships/tags" Target="../tags/tag2300.xml"/><Relationship Id="rId20" Type="http://schemas.openxmlformats.org/officeDocument/2006/relationships/oleObject" Target="../embeddings/oleObject159.bin"/><Relationship Id="rId29" Type="http://schemas.openxmlformats.org/officeDocument/2006/relationships/image" Target="../media/image96.wmf"/><Relationship Id="rId1" Type="http://schemas.openxmlformats.org/officeDocument/2006/relationships/vmlDrawing" Target="../drawings/vmlDrawing29.vml"/><Relationship Id="rId6" Type="http://schemas.openxmlformats.org/officeDocument/2006/relationships/tags" Target="../tags/tag2290.xml"/><Relationship Id="rId11" Type="http://schemas.openxmlformats.org/officeDocument/2006/relationships/tags" Target="../tags/tag2295.xml"/><Relationship Id="rId24" Type="http://schemas.openxmlformats.org/officeDocument/2006/relationships/oleObject" Target="../embeddings/oleObject161.bin"/><Relationship Id="rId32" Type="http://schemas.openxmlformats.org/officeDocument/2006/relationships/oleObject" Target="../embeddings/oleObject165.bin"/><Relationship Id="rId5" Type="http://schemas.openxmlformats.org/officeDocument/2006/relationships/tags" Target="../tags/tag2289.xml"/><Relationship Id="rId15" Type="http://schemas.openxmlformats.org/officeDocument/2006/relationships/tags" Target="../tags/tag2299.xml"/><Relationship Id="rId23" Type="http://schemas.openxmlformats.org/officeDocument/2006/relationships/image" Target="../media/image93.wmf"/><Relationship Id="rId28" Type="http://schemas.openxmlformats.org/officeDocument/2006/relationships/oleObject" Target="../embeddings/oleObject163.bin"/><Relationship Id="rId10" Type="http://schemas.openxmlformats.org/officeDocument/2006/relationships/tags" Target="../tags/tag2294.xml"/><Relationship Id="rId19" Type="http://schemas.openxmlformats.org/officeDocument/2006/relationships/image" Target="../media/image50.wmf"/><Relationship Id="rId31" Type="http://schemas.openxmlformats.org/officeDocument/2006/relationships/image" Target="../media/image97.wmf"/><Relationship Id="rId4" Type="http://schemas.openxmlformats.org/officeDocument/2006/relationships/tags" Target="../tags/tag2288.xml"/><Relationship Id="rId9" Type="http://schemas.openxmlformats.org/officeDocument/2006/relationships/tags" Target="../tags/tag2293.xml"/><Relationship Id="rId14" Type="http://schemas.openxmlformats.org/officeDocument/2006/relationships/tags" Target="../tags/tag2298.xml"/><Relationship Id="rId22" Type="http://schemas.openxmlformats.org/officeDocument/2006/relationships/oleObject" Target="../embeddings/oleObject160.bin"/><Relationship Id="rId27" Type="http://schemas.openxmlformats.org/officeDocument/2006/relationships/image" Target="../media/image95.wmf"/><Relationship Id="rId30" Type="http://schemas.openxmlformats.org/officeDocument/2006/relationships/oleObject" Target="../embeddings/oleObject164.bin"/><Relationship Id="rId35" Type="http://schemas.openxmlformats.org/officeDocument/2006/relationships/image" Target="../media/image60.wmf"/><Relationship Id="rId8" Type="http://schemas.openxmlformats.org/officeDocument/2006/relationships/tags" Target="../tags/tag2292.xml"/></Relationships>
</file>

<file path=ppt/slides/_rels/slide119.xml.rels><?xml version="1.0" encoding="UTF-8" standalone="yes"?>
<Relationships xmlns="http://schemas.openxmlformats.org/package/2006/relationships"><Relationship Id="rId13" Type="http://schemas.openxmlformats.org/officeDocument/2006/relationships/tags" Target="../tags/tag2312.xml"/><Relationship Id="rId18" Type="http://schemas.openxmlformats.org/officeDocument/2006/relationships/tags" Target="../tags/tag2317.xml"/><Relationship Id="rId26" Type="http://schemas.openxmlformats.org/officeDocument/2006/relationships/oleObject" Target="../embeddings/oleObject170.bin"/><Relationship Id="rId39" Type="http://schemas.openxmlformats.org/officeDocument/2006/relationships/image" Target="../media/image60.wmf"/><Relationship Id="rId21" Type="http://schemas.openxmlformats.org/officeDocument/2006/relationships/image" Target="../media/image63.wmf"/><Relationship Id="rId34" Type="http://schemas.openxmlformats.org/officeDocument/2006/relationships/oleObject" Target="../embeddings/oleObject174.bin"/><Relationship Id="rId7" Type="http://schemas.openxmlformats.org/officeDocument/2006/relationships/tags" Target="../tags/tag2306.xml"/><Relationship Id="rId12" Type="http://schemas.openxmlformats.org/officeDocument/2006/relationships/tags" Target="../tags/tag2311.xml"/><Relationship Id="rId17" Type="http://schemas.openxmlformats.org/officeDocument/2006/relationships/tags" Target="../tags/tag2316.xml"/><Relationship Id="rId25" Type="http://schemas.openxmlformats.org/officeDocument/2006/relationships/image" Target="../media/image92.wmf"/><Relationship Id="rId33" Type="http://schemas.openxmlformats.org/officeDocument/2006/relationships/image" Target="../media/image96.wmf"/><Relationship Id="rId38" Type="http://schemas.openxmlformats.org/officeDocument/2006/relationships/oleObject" Target="../embeddings/oleObject176.bin"/><Relationship Id="rId2" Type="http://schemas.openxmlformats.org/officeDocument/2006/relationships/tags" Target="../tags/tag2301.xml"/><Relationship Id="rId16" Type="http://schemas.openxmlformats.org/officeDocument/2006/relationships/tags" Target="../tags/tag2315.xml"/><Relationship Id="rId20" Type="http://schemas.openxmlformats.org/officeDocument/2006/relationships/oleObject" Target="../embeddings/oleObject167.bin"/><Relationship Id="rId29" Type="http://schemas.openxmlformats.org/officeDocument/2006/relationships/image" Target="../media/image94.wmf"/><Relationship Id="rId1" Type="http://schemas.openxmlformats.org/officeDocument/2006/relationships/vmlDrawing" Target="../drawings/vmlDrawing30.vml"/><Relationship Id="rId6" Type="http://schemas.openxmlformats.org/officeDocument/2006/relationships/tags" Target="../tags/tag2305.xml"/><Relationship Id="rId11" Type="http://schemas.openxmlformats.org/officeDocument/2006/relationships/tags" Target="../tags/tag2310.xml"/><Relationship Id="rId24" Type="http://schemas.openxmlformats.org/officeDocument/2006/relationships/oleObject" Target="../embeddings/oleObject169.bin"/><Relationship Id="rId32" Type="http://schemas.openxmlformats.org/officeDocument/2006/relationships/oleObject" Target="../embeddings/oleObject173.bin"/><Relationship Id="rId37" Type="http://schemas.openxmlformats.org/officeDocument/2006/relationships/image" Target="../media/image59.wmf"/><Relationship Id="rId5" Type="http://schemas.openxmlformats.org/officeDocument/2006/relationships/tags" Target="../tags/tag2304.xml"/><Relationship Id="rId15" Type="http://schemas.openxmlformats.org/officeDocument/2006/relationships/tags" Target="../tags/tag2314.xml"/><Relationship Id="rId23" Type="http://schemas.openxmlformats.org/officeDocument/2006/relationships/image" Target="../media/image50.wmf"/><Relationship Id="rId28" Type="http://schemas.openxmlformats.org/officeDocument/2006/relationships/oleObject" Target="../embeddings/oleObject171.bin"/><Relationship Id="rId36" Type="http://schemas.openxmlformats.org/officeDocument/2006/relationships/oleObject" Target="../embeddings/oleObject175.bin"/><Relationship Id="rId10" Type="http://schemas.openxmlformats.org/officeDocument/2006/relationships/tags" Target="../tags/tag2309.xml"/><Relationship Id="rId19" Type="http://schemas.openxmlformats.org/officeDocument/2006/relationships/slideLayout" Target="../slideLayouts/slideLayout667.xml"/><Relationship Id="rId31" Type="http://schemas.openxmlformats.org/officeDocument/2006/relationships/image" Target="../media/image95.wmf"/><Relationship Id="rId4" Type="http://schemas.openxmlformats.org/officeDocument/2006/relationships/tags" Target="../tags/tag2303.xml"/><Relationship Id="rId9" Type="http://schemas.openxmlformats.org/officeDocument/2006/relationships/tags" Target="../tags/tag2308.xml"/><Relationship Id="rId14" Type="http://schemas.openxmlformats.org/officeDocument/2006/relationships/tags" Target="../tags/tag2313.xml"/><Relationship Id="rId22" Type="http://schemas.openxmlformats.org/officeDocument/2006/relationships/oleObject" Target="../embeddings/oleObject168.bin"/><Relationship Id="rId27" Type="http://schemas.openxmlformats.org/officeDocument/2006/relationships/image" Target="../media/image93.wmf"/><Relationship Id="rId30" Type="http://schemas.openxmlformats.org/officeDocument/2006/relationships/oleObject" Target="../embeddings/oleObject172.bin"/><Relationship Id="rId35" Type="http://schemas.openxmlformats.org/officeDocument/2006/relationships/image" Target="../media/image97.wmf"/><Relationship Id="rId8" Type="http://schemas.openxmlformats.org/officeDocument/2006/relationships/tags" Target="../tags/tag2307.xml"/><Relationship Id="rId3" Type="http://schemas.openxmlformats.org/officeDocument/2006/relationships/tags" Target="../tags/tag2302.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515.xml"/><Relationship Id="rId3" Type="http://schemas.openxmlformats.org/officeDocument/2006/relationships/tags" Target="../tags/tag1259.xml"/><Relationship Id="rId7" Type="http://schemas.openxmlformats.org/officeDocument/2006/relationships/tags" Target="../tags/tag1263.xml"/><Relationship Id="rId2" Type="http://schemas.openxmlformats.org/officeDocument/2006/relationships/tags" Target="../tags/tag1258.xml"/><Relationship Id="rId1" Type="http://schemas.openxmlformats.org/officeDocument/2006/relationships/tags" Target="../tags/tag1257.xml"/><Relationship Id="rId6" Type="http://schemas.openxmlformats.org/officeDocument/2006/relationships/tags" Target="../tags/tag1262.xml"/><Relationship Id="rId5" Type="http://schemas.openxmlformats.org/officeDocument/2006/relationships/tags" Target="../tags/tag1261.xml"/><Relationship Id="rId10" Type="http://schemas.openxmlformats.org/officeDocument/2006/relationships/image" Target="../media/image6.png"/><Relationship Id="rId4" Type="http://schemas.openxmlformats.org/officeDocument/2006/relationships/tags" Target="../tags/tag1260.xml"/><Relationship Id="rId9" Type="http://schemas.openxmlformats.org/officeDocument/2006/relationships/image" Target="../media/image2.png"/></Relationships>
</file>

<file path=ppt/slides/_rels/slide120.xml.rels><?xml version="1.0" encoding="UTF-8" standalone="yes"?>
<Relationships xmlns="http://schemas.openxmlformats.org/package/2006/relationships"><Relationship Id="rId13" Type="http://schemas.openxmlformats.org/officeDocument/2006/relationships/tags" Target="../tags/tag2329.xml"/><Relationship Id="rId18" Type="http://schemas.openxmlformats.org/officeDocument/2006/relationships/tags" Target="../tags/tag2334.xml"/><Relationship Id="rId26" Type="http://schemas.openxmlformats.org/officeDocument/2006/relationships/image" Target="../media/image50.wmf"/><Relationship Id="rId39" Type="http://schemas.openxmlformats.org/officeDocument/2006/relationships/oleObject" Target="../embeddings/oleObject185.bin"/><Relationship Id="rId21" Type="http://schemas.openxmlformats.org/officeDocument/2006/relationships/tags" Target="../tags/tag2337.xml"/><Relationship Id="rId34" Type="http://schemas.openxmlformats.org/officeDocument/2006/relationships/image" Target="../media/image95.wmf"/><Relationship Id="rId42" Type="http://schemas.openxmlformats.org/officeDocument/2006/relationships/image" Target="../media/image60.wmf"/><Relationship Id="rId7" Type="http://schemas.openxmlformats.org/officeDocument/2006/relationships/tags" Target="../tags/tag2323.xml"/><Relationship Id="rId2" Type="http://schemas.openxmlformats.org/officeDocument/2006/relationships/tags" Target="../tags/tag2318.xml"/><Relationship Id="rId16" Type="http://schemas.openxmlformats.org/officeDocument/2006/relationships/tags" Target="../tags/tag2332.xml"/><Relationship Id="rId29" Type="http://schemas.openxmlformats.org/officeDocument/2006/relationships/oleObject" Target="../embeddings/oleObject180.bin"/><Relationship Id="rId1" Type="http://schemas.openxmlformats.org/officeDocument/2006/relationships/vmlDrawing" Target="../drawings/vmlDrawing31.vml"/><Relationship Id="rId6" Type="http://schemas.openxmlformats.org/officeDocument/2006/relationships/tags" Target="../tags/tag2322.xml"/><Relationship Id="rId11" Type="http://schemas.openxmlformats.org/officeDocument/2006/relationships/tags" Target="../tags/tag2327.xml"/><Relationship Id="rId24" Type="http://schemas.openxmlformats.org/officeDocument/2006/relationships/image" Target="../media/image63.wmf"/><Relationship Id="rId32" Type="http://schemas.openxmlformats.org/officeDocument/2006/relationships/image" Target="../media/image94.wmf"/><Relationship Id="rId37" Type="http://schemas.openxmlformats.org/officeDocument/2006/relationships/oleObject" Target="../embeddings/oleObject184.bin"/><Relationship Id="rId40" Type="http://schemas.openxmlformats.org/officeDocument/2006/relationships/image" Target="../media/image59.wmf"/><Relationship Id="rId45" Type="http://schemas.openxmlformats.org/officeDocument/2006/relationships/oleObject" Target="../embeddings/oleObject188.bin"/><Relationship Id="rId5" Type="http://schemas.openxmlformats.org/officeDocument/2006/relationships/tags" Target="../tags/tag2321.xml"/><Relationship Id="rId15" Type="http://schemas.openxmlformats.org/officeDocument/2006/relationships/tags" Target="../tags/tag2331.xml"/><Relationship Id="rId23" Type="http://schemas.openxmlformats.org/officeDocument/2006/relationships/oleObject" Target="../embeddings/oleObject177.bin"/><Relationship Id="rId28" Type="http://schemas.openxmlformats.org/officeDocument/2006/relationships/image" Target="../media/image92.wmf"/><Relationship Id="rId36" Type="http://schemas.openxmlformats.org/officeDocument/2006/relationships/image" Target="../media/image96.wmf"/><Relationship Id="rId10" Type="http://schemas.openxmlformats.org/officeDocument/2006/relationships/tags" Target="../tags/tag2326.xml"/><Relationship Id="rId19" Type="http://schemas.openxmlformats.org/officeDocument/2006/relationships/tags" Target="../tags/tag2335.xml"/><Relationship Id="rId31" Type="http://schemas.openxmlformats.org/officeDocument/2006/relationships/oleObject" Target="../embeddings/oleObject181.bin"/><Relationship Id="rId44" Type="http://schemas.openxmlformats.org/officeDocument/2006/relationships/image" Target="../media/image98.wmf"/><Relationship Id="rId4" Type="http://schemas.openxmlformats.org/officeDocument/2006/relationships/tags" Target="../tags/tag2320.xml"/><Relationship Id="rId9" Type="http://schemas.openxmlformats.org/officeDocument/2006/relationships/tags" Target="../tags/tag2325.xml"/><Relationship Id="rId14" Type="http://schemas.openxmlformats.org/officeDocument/2006/relationships/tags" Target="../tags/tag2330.xml"/><Relationship Id="rId22" Type="http://schemas.openxmlformats.org/officeDocument/2006/relationships/slideLayout" Target="../slideLayouts/slideLayout667.xml"/><Relationship Id="rId27" Type="http://schemas.openxmlformats.org/officeDocument/2006/relationships/oleObject" Target="../embeddings/oleObject179.bin"/><Relationship Id="rId30" Type="http://schemas.openxmlformats.org/officeDocument/2006/relationships/image" Target="../media/image93.wmf"/><Relationship Id="rId35" Type="http://schemas.openxmlformats.org/officeDocument/2006/relationships/oleObject" Target="../embeddings/oleObject183.bin"/><Relationship Id="rId43" Type="http://schemas.openxmlformats.org/officeDocument/2006/relationships/oleObject" Target="../embeddings/oleObject187.bin"/><Relationship Id="rId8" Type="http://schemas.openxmlformats.org/officeDocument/2006/relationships/tags" Target="../tags/tag2324.xml"/><Relationship Id="rId3" Type="http://schemas.openxmlformats.org/officeDocument/2006/relationships/tags" Target="../tags/tag2319.xml"/><Relationship Id="rId12" Type="http://schemas.openxmlformats.org/officeDocument/2006/relationships/tags" Target="../tags/tag2328.xml"/><Relationship Id="rId17" Type="http://schemas.openxmlformats.org/officeDocument/2006/relationships/tags" Target="../tags/tag2333.xml"/><Relationship Id="rId25" Type="http://schemas.openxmlformats.org/officeDocument/2006/relationships/oleObject" Target="../embeddings/oleObject178.bin"/><Relationship Id="rId33" Type="http://schemas.openxmlformats.org/officeDocument/2006/relationships/oleObject" Target="../embeddings/oleObject182.bin"/><Relationship Id="rId38" Type="http://schemas.openxmlformats.org/officeDocument/2006/relationships/image" Target="../media/image97.wmf"/><Relationship Id="rId46" Type="http://schemas.openxmlformats.org/officeDocument/2006/relationships/image" Target="../media/image99.wmf"/><Relationship Id="rId20" Type="http://schemas.openxmlformats.org/officeDocument/2006/relationships/tags" Target="../tags/tag2336.xml"/><Relationship Id="rId41" Type="http://schemas.openxmlformats.org/officeDocument/2006/relationships/oleObject" Target="../embeddings/oleObject186.bin"/></Relationships>
</file>

<file path=ppt/slides/_rels/slide121.xml.rels><?xml version="1.0" encoding="UTF-8" standalone="yes"?>
<Relationships xmlns="http://schemas.openxmlformats.org/package/2006/relationships"><Relationship Id="rId13" Type="http://schemas.openxmlformats.org/officeDocument/2006/relationships/tags" Target="../tags/tag2349.xml"/><Relationship Id="rId18" Type="http://schemas.openxmlformats.org/officeDocument/2006/relationships/tags" Target="../tags/tag2354.xml"/><Relationship Id="rId26" Type="http://schemas.openxmlformats.org/officeDocument/2006/relationships/oleObject" Target="../embeddings/oleObject190.bin"/><Relationship Id="rId39" Type="http://schemas.openxmlformats.org/officeDocument/2006/relationships/image" Target="../media/image97.wmf"/><Relationship Id="rId21" Type="http://schemas.openxmlformats.org/officeDocument/2006/relationships/tags" Target="../tags/tag2357.xml"/><Relationship Id="rId34" Type="http://schemas.openxmlformats.org/officeDocument/2006/relationships/oleObject" Target="../embeddings/oleObject194.bin"/><Relationship Id="rId42" Type="http://schemas.openxmlformats.org/officeDocument/2006/relationships/oleObject" Target="../embeddings/oleObject198.bin"/><Relationship Id="rId47" Type="http://schemas.openxmlformats.org/officeDocument/2006/relationships/image" Target="../media/image99.wmf"/><Relationship Id="rId7" Type="http://schemas.openxmlformats.org/officeDocument/2006/relationships/tags" Target="../tags/tag2343.xml"/><Relationship Id="rId2" Type="http://schemas.openxmlformats.org/officeDocument/2006/relationships/tags" Target="../tags/tag2338.xml"/><Relationship Id="rId16" Type="http://schemas.openxmlformats.org/officeDocument/2006/relationships/tags" Target="../tags/tag2352.xml"/><Relationship Id="rId29" Type="http://schemas.openxmlformats.org/officeDocument/2006/relationships/image" Target="../media/image92.wmf"/><Relationship Id="rId1" Type="http://schemas.openxmlformats.org/officeDocument/2006/relationships/vmlDrawing" Target="../drawings/vmlDrawing32.vml"/><Relationship Id="rId6" Type="http://schemas.openxmlformats.org/officeDocument/2006/relationships/tags" Target="../tags/tag2342.xml"/><Relationship Id="rId11" Type="http://schemas.openxmlformats.org/officeDocument/2006/relationships/tags" Target="../tags/tag2347.xml"/><Relationship Id="rId24" Type="http://schemas.openxmlformats.org/officeDocument/2006/relationships/oleObject" Target="../embeddings/oleObject189.bin"/><Relationship Id="rId32" Type="http://schemas.openxmlformats.org/officeDocument/2006/relationships/oleObject" Target="../embeddings/oleObject193.bin"/><Relationship Id="rId37" Type="http://schemas.openxmlformats.org/officeDocument/2006/relationships/image" Target="../media/image96.wmf"/><Relationship Id="rId40" Type="http://schemas.openxmlformats.org/officeDocument/2006/relationships/oleObject" Target="../embeddings/oleObject197.bin"/><Relationship Id="rId45" Type="http://schemas.openxmlformats.org/officeDocument/2006/relationships/image" Target="../media/image98.wmf"/><Relationship Id="rId5" Type="http://schemas.openxmlformats.org/officeDocument/2006/relationships/tags" Target="../tags/tag2341.xml"/><Relationship Id="rId15" Type="http://schemas.openxmlformats.org/officeDocument/2006/relationships/tags" Target="../tags/tag2351.xml"/><Relationship Id="rId23" Type="http://schemas.openxmlformats.org/officeDocument/2006/relationships/slideLayout" Target="../slideLayouts/slideLayout667.xml"/><Relationship Id="rId28" Type="http://schemas.openxmlformats.org/officeDocument/2006/relationships/oleObject" Target="../embeddings/oleObject191.bin"/><Relationship Id="rId36" Type="http://schemas.openxmlformats.org/officeDocument/2006/relationships/oleObject" Target="../embeddings/oleObject195.bin"/><Relationship Id="rId10" Type="http://schemas.openxmlformats.org/officeDocument/2006/relationships/tags" Target="../tags/tag2346.xml"/><Relationship Id="rId19" Type="http://schemas.openxmlformats.org/officeDocument/2006/relationships/tags" Target="../tags/tag2355.xml"/><Relationship Id="rId31" Type="http://schemas.openxmlformats.org/officeDocument/2006/relationships/image" Target="../media/image93.wmf"/><Relationship Id="rId44" Type="http://schemas.openxmlformats.org/officeDocument/2006/relationships/oleObject" Target="../embeddings/oleObject199.bin"/><Relationship Id="rId4" Type="http://schemas.openxmlformats.org/officeDocument/2006/relationships/tags" Target="../tags/tag2340.xml"/><Relationship Id="rId9" Type="http://schemas.openxmlformats.org/officeDocument/2006/relationships/tags" Target="../tags/tag2345.xml"/><Relationship Id="rId14" Type="http://schemas.openxmlformats.org/officeDocument/2006/relationships/tags" Target="../tags/tag2350.xml"/><Relationship Id="rId22" Type="http://schemas.openxmlformats.org/officeDocument/2006/relationships/tags" Target="../tags/tag2358.xml"/><Relationship Id="rId27" Type="http://schemas.openxmlformats.org/officeDocument/2006/relationships/image" Target="../media/image50.wmf"/><Relationship Id="rId30" Type="http://schemas.openxmlformats.org/officeDocument/2006/relationships/oleObject" Target="../embeddings/oleObject192.bin"/><Relationship Id="rId35" Type="http://schemas.openxmlformats.org/officeDocument/2006/relationships/image" Target="../media/image95.wmf"/><Relationship Id="rId43" Type="http://schemas.openxmlformats.org/officeDocument/2006/relationships/image" Target="../media/image60.wmf"/><Relationship Id="rId8" Type="http://schemas.openxmlformats.org/officeDocument/2006/relationships/tags" Target="../tags/tag2344.xml"/><Relationship Id="rId3" Type="http://schemas.openxmlformats.org/officeDocument/2006/relationships/tags" Target="../tags/tag2339.xml"/><Relationship Id="rId12" Type="http://schemas.openxmlformats.org/officeDocument/2006/relationships/tags" Target="../tags/tag2348.xml"/><Relationship Id="rId17" Type="http://schemas.openxmlformats.org/officeDocument/2006/relationships/tags" Target="../tags/tag2353.xml"/><Relationship Id="rId25" Type="http://schemas.openxmlformats.org/officeDocument/2006/relationships/image" Target="../media/image63.wmf"/><Relationship Id="rId33" Type="http://schemas.openxmlformats.org/officeDocument/2006/relationships/image" Target="../media/image94.wmf"/><Relationship Id="rId38" Type="http://schemas.openxmlformats.org/officeDocument/2006/relationships/oleObject" Target="../embeddings/oleObject196.bin"/><Relationship Id="rId46" Type="http://schemas.openxmlformats.org/officeDocument/2006/relationships/oleObject" Target="../embeddings/oleObject200.bin"/><Relationship Id="rId20" Type="http://schemas.openxmlformats.org/officeDocument/2006/relationships/tags" Target="../tags/tag2356.xml"/><Relationship Id="rId41" Type="http://schemas.openxmlformats.org/officeDocument/2006/relationships/image" Target="../media/image59.wmf"/></Relationships>
</file>

<file path=ppt/slides/_rels/slide122.xml.rels><?xml version="1.0" encoding="UTF-8" standalone="yes"?>
<Relationships xmlns="http://schemas.openxmlformats.org/package/2006/relationships"><Relationship Id="rId13" Type="http://schemas.openxmlformats.org/officeDocument/2006/relationships/tags" Target="../tags/tag2370.xml"/><Relationship Id="rId18" Type="http://schemas.openxmlformats.org/officeDocument/2006/relationships/tags" Target="../tags/tag2375.xml"/><Relationship Id="rId26" Type="http://schemas.openxmlformats.org/officeDocument/2006/relationships/image" Target="../media/image63.wmf"/><Relationship Id="rId39" Type="http://schemas.openxmlformats.org/officeDocument/2006/relationships/oleObject" Target="../embeddings/oleObject210.bin"/><Relationship Id="rId21" Type="http://schemas.openxmlformats.org/officeDocument/2006/relationships/oleObject" Target="../embeddings/oleObject201.bin"/><Relationship Id="rId34" Type="http://schemas.openxmlformats.org/officeDocument/2006/relationships/image" Target="../media/image94.wmf"/><Relationship Id="rId42" Type="http://schemas.openxmlformats.org/officeDocument/2006/relationships/image" Target="../media/image59.wmf"/><Relationship Id="rId47" Type="http://schemas.openxmlformats.org/officeDocument/2006/relationships/oleObject" Target="../embeddings/oleObject214.bin"/><Relationship Id="rId7" Type="http://schemas.openxmlformats.org/officeDocument/2006/relationships/tags" Target="../tags/tag2364.xml"/><Relationship Id="rId2" Type="http://schemas.openxmlformats.org/officeDocument/2006/relationships/tags" Target="../tags/tag2359.xml"/><Relationship Id="rId16" Type="http://schemas.openxmlformats.org/officeDocument/2006/relationships/tags" Target="../tags/tag2373.xml"/><Relationship Id="rId29" Type="http://schemas.openxmlformats.org/officeDocument/2006/relationships/oleObject" Target="../embeddings/oleObject205.bin"/><Relationship Id="rId1" Type="http://schemas.openxmlformats.org/officeDocument/2006/relationships/vmlDrawing" Target="../drawings/vmlDrawing33.vml"/><Relationship Id="rId6" Type="http://schemas.openxmlformats.org/officeDocument/2006/relationships/tags" Target="../tags/tag2363.xml"/><Relationship Id="rId11" Type="http://schemas.openxmlformats.org/officeDocument/2006/relationships/tags" Target="../tags/tag2368.xml"/><Relationship Id="rId24" Type="http://schemas.openxmlformats.org/officeDocument/2006/relationships/image" Target="../media/image101.wmf"/><Relationship Id="rId32" Type="http://schemas.openxmlformats.org/officeDocument/2006/relationships/image" Target="../media/image93.wmf"/><Relationship Id="rId37" Type="http://schemas.openxmlformats.org/officeDocument/2006/relationships/oleObject" Target="../embeddings/oleObject209.bin"/><Relationship Id="rId40" Type="http://schemas.openxmlformats.org/officeDocument/2006/relationships/image" Target="../media/image97.wmf"/><Relationship Id="rId45" Type="http://schemas.openxmlformats.org/officeDocument/2006/relationships/oleObject" Target="../embeddings/oleObject213.bin"/><Relationship Id="rId5" Type="http://schemas.openxmlformats.org/officeDocument/2006/relationships/tags" Target="../tags/tag2362.xml"/><Relationship Id="rId15" Type="http://schemas.openxmlformats.org/officeDocument/2006/relationships/tags" Target="../tags/tag2372.xml"/><Relationship Id="rId23" Type="http://schemas.openxmlformats.org/officeDocument/2006/relationships/oleObject" Target="../embeddings/oleObject202.bin"/><Relationship Id="rId28" Type="http://schemas.openxmlformats.org/officeDocument/2006/relationships/image" Target="../media/image50.wmf"/><Relationship Id="rId36" Type="http://schemas.openxmlformats.org/officeDocument/2006/relationships/image" Target="../media/image95.wmf"/><Relationship Id="rId10" Type="http://schemas.openxmlformats.org/officeDocument/2006/relationships/tags" Target="../tags/tag2367.xml"/><Relationship Id="rId19" Type="http://schemas.openxmlformats.org/officeDocument/2006/relationships/tags" Target="../tags/tag2376.xml"/><Relationship Id="rId31" Type="http://schemas.openxmlformats.org/officeDocument/2006/relationships/oleObject" Target="../embeddings/oleObject206.bin"/><Relationship Id="rId44" Type="http://schemas.openxmlformats.org/officeDocument/2006/relationships/image" Target="../media/image60.wmf"/><Relationship Id="rId4" Type="http://schemas.openxmlformats.org/officeDocument/2006/relationships/tags" Target="../tags/tag2361.xml"/><Relationship Id="rId9" Type="http://schemas.openxmlformats.org/officeDocument/2006/relationships/tags" Target="../tags/tag2366.xml"/><Relationship Id="rId14" Type="http://schemas.openxmlformats.org/officeDocument/2006/relationships/tags" Target="../tags/tag2371.xml"/><Relationship Id="rId22" Type="http://schemas.openxmlformats.org/officeDocument/2006/relationships/image" Target="../media/image100.wmf"/><Relationship Id="rId27" Type="http://schemas.openxmlformats.org/officeDocument/2006/relationships/oleObject" Target="../embeddings/oleObject204.bin"/><Relationship Id="rId30" Type="http://schemas.openxmlformats.org/officeDocument/2006/relationships/image" Target="../media/image92.wmf"/><Relationship Id="rId35" Type="http://schemas.openxmlformats.org/officeDocument/2006/relationships/oleObject" Target="../embeddings/oleObject208.bin"/><Relationship Id="rId43" Type="http://schemas.openxmlformats.org/officeDocument/2006/relationships/oleObject" Target="../embeddings/oleObject212.bin"/><Relationship Id="rId48" Type="http://schemas.openxmlformats.org/officeDocument/2006/relationships/image" Target="../media/image99.wmf"/><Relationship Id="rId8" Type="http://schemas.openxmlformats.org/officeDocument/2006/relationships/tags" Target="../tags/tag2365.xml"/><Relationship Id="rId3" Type="http://schemas.openxmlformats.org/officeDocument/2006/relationships/tags" Target="../tags/tag2360.xml"/><Relationship Id="rId12" Type="http://schemas.openxmlformats.org/officeDocument/2006/relationships/tags" Target="../tags/tag2369.xml"/><Relationship Id="rId17" Type="http://schemas.openxmlformats.org/officeDocument/2006/relationships/tags" Target="../tags/tag2374.xml"/><Relationship Id="rId25" Type="http://schemas.openxmlformats.org/officeDocument/2006/relationships/oleObject" Target="../embeddings/oleObject203.bin"/><Relationship Id="rId33" Type="http://schemas.openxmlformats.org/officeDocument/2006/relationships/oleObject" Target="../embeddings/oleObject207.bin"/><Relationship Id="rId38" Type="http://schemas.openxmlformats.org/officeDocument/2006/relationships/image" Target="../media/image96.wmf"/><Relationship Id="rId46" Type="http://schemas.openxmlformats.org/officeDocument/2006/relationships/image" Target="../media/image98.wmf"/><Relationship Id="rId20" Type="http://schemas.openxmlformats.org/officeDocument/2006/relationships/slideLayout" Target="../slideLayouts/slideLayout667.xml"/><Relationship Id="rId41" Type="http://schemas.openxmlformats.org/officeDocument/2006/relationships/oleObject" Target="../embeddings/oleObject211.bin"/></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667.xml"/><Relationship Id="rId1" Type="http://schemas.openxmlformats.org/officeDocument/2006/relationships/tags" Target="../tags/tag2377.xml"/></Relationships>
</file>

<file path=ppt/slides/_rels/slide124.xml.rels><?xml version="1.0" encoding="UTF-8" standalone="yes"?>
<Relationships xmlns="http://schemas.openxmlformats.org/package/2006/relationships"><Relationship Id="rId3" Type="http://schemas.openxmlformats.org/officeDocument/2006/relationships/tags" Target="../tags/tag2380.xml"/><Relationship Id="rId2" Type="http://schemas.openxmlformats.org/officeDocument/2006/relationships/tags" Target="../tags/tag2379.xml"/><Relationship Id="rId1" Type="http://schemas.openxmlformats.org/officeDocument/2006/relationships/tags" Target="../tags/tag2378.xml"/><Relationship Id="rId6" Type="http://schemas.openxmlformats.org/officeDocument/2006/relationships/slideLayout" Target="../slideLayouts/slideLayout686.xml"/><Relationship Id="rId5" Type="http://schemas.openxmlformats.org/officeDocument/2006/relationships/tags" Target="../tags/tag2382.xml"/><Relationship Id="rId4" Type="http://schemas.openxmlformats.org/officeDocument/2006/relationships/tags" Target="../tags/tag2381.xml"/></Relationships>
</file>

<file path=ppt/slides/_rels/slide13.xml.rels><?xml version="1.0" encoding="UTF-8" standalone="yes"?>
<Relationships xmlns="http://schemas.openxmlformats.org/package/2006/relationships"><Relationship Id="rId8" Type="http://schemas.openxmlformats.org/officeDocument/2006/relationships/tags" Target="../tags/tag1270.xml"/><Relationship Id="rId3" Type="http://schemas.openxmlformats.org/officeDocument/2006/relationships/tags" Target="../tags/tag1265.xml"/><Relationship Id="rId7" Type="http://schemas.openxmlformats.org/officeDocument/2006/relationships/tags" Target="../tags/tag1269.xml"/><Relationship Id="rId2" Type="http://schemas.openxmlformats.org/officeDocument/2006/relationships/tags" Target="../tags/tag1264.xml"/><Relationship Id="rId1" Type="http://schemas.openxmlformats.org/officeDocument/2006/relationships/vmlDrawing" Target="../drawings/vmlDrawing1.vml"/><Relationship Id="rId6" Type="http://schemas.openxmlformats.org/officeDocument/2006/relationships/tags" Target="../tags/tag1268.xml"/><Relationship Id="rId11" Type="http://schemas.openxmlformats.org/officeDocument/2006/relationships/image" Target="../media/image6.wmf"/><Relationship Id="rId5" Type="http://schemas.openxmlformats.org/officeDocument/2006/relationships/tags" Target="../tags/tag1267.xml"/><Relationship Id="rId10" Type="http://schemas.openxmlformats.org/officeDocument/2006/relationships/oleObject" Target="../embeddings/oleObject1.bin"/><Relationship Id="rId4" Type="http://schemas.openxmlformats.org/officeDocument/2006/relationships/tags" Target="../tags/tag1266.xml"/><Relationship Id="rId9" Type="http://schemas.openxmlformats.org/officeDocument/2006/relationships/slideLayout" Target="../slideLayouts/slideLayout515.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slideLayout" Target="../slideLayouts/slideLayout496.xml"/><Relationship Id="rId7" Type="http://schemas.openxmlformats.org/officeDocument/2006/relationships/image" Target="../media/image8.wmf"/><Relationship Id="rId2" Type="http://schemas.openxmlformats.org/officeDocument/2006/relationships/tags" Target="../tags/tag1271.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0.wmf"/><Relationship Id="rId5" Type="http://schemas.openxmlformats.org/officeDocument/2006/relationships/image" Target="../media/image7.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9.wmf"/></Relationships>
</file>

<file path=ppt/slides/_rels/slide15.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slideLayout" Target="../slideLayouts/slideLayout496.xml"/><Relationship Id="rId7" Type="http://schemas.openxmlformats.org/officeDocument/2006/relationships/oleObject" Target="../embeddings/oleObject7.bin"/><Relationship Id="rId12" Type="http://schemas.openxmlformats.org/officeDocument/2006/relationships/image" Target="../media/image14.wmf"/><Relationship Id="rId2" Type="http://schemas.openxmlformats.org/officeDocument/2006/relationships/tags" Target="../tags/tag1272.xml"/><Relationship Id="rId1" Type="http://schemas.openxmlformats.org/officeDocument/2006/relationships/vmlDrawing" Target="../drawings/vmlDrawing3.vml"/><Relationship Id="rId6" Type="http://schemas.openxmlformats.org/officeDocument/2006/relationships/image" Target="../media/image11.w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13.wmf"/><Relationship Id="rId4" Type="http://schemas.openxmlformats.org/officeDocument/2006/relationships/image" Target="../media/image2.png"/><Relationship Id="rId9"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8" Type="http://schemas.openxmlformats.org/officeDocument/2006/relationships/tags" Target="../tags/tag1280.xml"/><Relationship Id="rId3" Type="http://schemas.openxmlformats.org/officeDocument/2006/relationships/tags" Target="../tags/tag1275.xml"/><Relationship Id="rId7" Type="http://schemas.openxmlformats.org/officeDocument/2006/relationships/tags" Target="../tags/tag1279.xml"/><Relationship Id="rId2" Type="http://schemas.openxmlformats.org/officeDocument/2006/relationships/tags" Target="../tags/tag1274.xml"/><Relationship Id="rId1" Type="http://schemas.openxmlformats.org/officeDocument/2006/relationships/tags" Target="../tags/tag1273.xml"/><Relationship Id="rId6" Type="http://schemas.openxmlformats.org/officeDocument/2006/relationships/tags" Target="../tags/tag1278.xml"/><Relationship Id="rId11" Type="http://schemas.openxmlformats.org/officeDocument/2006/relationships/notesSlide" Target="../notesSlides/notesSlide6.xml"/><Relationship Id="rId5" Type="http://schemas.openxmlformats.org/officeDocument/2006/relationships/tags" Target="../tags/tag1277.xml"/><Relationship Id="rId10" Type="http://schemas.openxmlformats.org/officeDocument/2006/relationships/slideLayout" Target="../slideLayouts/slideLayout515.xml"/><Relationship Id="rId4" Type="http://schemas.openxmlformats.org/officeDocument/2006/relationships/tags" Target="../tags/tag1276.xml"/><Relationship Id="rId9" Type="http://schemas.openxmlformats.org/officeDocument/2006/relationships/tags" Target="../tags/tag1281.xml"/></Relationships>
</file>

<file path=ppt/slides/_rels/slide17.xml.rels><?xml version="1.0" encoding="UTF-8" standalone="yes"?>
<Relationships xmlns="http://schemas.openxmlformats.org/package/2006/relationships"><Relationship Id="rId8" Type="http://schemas.openxmlformats.org/officeDocument/2006/relationships/tags" Target="../tags/tag1288.xml"/><Relationship Id="rId13" Type="http://schemas.openxmlformats.org/officeDocument/2006/relationships/slideLayout" Target="../slideLayouts/slideLayout515.xml"/><Relationship Id="rId3" Type="http://schemas.openxmlformats.org/officeDocument/2006/relationships/tags" Target="../tags/tag1283.xml"/><Relationship Id="rId7" Type="http://schemas.openxmlformats.org/officeDocument/2006/relationships/tags" Target="../tags/tag1287.xml"/><Relationship Id="rId12" Type="http://schemas.openxmlformats.org/officeDocument/2006/relationships/tags" Target="../tags/tag1292.xml"/><Relationship Id="rId2" Type="http://schemas.openxmlformats.org/officeDocument/2006/relationships/tags" Target="../tags/tag1282.xml"/><Relationship Id="rId16" Type="http://schemas.openxmlformats.org/officeDocument/2006/relationships/image" Target="../media/image16.png"/><Relationship Id="rId1" Type="http://schemas.openxmlformats.org/officeDocument/2006/relationships/vmlDrawing" Target="../drawings/vmlDrawing4.vml"/><Relationship Id="rId6" Type="http://schemas.openxmlformats.org/officeDocument/2006/relationships/tags" Target="../tags/tag1286.xml"/><Relationship Id="rId11" Type="http://schemas.openxmlformats.org/officeDocument/2006/relationships/tags" Target="../tags/tag1291.xml"/><Relationship Id="rId5" Type="http://schemas.openxmlformats.org/officeDocument/2006/relationships/tags" Target="../tags/tag1285.xml"/><Relationship Id="rId15" Type="http://schemas.openxmlformats.org/officeDocument/2006/relationships/image" Target="../media/image15.wmf"/><Relationship Id="rId10" Type="http://schemas.openxmlformats.org/officeDocument/2006/relationships/tags" Target="../tags/tag1290.xml"/><Relationship Id="rId4" Type="http://schemas.openxmlformats.org/officeDocument/2006/relationships/tags" Target="../tags/tag1284.xml"/><Relationship Id="rId9" Type="http://schemas.openxmlformats.org/officeDocument/2006/relationships/tags" Target="../tags/tag1289.xml"/><Relationship Id="rId14"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3" Type="http://schemas.openxmlformats.org/officeDocument/2006/relationships/tags" Target="../tags/tag1295.xml"/><Relationship Id="rId7" Type="http://schemas.openxmlformats.org/officeDocument/2006/relationships/image" Target="../media/image2.png"/><Relationship Id="rId2" Type="http://schemas.openxmlformats.org/officeDocument/2006/relationships/tags" Target="../tags/tag1294.xml"/><Relationship Id="rId1" Type="http://schemas.openxmlformats.org/officeDocument/2006/relationships/tags" Target="../tags/tag1293.xml"/><Relationship Id="rId6" Type="http://schemas.openxmlformats.org/officeDocument/2006/relationships/notesSlide" Target="../notesSlides/notesSlide7.xml"/><Relationship Id="rId5" Type="http://schemas.openxmlformats.org/officeDocument/2006/relationships/slideLayout" Target="../slideLayouts/slideLayout496.xml"/><Relationship Id="rId4" Type="http://schemas.openxmlformats.org/officeDocument/2006/relationships/tags" Target="../tags/tag1296.xml"/></Relationships>
</file>

<file path=ppt/slides/_rels/slide19.xml.rels><?xml version="1.0" encoding="UTF-8" standalone="yes"?>
<Relationships xmlns="http://schemas.openxmlformats.org/package/2006/relationships"><Relationship Id="rId8" Type="http://schemas.openxmlformats.org/officeDocument/2006/relationships/tags" Target="../tags/tag1303.xml"/><Relationship Id="rId3" Type="http://schemas.openxmlformats.org/officeDocument/2006/relationships/tags" Target="../tags/tag1298.xml"/><Relationship Id="rId7" Type="http://schemas.openxmlformats.org/officeDocument/2006/relationships/tags" Target="../tags/tag1302.xml"/><Relationship Id="rId12" Type="http://schemas.openxmlformats.org/officeDocument/2006/relationships/image" Target="../media/image17.png"/><Relationship Id="rId2" Type="http://schemas.openxmlformats.org/officeDocument/2006/relationships/tags" Target="../tags/tag1297.xml"/><Relationship Id="rId1" Type="http://schemas.openxmlformats.org/officeDocument/2006/relationships/vmlDrawing" Target="../drawings/vmlDrawing5.vml"/><Relationship Id="rId6" Type="http://schemas.openxmlformats.org/officeDocument/2006/relationships/tags" Target="../tags/tag1301.xml"/><Relationship Id="rId11" Type="http://schemas.openxmlformats.org/officeDocument/2006/relationships/oleObject" Target="../embeddings/oleObject11.bin"/><Relationship Id="rId5" Type="http://schemas.openxmlformats.org/officeDocument/2006/relationships/tags" Target="../tags/tag1300.xml"/><Relationship Id="rId10" Type="http://schemas.openxmlformats.org/officeDocument/2006/relationships/slideLayout" Target="../slideLayouts/slideLayout496.xml"/><Relationship Id="rId4" Type="http://schemas.openxmlformats.org/officeDocument/2006/relationships/tags" Target="../tags/tag1299.xml"/><Relationship Id="rId9" Type="http://schemas.openxmlformats.org/officeDocument/2006/relationships/tags" Target="../tags/tag1304.xml"/></Relationships>
</file>

<file path=ppt/slides/_rels/slide2.xml.rels><?xml version="1.0" encoding="UTF-8" standalone="yes"?>
<Relationships xmlns="http://schemas.openxmlformats.org/package/2006/relationships"><Relationship Id="rId3" Type="http://schemas.openxmlformats.org/officeDocument/2006/relationships/tags" Target="../tags/tag1219.xml"/><Relationship Id="rId2" Type="http://schemas.openxmlformats.org/officeDocument/2006/relationships/tags" Target="../tags/tag1218.xml"/><Relationship Id="rId1" Type="http://schemas.openxmlformats.org/officeDocument/2006/relationships/tags" Target="../tags/tag1217.xml"/><Relationship Id="rId6" Type="http://schemas.openxmlformats.org/officeDocument/2006/relationships/image" Target="../media/image2.png"/><Relationship Id="rId5" Type="http://schemas.openxmlformats.org/officeDocument/2006/relationships/slideLayout" Target="../slideLayouts/slideLayout515.xml"/><Relationship Id="rId4" Type="http://schemas.openxmlformats.org/officeDocument/2006/relationships/tags" Target="../tags/tag1220.xml"/></Relationships>
</file>

<file path=ppt/slides/_rels/slide20.xml.rels><?xml version="1.0" encoding="UTF-8" standalone="yes"?>
<Relationships xmlns="http://schemas.openxmlformats.org/package/2006/relationships"><Relationship Id="rId3" Type="http://schemas.openxmlformats.org/officeDocument/2006/relationships/tags" Target="../tags/tag1307.xml"/><Relationship Id="rId2" Type="http://schemas.openxmlformats.org/officeDocument/2006/relationships/tags" Target="../tags/tag1306.xml"/><Relationship Id="rId1" Type="http://schemas.openxmlformats.org/officeDocument/2006/relationships/tags" Target="../tags/tag1305.xml"/><Relationship Id="rId6" Type="http://schemas.openxmlformats.org/officeDocument/2006/relationships/image" Target="../media/image18.jpeg"/><Relationship Id="rId5" Type="http://schemas.openxmlformats.org/officeDocument/2006/relationships/slideLayout" Target="../slideLayouts/slideLayout496.xml"/><Relationship Id="rId4" Type="http://schemas.openxmlformats.org/officeDocument/2006/relationships/tags" Target="../tags/tag1308.xml"/></Relationships>
</file>

<file path=ppt/slides/_rels/slide21.xml.rels><?xml version="1.0" encoding="UTF-8" standalone="yes"?>
<Relationships xmlns="http://schemas.openxmlformats.org/package/2006/relationships"><Relationship Id="rId3" Type="http://schemas.openxmlformats.org/officeDocument/2006/relationships/tags" Target="../tags/tag1311.xml"/><Relationship Id="rId2" Type="http://schemas.openxmlformats.org/officeDocument/2006/relationships/tags" Target="../tags/tag1310.xml"/><Relationship Id="rId1" Type="http://schemas.openxmlformats.org/officeDocument/2006/relationships/tags" Target="../tags/tag1309.xml"/><Relationship Id="rId5" Type="http://schemas.openxmlformats.org/officeDocument/2006/relationships/image" Target="../media/image19.jpeg"/><Relationship Id="rId4" Type="http://schemas.openxmlformats.org/officeDocument/2006/relationships/slideLayout" Target="../slideLayouts/slideLayout496.xml"/></Relationships>
</file>

<file path=ppt/slides/_rels/slide22.xml.rels><?xml version="1.0" encoding="UTF-8" standalone="yes"?>
<Relationships xmlns="http://schemas.openxmlformats.org/package/2006/relationships"><Relationship Id="rId8" Type="http://schemas.openxmlformats.org/officeDocument/2006/relationships/tags" Target="../tags/tag1318.xml"/><Relationship Id="rId13" Type="http://schemas.openxmlformats.org/officeDocument/2006/relationships/oleObject" Target="../embeddings/oleObject12.bin"/><Relationship Id="rId3" Type="http://schemas.openxmlformats.org/officeDocument/2006/relationships/tags" Target="../tags/tag1313.xml"/><Relationship Id="rId7" Type="http://schemas.openxmlformats.org/officeDocument/2006/relationships/tags" Target="../tags/tag1317.xml"/><Relationship Id="rId12" Type="http://schemas.openxmlformats.org/officeDocument/2006/relationships/slideLayout" Target="../slideLayouts/slideLayout515.xml"/><Relationship Id="rId2" Type="http://schemas.openxmlformats.org/officeDocument/2006/relationships/tags" Target="../tags/tag1312.xml"/><Relationship Id="rId1" Type="http://schemas.openxmlformats.org/officeDocument/2006/relationships/vmlDrawing" Target="../drawings/vmlDrawing6.vml"/><Relationship Id="rId6" Type="http://schemas.openxmlformats.org/officeDocument/2006/relationships/tags" Target="../tags/tag1316.xml"/><Relationship Id="rId11" Type="http://schemas.openxmlformats.org/officeDocument/2006/relationships/tags" Target="../tags/tag1321.xml"/><Relationship Id="rId5" Type="http://schemas.openxmlformats.org/officeDocument/2006/relationships/tags" Target="../tags/tag1315.xml"/><Relationship Id="rId10" Type="http://schemas.openxmlformats.org/officeDocument/2006/relationships/tags" Target="../tags/tag1320.xml"/><Relationship Id="rId4" Type="http://schemas.openxmlformats.org/officeDocument/2006/relationships/tags" Target="../tags/tag1314.xml"/><Relationship Id="rId9" Type="http://schemas.openxmlformats.org/officeDocument/2006/relationships/tags" Target="../tags/tag1319.xml"/><Relationship Id="rId14" Type="http://schemas.openxmlformats.org/officeDocument/2006/relationships/image" Target="../media/image20.png"/></Relationships>
</file>

<file path=ppt/slides/_rels/slide23.xml.rels><?xml version="1.0" encoding="UTF-8" standalone="yes"?>
<Relationships xmlns="http://schemas.openxmlformats.org/package/2006/relationships"><Relationship Id="rId117" Type="http://schemas.openxmlformats.org/officeDocument/2006/relationships/tags" Target="../tags/tag1438.xml"/><Relationship Id="rId21" Type="http://schemas.openxmlformats.org/officeDocument/2006/relationships/tags" Target="../tags/tag1342.xml"/><Relationship Id="rId42" Type="http://schemas.openxmlformats.org/officeDocument/2006/relationships/tags" Target="../tags/tag1363.xml"/><Relationship Id="rId63" Type="http://schemas.openxmlformats.org/officeDocument/2006/relationships/tags" Target="../tags/tag1384.xml"/><Relationship Id="rId84" Type="http://schemas.openxmlformats.org/officeDocument/2006/relationships/tags" Target="../tags/tag1405.xml"/><Relationship Id="rId138" Type="http://schemas.openxmlformats.org/officeDocument/2006/relationships/tags" Target="../tags/tag1459.xml"/><Relationship Id="rId159" Type="http://schemas.openxmlformats.org/officeDocument/2006/relationships/tags" Target="../tags/tag1480.xml"/><Relationship Id="rId170" Type="http://schemas.openxmlformats.org/officeDocument/2006/relationships/tags" Target="../tags/tag1491.xml"/><Relationship Id="rId107" Type="http://schemas.openxmlformats.org/officeDocument/2006/relationships/tags" Target="../tags/tag1428.xml"/><Relationship Id="rId11" Type="http://schemas.openxmlformats.org/officeDocument/2006/relationships/tags" Target="../tags/tag1332.xml"/><Relationship Id="rId32" Type="http://schemas.openxmlformats.org/officeDocument/2006/relationships/tags" Target="../tags/tag1353.xml"/><Relationship Id="rId53" Type="http://schemas.openxmlformats.org/officeDocument/2006/relationships/tags" Target="../tags/tag1374.xml"/><Relationship Id="rId74" Type="http://schemas.openxmlformats.org/officeDocument/2006/relationships/tags" Target="../tags/tag1395.xml"/><Relationship Id="rId128" Type="http://schemas.openxmlformats.org/officeDocument/2006/relationships/tags" Target="../tags/tag1449.xml"/><Relationship Id="rId149" Type="http://schemas.openxmlformats.org/officeDocument/2006/relationships/tags" Target="../tags/tag1470.xml"/><Relationship Id="rId5" Type="http://schemas.openxmlformats.org/officeDocument/2006/relationships/tags" Target="../tags/tag1326.xml"/><Relationship Id="rId95" Type="http://schemas.openxmlformats.org/officeDocument/2006/relationships/tags" Target="../tags/tag1416.xml"/><Relationship Id="rId160" Type="http://schemas.openxmlformats.org/officeDocument/2006/relationships/tags" Target="../tags/tag1481.xml"/><Relationship Id="rId22" Type="http://schemas.openxmlformats.org/officeDocument/2006/relationships/tags" Target="../tags/tag1343.xml"/><Relationship Id="rId43" Type="http://schemas.openxmlformats.org/officeDocument/2006/relationships/tags" Target="../tags/tag1364.xml"/><Relationship Id="rId64" Type="http://schemas.openxmlformats.org/officeDocument/2006/relationships/tags" Target="../tags/tag1385.xml"/><Relationship Id="rId118" Type="http://schemas.openxmlformats.org/officeDocument/2006/relationships/tags" Target="../tags/tag1439.xml"/><Relationship Id="rId139" Type="http://schemas.openxmlformats.org/officeDocument/2006/relationships/tags" Target="../tags/tag1460.xml"/><Relationship Id="rId85" Type="http://schemas.openxmlformats.org/officeDocument/2006/relationships/tags" Target="../tags/tag1406.xml"/><Relationship Id="rId150" Type="http://schemas.openxmlformats.org/officeDocument/2006/relationships/tags" Target="../tags/tag1471.xml"/><Relationship Id="rId171" Type="http://schemas.openxmlformats.org/officeDocument/2006/relationships/tags" Target="../tags/tag1492.xml"/><Relationship Id="rId12" Type="http://schemas.openxmlformats.org/officeDocument/2006/relationships/tags" Target="../tags/tag1333.xml"/><Relationship Id="rId33" Type="http://schemas.openxmlformats.org/officeDocument/2006/relationships/tags" Target="../tags/tag1354.xml"/><Relationship Id="rId108" Type="http://schemas.openxmlformats.org/officeDocument/2006/relationships/tags" Target="../tags/tag1429.xml"/><Relationship Id="rId129" Type="http://schemas.openxmlformats.org/officeDocument/2006/relationships/tags" Target="../tags/tag1450.xml"/><Relationship Id="rId54" Type="http://schemas.openxmlformats.org/officeDocument/2006/relationships/tags" Target="../tags/tag1375.xml"/><Relationship Id="rId70" Type="http://schemas.openxmlformats.org/officeDocument/2006/relationships/tags" Target="../tags/tag1391.xml"/><Relationship Id="rId75" Type="http://schemas.openxmlformats.org/officeDocument/2006/relationships/tags" Target="../tags/tag1396.xml"/><Relationship Id="rId91" Type="http://schemas.openxmlformats.org/officeDocument/2006/relationships/tags" Target="../tags/tag1412.xml"/><Relationship Id="rId96" Type="http://schemas.openxmlformats.org/officeDocument/2006/relationships/tags" Target="../tags/tag1417.xml"/><Relationship Id="rId140" Type="http://schemas.openxmlformats.org/officeDocument/2006/relationships/tags" Target="../tags/tag1461.xml"/><Relationship Id="rId145" Type="http://schemas.openxmlformats.org/officeDocument/2006/relationships/tags" Target="../tags/tag1466.xml"/><Relationship Id="rId161" Type="http://schemas.openxmlformats.org/officeDocument/2006/relationships/tags" Target="../tags/tag1482.xml"/><Relationship Id="rId166" Type="http://schemas.openxmlformats.org/officeDocument/2006/relationships/tags" Target="../tags/tag1487.xml"/><Relationship Id="rId1" Type="http://schemas.openxmlformats.org/officeDocument/2006/relationships/tags" Target="../tags/tag1322.xml"/><Relationship Id="rId6" Type="http://schemas.openxmlformats.org/officeDocument/2006/relationships/tags" Target="../tags/tag1327.xml"/><Relationship Id="rId23" Type="http://schemas.openxmlformats.org/officeDocument/2006/relationships/tags" Target="../tags/tag1344.xml"/><Relationship Id="rId28" Type="http://schemas.openxmlformats.org/officeDocument/2006/relationships/tags" Target="../tags/tag1349.xml"/><Relationship Id="rId49" Type="http://schemas.openxmlformats.org/officeDocument/2006/relationships/tags" Target="../tags/tag1370.xml"/><Relationship Id="rId114" Type="http://schemas.openxmlformats.org/officeDocument/2006/relationships/tags" Target="../tags/tag1435.xml"/><Relationship Id="rId119" Type="http://schemas.openxmlformats.org/officeDocument/2006/relationships/tags" Target="../tags/tag1440.xml"/><Relationship Id="rId44" Type="http://schemas.openxmlformats.org/officeDocument/2006/relationships/tags" Target="../tags/tag1365.xml"/><Relationship Id="rId60" Type="http://schemas.openxmlformats.org/officeDocument/2006/relationships/tags" Target="../tags/tag1381.xml"/><Relationship Id="rId65" Type="http://schemas.openxmlformats.org/officeDocument/2006/relationships/tags" Target="../tags/tag1386.xml"/><Relationship Id="rId81" Type="http://schemas.openxmlformats.org/officeDocument/2006/relationships/tags" Target="../tags/tag1402.xml"/><Relationship Id="rId86" Type="http://schemas.openxmlformats.org/officeDocument/2006/relationships/tags" Target="../tags/tag1407.xml"/><Relationship Id="rId130" Type="http://schemas.openxmlformats.org/officeDocument/2006/relationships/tags" Target="../tags/tag1451.xml"/><Relationship Id="rId135" Type="http://schemas.openxmlformats.org/officeDocument/2006/relationships/tags" Target="../tags/tag1456.xml"/><Relationship Id="rId151" Type="http://schemas.openxmlformats.org/officeDocument/2006/relationships/tags" Target="../tags/tag1472.xml"/><Relationship Id="rId156" Type="http://schemas.openxmlformats.org/officeDocument/2006/relationships/tags" Target="../tags/tag1477.xml"/><Relationship Id="rId172" Type="http://schemas.openxmlformats.org/officeDocument/2006/relationships/slideLayout" Target="../slideLayouts/slideLayout515.xml"/><Relationship Id="rId13" Type="http://schemas.openxmlformats.org/officeDocument/2006/relationships/tags" Target="../tags/tag1334.xml"/><Relationship Id="rId18" Type="http://schemas.openxmlformats.org/officeDocument/2006/relationships/tags" Target="../tags/tag1339.xml"/><Relationship Id="rId39" Type="http://schemas.openxmlformats.org/officeDocument/2006/relationships/tags" Target="../tags/tag1360.xml"/><Relationship Id="rId109" Type="http://schemas.openxmlformats.org/officeDocument/2006/relationships/tags" Target="../tags/tag1430.xml"/><Relationship Id="rId34" Type="http://schemas.openxmlformats.org/officeDocument/2006/relationships/tags" Target="../tags/tag1355.xml"/><Relationship Id="rId50" Type="http://schemas.openxmlformats.org/officeDocument/2006/relationships/tags" Target="../tags/tag1371.xml"/><Relationship Id="rId55" Type="http://schemas.openxmlformats.org/officeDocument/2006/relationships/tags" Target="../tags/tag1376.xml"/><Relationship Id="rId76" Type="http://schemas.openxmlformats.org/officeDocument/2006/relationships/tags" Target="../tags/tag1397.xml"/><Relationship Id="rId97" Type="http://schemas.openxmlformats.org/officeDocument/2006/relationships/tags" Target="../tags/tag1418.xml"/><Relationship Id="rId104" Type="http://schemas.openxmlformats.org/officeDocument/2006/relationships/tags" Target="../tags/tag1425.xml"/><Relationship Id="rId120" Type="http://schemas.openxmlformats.org/officeDocument/2006/relationships/tags" Target="../tags/tag1441.xml"/><Relationship Id="rId125" Type="http://schemas.openxmlformats.org/officeDocument/2006/relationships/tags" Target="../tags/tag1446.xml"/><Relationship Id="rId141" Type="http://schemas.openxmlformats.org/officeDocument/2006/relationships/tags" Target="../tags/tag1462.xml"/><Relationship Id="rId146" Type="http://schemas.openxmlformats.org/officeDocument/2006/relationships/tags" Target="../tags/tag1467.xml"/><Relationship Id="rId167" Type="http://schemas.openxmlformats.org/officeDocument/2006/relationships/tags" Target="../tags/tag1488.xml"/><Relationship Id="rId7" Type="http://schemas.openxmlformats.org/officeDocument/2006/relationships/tags" Target="../tags/tag1328.xml"/><Relationship Id="rId71" Type="http://schemas.openxmlformats.org/officeDocument/2006/relationships/tags" Target="../tags/tag1392.xml"/><Relationship Id="rId92" Type="http://schemas.openxmlformats.org/officeDocument/2006/relationships/tags" Target="../tags/tag1413.xml"/><Relationship Id="rId162" Type="http://schemas.openxmlformats.org/officeDocument/2006/relationships/tags" Target="../tags/tag1483.xml"/><Relationship Id="rId2" Type="http://schemas.openxmlformats.org/officeDocument/2006/relationships/tags" Target="../tags/tag1323.xml"/><Relationship Id="rId29" Type="http://schemas.openxmlformats.org/officeDocument/2006/relationships/tags" Target="../tags/tag1350.xml"/><Relationship Id="rId24" Type="http://schemas.openxmlformats.org/officeDocument/2006/relationships/tags" Target="../tags/tag1345.xml"/><Relationship Id="rId40" Type="http://schemas.openxmlformats.org/officeDocument/2006/relationships/tags" Target="../tags/tag1361.xml"/><Relationship Id="rId45" Type="http://schemas.openxmlformats.org/officeDocument/2006/relationships/tags" Target="../tags/tag1366.xml"/><Relationship Id="rId66" Type="http://schemas.openxmlformats.org/officeDocument/2006/relationships/tags" Target="../tags/tag1387.xml"/><Relationship Id="rId87" Type="http://schemas.openxmlformats.org/officeDocument/2006/relationships/tags" Target="../tags/tag1408.xml"/><Relationship Id="rId110" Type="http://schemas.openxmlformats.org/officeDocument/2006/relationships/tags" Target="../tags/tag1431.xml"/><Relationship Id="rId115" Type="http://schemas.openxmlformats.org/officeDocument/2006/relationships/tags" Target="../tags/tag1436.xml"/><Relationship Id="rId131" Type="http://schemas.openxmlformats.org/officeDocument/2006/relationships/tags" Target="../tags/tag1452.xml"/><Relationship Id="rId136" Type="http://schemas.openxmlformats.org/officeDocument/2006/relationships/tags" Target="../tags/tag1457.xml"/><Relationship Id="rId157" Type="http://schemas.openxmlformats.org/officeDocument/2006/relationships/tags" Target="../tags/tag1478.xml"/><Relationship Id="rId61" Type="http://schemas.openxmlformats.org/officeDocument/2006/relationships/tags" Target="../tags/tag1382.xml"/><Relationship Id="rId82" Type="http://schemas.openxmlformats.org/officeDocument/2006/relationships/tags" Target="../tags/tag1403.xml"/><Relationship Id="rId152" Type="http://schemas.openxmlformats.org/officeDocument/2006/relationships/tags" Target="../tags/tag1473.xml"/><Relationship Id="rId19" Type="http://schemas.openxmlformats.org/officeDocument/2006/relationships/tags" Target="../tags/tag1340.xml"/><Relationship Id="rId14" Type="http://schemas.openxmlformats.org/officeDocument/2006/relationships/tags" Target="../tags/tag1335.xml"/><Relationship Id="rId30" Type="http://schemas.openxmlformats.org/officeDocument/2006/relationships/tags" Target="../tags/tag1351.xml"/><Relationship Id="rId35" Type="http://schemas.openxmlformats.org/officeDocument/2006/relationships/tags" Target="../tags/tag1356.xml"/><Relationship Id="rId56" Type="http://schemas.openxmlformats.org/officeDocument/2006/relationships/tags" Target="../tags/tag1377.xml"/><Relationship Id="rId77" Type="http://schemas.openxmlformats.org/officeDocument/2006/relationships/tags" Target="../tags/tag1398.xml"/><Relationship Id="rId100" Type="http://schemas.openxmlformats.org/officeDocument/2006/relationships/tags" Target="../tags/tag1421.xml"/><Relationship Id="rId105" Type="http://schemas.openxmlformats.org/officeDocument/2006/relationships/tags" Target="../tags/tag1426.xml"/><Relationship Id="rId126" Type="http://schemas.openxmlformats.org/officeDocument/2006/relationships/tags" Target="../tags/tag1447.xml"/><Relationship Id="rId147" Type="http://schemas.openxmlformats.org/officeDocument/2006/relationships/tags" Target="../tags/tag1468.xml"/><Relationship Id="rId168" Type="http://schemas.openxmlformats.org/officeDocument/2006/relationships/tags" Target="../tags/tag1489.xml"/><Relationship Id="rId8" Type="http://schemas.openxmlformats.org/officeDocument/2006/relationships/tags" Target="../tags/tag1329.xml"/><Relationship Id="rId51" Type="http://schemas.openxmlformats.org/officeDocument/2006/relationships/tags" Target="../tags/tag1372.xml"/><Relationship Id="rId72" Type="http://schemas.openxmlformats.org/officeDocument/2006/relationships/tags" Target="../tags/tag1393.xml"/><Relationship Id="rId93" Type="http://schemas.openxmlformats.org/officeDocument/2006/relationships/tags" Target="../tags/tag1414.xml"/><Relationship Id="rId98" Type="http://schemas.openxmlformats.org/officeDocument/2006/relationships/tags" Target="../tags/tag1419.xml"/><Relationship Id="rId121" Type="http://schemas.openxmlformats.org/officeDocument/2006/relationships/tags" Target="../tags/tag1442.xml"/><Relationship Id="rId142" Type="http://schemas.openxmlformats.org/officeDocument/2006/relationships/tags" Target="../tags/tag1463.xml"/><Relationship Id="rId163" Type="http://schemas.openxmlformats.org/officeDocument/2006/relationships/tags" Target="../tags/tag1484.xml"/><Relationship Id="rId3" Type="http://schemas.openxmlformats.org/officeDocument/2006/relationships/tags" Target="../tags/tag1324.xml"/><Relationship Id="rId25" Type="http://schemas.openxmlformats.org/officeDocument/2006/relationships/tags" Target="../tags/tag1346.xml"/><Relationship Id="rId46" Type="http://schemas.openxmlformats.org/officeDocument/2006/relationships/tags" Target="../tags/tag1367.xml"/><Relationship Id="rId67" Type="http://schemas.openxmlformats.org/officeDocument/2006/relationships/tags" Target="../tags/tag1388.xml"/><Relationship Id="rId116" Type="http://schemas.openxmlformats.org/officeDocument/2006/relationships/tags" Target="../tags/tag1437.xml"/><Relationship Id="rId137" Type="http://schemas.openxmlformats.org/officeDocument/2006/relationships/tags" Target="../tags/tag1458.xml"/><Relationship Id="rId158" Type="http://schemas.openxmlformats.org/officeDocument/2006/relationships/tags" Target="../tags/tag1479.xml"/><Relationship Id="rId20" Type="http://schemas.openxmlformats.org/officeDocument/2006/relationships/tags" Target="../tags/tag1341.xml"/><Relationship Id="rId41" Type="http://schemas.openxmlformats.org/officeDocument/2006/relationships/tags" Target="../tags/tag1362.xml"/><Relationship Id="rId62" Type="http://schemas.openxmlformats.org/officeDocument/2006/relationships/tags" Target="../tags/tag1383.xml"/><Relationship Id="rId83" Type="http://schemas.openxmlformats.org/officeDocument/2006/relationships/tags" Target="../tags/tag1404.xml"/><Relationship Id="rId88" Type="http://schemas.openxmlformats.org/officeDocument/2006/relationships/tags" Target="../tags/tag1409.xml"/><Relationship Id="rId111" Type="http://schemas.openxmlformats.org/officeDocument/2006/relationships/tags" Target="../tags/tag1432.xml"/><Relationship Id="rId132" Type="http://schemas.openxmlformats.org/officeDocument/2006/relationships/tags" Target="../tags/tag1453.xml"/><Relationship Id="rId153" Type="http://schemas.openxmlformats.org/officeDocument/2006/relationships/tags" Target="../tags/tag1474.xml"/><Relationship Id="rId15" Type="http://schemas.openxmlformats.org/officeDocument/2006/relationships/tags" Target="../tags/tag1336.xml"/><Relationship Id="rId36" Type="http://schemas.openxmlformats.org/officeDocument/2006/relationships/tags" Target="../tags/tag1357.xml"/><Relationship Id="rId57" Type="http://schemas.openxmlformats.org/officeDocument/2006/relationships/tags" Target="../tags/tag1378.xml"/><Relationship Id="rId106" Type="http://schemas.openxmlformats.org/officeDocument/2006/relationships/tags" Target="../tags/tag1427.xml"/><Relationship Id="rId127" Type="http://schemas.openxmlformats.org/officeDocument/2006/relationships/tags" Target="../tags/tag1448.xml"/><Relationship Id="rId10" Type="http://schemas.openxmlformats.org/officeDocument/2006/relationships/tags" Target="../tags/tag1331.xml"/><Relationship Id="rId31" Type="http://schemas.openxmlformats.org/officeDocument/2006/relationships/tags" Target="../tags/tag1352.xml"/><Relationship Id="rId52" Type="http://schemas.openxmlformats.org/officeDocument/2006/relationships/tags" Target="../tags/tag1373.xml"/><Relationship Id="rId73" Type="http://schemas.openxmlformats.org/officeDocument/2006/relationships/tags" Target="../tags/tag1394.xml"/><Relationship Id="rId78" Type="http://schemas.openxmlformats.org/officeDocument/2006/relationships/tags" Target="../tags/tag1399.xml"/><Relationship Id="rId94" Type="http://schemas.openxmlformats.org/officeDocument/2006/relationships/tags" Target="../tags/tag1415.xml"/><Relationship Id="rId99" Type="http://schemas.openxmlformats.org/officeDocument/2006/relationships/tags" Target="../tags/tag1420.xml"/><Relationship Id="rId101" Type="http://schemas.openxmlformats.org/officeDocument/2006/relationships/tags" Target="../tags/tag1422.xml"/><Relationship Id="rId122" Type="http://schemas.openxmlformats.org/officeDocument/2006/relationships/tags" Target="../tags/tag1443.xml"/><Relationship Id="rId143" Type="http://schemas.openxmlformats.org/officeDocument/2006/relationships/tags" Target="../tags/tag1464.xml"/><Relationship Id="rId148" Type="http://schemas.openxmlformats.org/officeDocument/2006/relationships/tags" Target="../tags/tag1469.xml"/><Relationship Id="rId164" Type="http://schemas.openxmlformats.org/officeDocument/2006/relationships/tags" Target="../tags/tag1485.xml"/><Relationship Id="rId169" Type="http://schemas.openxmlformats.org/officeDocument/2006/relationships/tags" Target="../tags/tag1490.xml"/><Relationship Id="rId4" Type="http://schemas.openxmlformats.org/officeDocument/2006/relationships/tags" Target="../tags/tag1325.xml"/><Relationship Id="rId9" Type="http://schemas.openxmlformats.org/officeDocument/2006/relationships/tags" Target="../tags/tag1330.xml"/><Relationship Id="rId26" Type="http://schemas.openxmlformats.org/officeDocument/2006/relationships/tags" Target="../tags/tag1347.xml"/><Relationship Id="rId47" Type="http://schemas.openxmlformats.org/officeDocument/2006/relationships/tags" Target="../tags/tag1368.xml"/><Relationship Id="rId68" Type="http://schemas.openxmlformats.org/officeDocument/2006/relationships/tags" Target="../tags/tag1389.xml"/><Relationship Id="rId89" Type="http://schemas.openxmlformats.org/officeDocument/2006/relationships/tags" Target="../tags/tag1410.xml"/><Relationship Id="rId112" Type="http://schemas.openxmlformats.org/officeDocument/2006/relationships/tags" Target="../tags/tag1433.xml"/><Relationship Id="rId133" Type="http://schemas.openxmlformats.org/officeDocument/2006/relationships/tags" Target="../tags/tag1454.xml"/><Relationship Id="rId154" Type="http://schemas.openxmlformats.org/officeDocument/2006/relationships/tags" Target="../tags/tag1475.xml"/><Relationship Id="rId16" Type="http://schemas.openxmlformats.org/officeDocument/2006/relationships/tags" Target="../tags/tag1337.xml"/><Relationship Id="rId37" Type="http://schemas.openxmlformats.org/officeDocument/2006/relationships/tags" Target="../tags/tag1358.xml"/><Relationship Id="rId58" Type="http://schemas.openxmlformats.org/officeDocument/2006/relationships/tags" Target="../tags/tag1379.xml"/><Relationship Id="rId79" Type="http://schemas.openxmlformats.org/officeDocument/2006/relationships/tags" Target="../tags/tag1400.xml"/><Relationship Id="rId102" Type="http://schemas.openxmlformats.org/officeDocument/2006/relationships/tags" Target="../tags/tag1423.xml"/><Relationship Id="rId123" Type="http://schemas.openxmlformats.org/officeDocument/2006/relationships/tags" Target="../tags/tag1444.xml"/><Relationship Id="rId144" Type="http://schemas.openxmlformats.org/officeDocument/2006/relationships/tags" Target="../tags/tag1465.xml"/><Relationship Id="rId90" Type="http://schemas.openxmlformats.org/officeDocument/2006/relationships/tags" Target="../tags/tag1411.xml"/><Relationship Id="rId165" Type="http://schemas.openxmlformats.org/officeDocument/2006/relationships/tags" Target="../tags/tag1486.xml"/><Relationship Id="rId27" Type="http://schemas.openxmlformats.org/officeDocument/2006/relationships/tags" Target="../tags/tag1348.xml"/><Relationship Id="rId48" Type="http://schemas.openxmlformats.org/officeDocument/2006/relationships/tags" Target="../tags/tag1369.xml"/><Relationship Id="rId69" Type="http://schemas.openxmlformats.org/officeDocument/2006/relationships/tags" Target="../tags/tag1390.xml"/><Relationship Id="rId113" Type="http://schemas.openxmlformats.org/officeDocument/2006/relationships/tags" Target="../tags/tag1434.xml"/><Relationship Id="rId134" Type="http://schemas.openxmlformats.org/officeDocument/2006/relationships/tags" Target="../tags/tag1455.xml"/><Relationship Id="rId80" Type="http://schemas.openxmlformats.org/officeDocument/2006/relationships/tags" Target="../tags/tag1401.xml"/><Relationship Id="rId155" Type="http://schemas.openxmlformats.org/officeDocument/2006/relationships/tags" Target="../tags/tag1476.xml"/><Relationship Id="rId17" Type="http://schemas.openxmlformats.org/officeDocument/2006/relationships/tags" Target="../tags/tag1338.xml"/><Relationship Id="rId38" Type="http://schemas.openxmlformats.org/officeDocument/2006/relationships/tags" Target="../tags/tag1359.xml"/><Relationship Id="rId59" Type="http://schemas.openxmlformats.org/officeDocument/2006/relationships/tags" Target="../tags/tag1380.xml"/><Relationship Id="rId103" Type="http://schemas.openxmlformats.org/officeDocument/2006/relationships/tags" Target="../tags/tag1424.xml"/><Relationship Id="rId124" Type="http://schemas.openxmlformats.org/officeDocument/2006/relationships/tags" Target="../tags/tag1445.xml"/></Relationships>
</file>

<file path=ppt/slides/_rels/slide24.xml.rels><?xml version="1.0" encoding="UTF-8" standalone="yes"?>
<Relationships xmlns="http://schemas.openxmlformats.org/package/2006/relationships"><Relationship Id="rId3" Type="http://schemas.openxmlformats.org/officeDocument/2006/relationships/tags" Target="../tags/tag1495.xml"/><Relationship Id="rId7" Type="http://schemas.openxmlformats.org/officeDocument/2006/relationships/image" Target="../media/image21.png"/><Relationship Id="rId2" Type="http://schemas.openxmlformats.org/officeDocument/2006/relationships/tags" Target="../tags/tag1494.xml"/><Relationship Id="rId1" Type="http://schemas.openxmlformats.org/officeDocument/2006/relationships/tags" Target="../tags/tag1493.xml"/><Relationship Id="rId6" Type="http://schemas.openxmlformats.org/officeDocument/2006/relationships/slideLayout" Target="../slideLayouts/slideLayout515.xml"/><Relationship Id="rId5" Type="http://schemas.openxmlformats.org/officeDocument/2006/relationships/tags" Target="../tags/tag1497.xml"/><Relationship Id="rId4" Type="http://schemas.openxmlformats.org/officeDocument/2006/relationships/tags" Target="../tags/tag1496.xml"/></Relationships>
</file>

<file path=ppt/slides/_rels/slide25.xml.rels><?xml version="1.0" encoding="UTF-8" standalone="yes"?>
<Relationships xmlns="http://schemas.openxmlformats.org/package/2006/relationships"><Relationship Id="rId3" Type="http://schemas.openxmlformats.org/officeDocument/2006/relationships/tags" Target="../tags/tag1500.xml"/><Relationship Id="rId7" Type="http://schemas.openxmlformats.org/officeDocument/2006/relationships/image" Target="../media/image22.png"/><Relationship Id="rId2" Type="http://schemas.openxmlformats.org/officeDocument/2006/relationships/tags" Target="../tags/tag1499.xml"/><Relationship Id="rId1" Type="http://schemas.openxmlformats.org/officeDocument/2006/relationships/tags" Target="../tags/tag1498.xml"/><Relationship Id="rId6" Type="http://schemas.openxmlformats.org/officeDocument/2006/relationships/slideLayout" Target="../slideLayouts/slideLayout515.xml"/><Relationship Id="rId5" Type="http://schemas.openxmlformats.org/officeDocument/2006/relationships/tags" Target="../tags/tag1502.xml"/><Relationship Id="rId4" Type="http://schemas.openxmlformats.org/officeDocument/2006/relationships/tags" Target="../tags/tag1501.xml"/></Relationships>
</file>

<file path=ppt/slides/_rels/slide26.xml.rels><?xml version="1.0" encoding="UTF-8" standalone="yes"?>
<Relationships xmlns="http://schemas.openxmlformats.org/package/2006/relationships"><Relationship Id="rId3" Type="http://schemas.openxmlformats.org/officeDocument/2006/relationships/tags" Target="../tags/tag1505.xml"/><Relationship Id="rId2" Type="http://schemas.openxmlformats.org/officeDocument/2006/relationships/tags" Target="../tags/tag1504.xml"/><Relationship Id="rId1" Type="http://schemas.openxmlformats.org/officeDocument/2006/relationships/tags" Target="../tags/tag1503.xml"/><Relationship Id="rId6" Type="http://schemas.openxmlformats.org/officeDocument/2006/relationships/image" Target="../media/image23.png"/><Relationship Id="rId5" Type="http://schemas.openxmlformats.org/officeDocument/2006/relationships/slideLayout" Target="../slideLayouts/slideLayout515.xml"/><Relationship Id="rId4" Type="http://schemas.openxmlformats.org/officeDocument/2006/relationships/tags" Target="../tags/tag1506.xml"/></Relationships>
</file>

<file path=ppt/slides/_rels/slide27.xml.rels><?xml version="1.0" encoding="UTF-8" standalone="yes"?>
<Relationships xmlns="http://schemas.openxmlformats.org/package/2006/relationships"><Relationship Id="rId3" Type="http://schemas.openxmlformats.org/officeDocument/2006/relationships/tags" Target="../tags/tag1509.xml"/><Relationship Id="rId7" Type="http://schemas.openxmlformats.org/officeDocument/2006/relationships/image" Target="../media/image2.png"/><Relationship Id="rId2" Type="http://schemas.openxmlformats.org/officeDocument/2006/relationships/tags" Target="../tags/tag1508.xml"/><Relationship Id="rId1" Type="http://schemas.openxmlformats.org/officeDocument/2006/relationships/tags" Target="../tags/tag1507.xml"/><Relationship Id="rId6" Type="http://schemas.openxmlformats.org/officeDocument/2006/relationships/notesSlide" Target="../notesSlides/notesSlide8.xml"/><Relationship Id="rId5" Type="http://schemas.openxmlformats.org/officeDocument/2006/relationships/slideLayout" Target="../slideLayouts/slideLayout515.xml"/><Relationship Id="rId4" Type="http://schemas.openxmlformats.org/officeDocument/2006/relationships/tags" Target="../tags/tag1510.xml"/></Relationships>
</file>

<file path=ppt/slides/_rels/slide28.xml.rels><?xml version="1.0" encoding="UTF-8" standalone="yes"?>
<Relationships xmlns="http://schemas.openxmlformats.org/package/2006/relationships"><Relationship Id="rId8" Type="http://schemas.openxmlformats.org/officeDocument/2006/relationships/tags" Target="../tags/tag1518.xml"/><Relationship Id="rId13" Type="http://schemas.openxmlformats.org/officeDocument/2006/relationships/tags" Target="../tags/tag1523.xml"/><Relationship Id="rId18" Type="http://schemas.openxmlformats.org/officeDocument/2006/relationships/tags" Target="../tags/tag1528.xml"/><Relationship Id="rId3" Type="http://schemas.openxmlformats.org/officeDocument/2006/relationships/tags" Target="../tags/tag1513.xml"/><Relationship Id="rId21" Type="http://schemas.openxmlformats.org/officeDocument/2006/relationships/tags" Target="../tags/tag1531.xml"/><Relationship Id="rId7" Type="http://schemas.openxmlformats.org/officeDocument/2006/relationships/tags" Target="../tags/tag1517.xml"/><Relationship Id="rId12" Type="http://schemas.openxmlformats.org/officeDocument/2006/relationships/tags" Target="../tags/tag1522.xml"/><Relationship Id="rId17" Type="http://schemas.openxmlformats.org/officeDocument/2006/relationships/tags" Target="../tags/tag1527.xml"/><Relationship Id="rId25" Type="http://schemas.openxmlformats.org/officeDocument/2006/relationships/image" Target="../media/image2.png"/><Relationship Id="rId2" Type="http://schemas.openxmlformats.org/officeDocument/2006/relationships/tags" Target="../tags/tag1512.xml"/><Relationship Id="rId16" Type="http://schemas.openxmlformats.org/officeDocument/2006/relationships/tags" Target="../tags/tag1526.xml"/><Relationship Id="rId20" Type="http://schemas.openxmlformats.org/officeDocument/2006/relationships/tags" Target="../tags/tag1530.xml"/><Relationship Id="rId1" Type="http://schemas.openxmlformats.org/officeDocument/2006/relationships/tags" Target="../tags/tag1511.xml"/><Relationship Id="rId6" Type="http://schemas.openxmlformats.org/officeDocument/2006/relationships/tags" Target="../tags/tag1516.xml"/><Relationship Id="rId11" Type="http://schemas.openxmlformats.org/officeDocument/2006/relationships/tags" Target="../tags/tag1521.xml"/><Relationship Id="rId24" Type="http://schemas.openxmlformats.org/officeDocument/2006/relationships/slideLayout" Target="../slideLayouts/slideLayout496.xml"/><Relationship Id="rId5" Type="http://schemas.openxmlformats.org/officeDocument/2006/relationships/tags" Target="../tags/tag1515.xml"/><Relationship Id="rId15" Type="http://schemas.openxmlformats.org/officeDocument/2006/relationships/tags" Target="../tags/tag1525.xml"/><Relationship Id="rId23" Type="http://schemas.openxmlformats.org/officeDocument/2006/relationships/tags" Target="../tags/tag1533.xml"/><Relationship Id="rId10" Type="http://schemas.openxmlformats.org/officeDocument/2006/relationships/tags" Target="../tags/tag1520.xml"/><Relationship Id="rId19" Type="http://schemas.openxmlformats.org/officeDocument/2006/relationships/tags" Target="../tags/tag1529.xml"/><Relationship Id="rId4" Type="http://schemas.openxmlformats.org/officeDocument/2006/relationships/tags" Target="../tags/tag1514.xml"/><Relationship Id="rId9" Type="http://schemas.openxmlformats.org/officeDocument/2006/relationships/tags" Target="../tags/tag1519.xml"/><Relationship Id="rId14" Type="http://schemas.openxmlformats.org/officeDocument/2006/relationships/tags" Target="../tags/tag1524.xml"/><Relationship Id="rId22" Type="http://schemas.openxmlformats.org/officeDocument/2006/relationships/tags" Target="../tags/tag1532.xml"/></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536.xml"/><Relationship Id="rId7" Type="http://schemas.openxmlformats.org/officeDocument/2006/relationships/slideLayout" Target="../slideLayouts/slideLayout496.xml"/><Relationship Id="rId2" Type="http://schemas.openxmlformats.org/officeDocument/2006/relationships/tags" Target="../tags/tag1535.xml"/><Relationship Id="rId1" Type="http://schemas.openxmlformats.org/officeDocument/2006/relationships/tags" Target="../tags/tag1534.xml"/><Relationship Id="rId6" Type="http://schemas.openxmlformats.org/officeDocument/2006/relationships/tags" Target="../tags/tag1539.xml"/><Relationship Id="rId5" Type="http://schemas.openxmlformats.org/officeDocument/2006/relationships/tags" Target="../tags/tag1538.xml"/><Relationship Id="rId4" Type="http://schemas.openxmlformats.org/officeDocument/2006/relationships/tags" Target="../tags/tag1537.xml"/></Relationships>
</file>

<file path=ppt/slides/_rels/slide3.xml.rels><?xml version="1.0" encoding="UTF-8" standalone="yes"?>
<Relationships xmlns="http://schemas.openxmlformats.org/package/2006/relationships"><Relationship Id="rId3" Type="http://schemas.openxmlformats.org/officeDocument/2006/relationships/tags" Target="../tags/tag1223.xml"/><Relationship Id="rId7" Type="http://schemas.openxmlformats.org/officeDocument/2006/relationships/image" Target="../media/image2.png"/><Relationship Id="rId2" Type="http://schemas.openxmlformats.org/officeDocument/2006/relationships/tags" Target="../tags/tag1222.xml"/><Relationship Id="rId1" Type="http://schemas.openxmlformats.org/officeDocument/2006/relationships/tags" Target="../tags/tag1221.xml"/><Relationship Id="rId6" Type="http://schemas.openxmlformats.org/officeDocument/2006/relationships/notesSlide" Target="../notesSlides/notesSlide1.xml"/><Relationship Id="rId5" Type="http://schemas.openxmlformats.org/officeDocument/2006/relationships/slideLayout" Target="../slideLayouts/slideLayout515.xml"/><Relationship Id="rId4" Type="http://schemas.openxmlformats.org/officeDocument/2006/relationships/tags" Target="../tags/tag1224.xml"/></Relationships>
</file>

<file path=ppt/slides/_rels/slide30.xml.rels><?xml version="1.0" encoding="UTF-8" standalone="yes"?>
<Relationships xmlns="http://schemas.openxmlformats.org/package/2006/relationships"><Relationship Id="rId3" Type="http://schemas.openxmlformats.org/officeDocument/2006/relationships/tags" Target="../tags/tag1542.xml"/><Relationship Id="rId2" Type="http://schemas.openxmlformats.org/officeDocument/2006/relationships/tags" Target="../tags/tag1541.xml"/><Relationship Id="rId1" Type="http://schemas.openxmlformats.org/officeDocument/2006/relationships/tags" Target="../tags/tag1540.xml"/><Relationship Id="rId6" Type="http://schemas.openxmlformats.org/officeDocument/2006/relationships/image" Target="../media/image2.png"/><Relationship Id="rId5" Type="http://schemas.openxmlformats.org/officeDocument/2006/relationships/slideLayout" Target="../slideLayouts/slideLayout496.xml"/><Relationship Id="rId4" Type="http://schemas.openxmlformats.org/officeDocument/2006/relationships/tags" Target="../tags/tag1543.xml"/></Relationships>
</file>

<file path=ppt/slides/_rels/slide31.xml.rels><?xml version="1.0" encoding="UTF-8" standalone="yes"?>
<Relationships xmlns="http://schemas.openxmlformats.org/package/2006/relationships"><Relationship Id="rId3" Type="http://schemas.openxmlformats.org/officeDocument/2006/relationships/tags" Target="../tags/tag1546.xml"/><Relationship Id="rId2" Type="http://schemas.openxmlformats.org/officeDocument/2006/relationships/tags" Target="../tags/tag1545.xml"/><Relationship Id="rId1" Type="http://schemas.openxmlformats.org/officeDocument/2006/relationships/tags" Target="../tags/tag1544.xml"/><Relationship Id="rId6" Type="http://schemas.openxmlformats.org/officeDocument/2006/relationships/notesSlide" Target="../notesSlides/notesSlide9.xml"/><Relationship Id="rId5" Type="http://schemas.openxmlformats.org/officeDocument/2006/relationships/slideLayout" Target="../slideLayouts/slideLayout515.xml"/><Relationship Id="rId4" Type="http://schemas.openxmlformats.org/officeDocument/2006/relationships/tags" Target="../tags/tag1547.xml"/></Relationships>
</file>

<file path=ppt/slides/_rels/slide32.xml.rels><?xml version="1.0" encoding="UTF-8" standalone="yes"?>
<Relationships xmlns="http://schemas.openxmlformats.org/package/2006/relationships"><Relationship Id="rId3" Type="http://schemas.openxmlformats.org/officeDocument/2006/relationships/tags" Target="../tags/tag1550.xml"/><Relationship Id="rId2" Type="http://schemas.openxmlformats.org/officeDocument/2006/relationships/tags" Target="../tags/tag1549.xml"/><Relationship Id="rId1" Type="http://schemas.openxmlformats.org/officeDocument/2006/relationships/tags" Target="../tags/tag1548.xml"/><Relationship Id="rId6" Type="http://schemas.openxmlformats.org/officeDocument/2006/relationships/notesSlide" Target="../notesSlides/notesSlide10.xml"/><Relationship Id="rId5" Type="http://schemas.openxmlformats.org/officeDocument/2006/relationships/slideLayout" Target="../slideLayouts/slideLayout515.xml"/><Relationship Id="rId4" Type="http://schemas.openxmlformats.org/officeDocument/2006/relationships/tags" Target="../tags/tag1551.xml"/></Relationships>
</file>

<file path=ppt/slides/_rels/slide33.xml.rels><?xml version="1.0" encoding="UTF-8" standalone="yes"?>
<Relationships xmlns="http://schemas.openxmlformats.org/package/2006/relationships"><Relationship Id="rId3" Type="http://schemas.openxmlformats.org/officeDocument/2006/relationships/tags" Target="../tags/tag1554.xml"/><Relationship Id="rId2" Type="http://schemas.openxmlformats.org/officeDocument/2006/relationships/tags" Target="../tags/tag1553.xml"/><Relationship Id="rId1" Type="http://schemas.openxmlformats.org/officeDocument/2006/relationships/tags" Target="../tags/tag1552.xml"/><Relationship Id="rId6" Type="http://schemas.openxmlformats.org/officeDocument/2006/relationships/image" Target="../media/image2.png"/><Relationship Id="rId5" Type="http://schemas.openxmlformats.org/officeDocument/2006/relationships/slideLayout" Target="../slideLayouts/slideLayout515.xml"/><Relationship Id="rId4" Type="http://schemas.openxmlformats.org/officeDocument/2006/relationships/tags" Target="../tags/tag1555.xml"/></Relationships>
</file>

<file path=ppt/slides/_rels/slide34.xml.rels><?xml version="1.0" encoding="UTF-8" standalone="yes"?>
<Relationships xmlns="http://schemas.openxmlformats.org/package/2006/relationships"><Relationship Id="rId8" Type="http://schemas.openxmlformats.org/officeDocument/2006/relationships/tags" Target="../tags/tag1562.xml"/><Relationship Id="rId13" Type="http://schemas.openxmlformats.org/officeDocument/2006/relationships/tags" Target="../tags/tag1567.xml"/><Relationship Id="rId18" Type="http://schemas.openxmlformats.org/officeDocument/2006/relationships/tags" Target="../tags/tag1572.xml"/><Relationship Id="rId26" Type="http://schemas.openxmlformats.org/officeDocument/2006/relationships/tags" Target="../tags/tag1580.xml"/><Relationship Id="rId3" Type="http://schemas.openxmlformats.org/officeDocument/2006/relationships/tags" Target="../tags/tag1557.xml"/><Relationship Id="rId21" Type="http://schemas.openxmlformats.org/officeDocument/2006/relationships/tags" Target="../tags/tag1575.xml"/><Relationship Id="rId7" Type="http://schemas.openxmlformats.org/officeDocument/2006/relationships/tags" Target="../tags/tag1561.xml"/><Relationship Id="rId12" Type="http://schemas.openxmlformats.org/officeDocument/2006/relationships/tags" Target="../tags/tag1566.xml"/><Relationship Id="rId17" Type="http://schemas.openxmlformats.org/officeDocument/2006/relationships/tags" Target="../tags/tag1571.xml"/><Relationship Id="rId25" Type="http://schemas.openxmlformats.org/officeDocument/2006/relationships/tags" Target="../tags/tag1579.xml"/><Relationship Id="rId2" Type="http://schemas.openxmlformats.org/officeDocument/2006/relationships/tags" Target="../tags/tag1556.xml"/><Relationship Id="rId16" Type="http://schemas.openxmlformats.org/officeDocument/2006/relationships/tags" Target="../tags/tag1570.xml"/><Relationship Id="rId20" Type="http://schemas.openxmlformats.org/officeDocument/2006/relationships/tags" Target="../tags/tag1574.xml"/><Relationship Id="rId29" Type="http://schemas.openxmlformats.org/officeDocument/2006/relationships/oleObject" Target="../embeddings/oleObject13.bin"/><Relationship Id="rId1" Type="http://schemas.openxmlformats.org/officeDocument/2006/relationships/vmlDrawing" Target="../drawings/vmlDrawing7.vml"/><Relationship Id="rId6" Type="http://schemas.openxmlformats.org/officeDocument/2006/relationships/tags" Target="../tags/tag1560.xml"/><Relationship Id="rId11" Type="http://schemas.openxmlformats.org/officeDocument/2006/relationships/tags" Target="../tags/tag1565.xml"/><Relationship Id="rId24" Type="http://schemas.openxmlformats.org/officeDocument/2006/relationships/tags" Target="../tags/tag1578.xml"/><Relationship Id="rId5" Type="http://schemas.openxmlformats.org/officeDocument/2006/relationships/tags" Target="../tags/tag1559.xml"/><Relationship Id="rId15" Type="http://schemas.openxmlformats.org/officeDocument/2006/relationships/tags" Target="../tags/tag1569.xml"/><Relationship Id="rId23" Type="http://schemas.openxmlformats.org/officeDocument/2006/relationships/tags" Target="../tags/tag1577.xml"/><Relationship Id="rId28" Type="http://schemas.openxmlformats.org/officeDocument/2006/relationships/slideLayout" Target="../slideLayouts/slideLayout515.xml"/><Relationship Id="rId10" Type="http://schemas.openxmlformats.org/officeDocument/2006/relationships/tags" Target="../tags/tag1564.xml"/><Relationship Id="rId19" Type="http://schemas.openxmlformats.org/officeDocument/2006/relationships/tags" Target="../tags/tag1573.xml"/><Relationship Id="rId4" Type="http://schemas.openxmlformats.org/officeDocument/2006/relationships/tags" Target="../tags/tag1558.xml"/><Relationship Id="rId9" Type="http://schemas.openxmlformats.org/officeDocument/2006/relationships/tags" Target="../tags/tag1563.xml"/><Relationship Id="rId14" Type="http://schemas.openxmlformats.org/officeDocument/2006/relationships/tags" Target="../tags/tag1568.xml"/><Relationship Id="rId22" Type="http://schemas.openxmlformats.org/officeDocument/2006/relationships/tags" Target="../tags/tag1576.xml"/><Relationship Id="rId27" Type="http://schemas.openxmlformats.org/officeDocument/2006/relationships/tags" Target="../tags/tag1581.xml"/><Relationship Id="rId30" Type="http://schemas.openxmlformats.org/officeDocument/2006/relationships/image" Target="../media/image24.wmf"/></Relationships>
</file>

<file path=ppt/slides/_rels/slide35.xml.rels><?xml version="1.0" encoding="UTF-8" standalone="yes"?>
<Relationships xmlns="http://schemas.openxmlformats.org/package/2006/relationships"><Relationship Id="rId3" Type="http://schemas.openxmlformats.org/officeDocument/2006/relationships/tags" Target="../tags/tag1584.xml"/><Relationship Id="rId2" Type="http://schemas.openxmlformats.org/officeDocument/2006/relationships/tags" Target="../tags/tag1583.xml"/><Relationship Id="rId1" Type="http://schemas.openxmlformats.org/officeDocument/2006/relationships/tags" Target="../tags/tag1582.xml"/><Relationship Id="rId6" Type="http://schemas.openxmlformats.org/officeDocument/2006/relationships/image" Target="../media/image2.png"/><Relationship Id="rId5" Type="http://schemas.openxmlformats.org/officeDocument/2006/relationships/slideLayout" Target="../slideLayouts/slideLayout515.xml"/><Relationship Id="rId4" Type="http://schemas.openxmlformats.org/officeDocument/2006/relationships/tags" Target="../tags/tag1585.xml"/></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588.xml"/><Relationship Id="rId7" Type="http://schemas.openxmlformats.org/officeDocument/2006/relationships/notesSlide" Target="../notesSlides/notesSlide11.xml"/><Relationship Id="rId2" Type="http://schemas.openxmlformats.org/officeDocument/2006/relationships/tags" Target="../tags/tag1587.xml"/><Relationship Id="rId1" Type="http://schemas.openxmlformats.org/officeDocument/2006/relationships/tags" Target="../tags/tag1586.xml"/><Relationship Id="rId6" Type="http://schemas.openxmlformats.org/officeDocument/2006/relationships/slideLayout" Target="../slideLayouts/slideLayout515.xml"/><Relationship Id="rId5" Type="http://schemas.openxmlformats.org/officeDocument/2006/relationships/tags" Target="../tags/tag1590.xml"/><Relationship Id="rId4" Type="http://schemas.openxmlformats.org/officeDocument/2006/relationships/tags" Target="../tags/tag1589.xml"/></Relationships>
</file>

<file path=ppt/slides/_rels/slide37.xml.rels><?xml version="1.0" encoding="UTF-8" standalone="yes"?>
<Relationships xmlns="http://schemas.openxmlformats.org/package/2006/relationships"><Relationship Id="rId3" Type="http://schemas.openxmlformats.org/officeDocument/2006/relationships/tags" Target="../tags/tag1593.xml"/><Relationship Id="rId2" Type="http://schemas.openxmlformats.org/officeDocument/2006/relationships/tags" Target="../tags/tag1592.xml"/><Relationship Id="rId1" Type="http://schemas.openxmlformats.org/officeDocument/2006/relationships/tags" Target="../tags/tag1591.xml"/><Relationship Id="rId6" Type="http://schemas.openxmlformats.org/officeDocument/2006/relationships/image" Target="../media/image25.jpeg"/><Relationship Id="rId5" Type="http://schemas.openxmlformats.org/officeDocument/2006/relationships/slideLayout" Target="../slideLayouts/slideLayout515.xml"/><Relationship Id="rId4" Type="http://schemas.openxmlformats.org/officeDocument/2006/relationships/tags" Target="../tags/tag1594.xml"/></Relationships>
</file>

<file path=ppt/slides/_rels/slide38.xml.rels><?xml version="1.0" encoding="UTF-8" standalone="yes"?>
<Relationships xmlns="http://schemas.openxmlformats.org/package/2006/relationships"><Relationship Id="rId3" Type="http://schemas.openxmlformats.org/officeDocument/2006/relationships/tags" Target="../tags/tag1597.xml"/><Relationship Id="rId2" Type="http://schemas.openxmlformats.org/officeDocument/2006/relationships/tags" Target="../tags/tag1596.xml"/><Relationship Id="rId1" Type="http://schemas.openxmlformats.org/officeDocument/2006/relationships/tags" Target="../tags/tag1595.xml"/><Relationship Id="rId5" Type="http://schemas.openxmlformats.org/officeDocument/2006/relationships/slideLayout" Target="../slideLayouts/slideLayout515.xml"/><Relationship Id="rId4" Type="http://schemas.openxmlformats.org/officeDocument/2006/relationships/tags" Target="../tags/tag1598.xml"/></Relationships>
</file>

<file path=ppt/slides/_rels/slide39.xml.rels><?xml version="1.0" encoding="UTF-8" standalone="yes"?>
<Relationships xmlns="http://schemas.openxmlformats.org/package/2006/relationships"><Relationship Id="rId3" Type="http://schemas.openxmlformats.org/officeDocument/2006/relationships/tags" Target="../tags/tag1601.xml"/><Relationship Id="rId2" Type="http://schemas.openxmlformats.org/officeDocument/2006/relationships/tags" Target="../tags/tag1600.xml"/><Relationship Id="rId1" Type="http://schemas.openxmlformats.org/officeDocument/2006/relationships/tags" Target="../tags/tag1599.xml"/><Relationship Id="rId5" Type="http://schemas.openxmlformats.org/officeDocument/2006/relationships/slideLayout" Target="../slideLayouts/slideLayout515.xml"/><Relationship Id="rId4" Type="http://schemas.openxmlformats.org/officeDocument/2006/relationships/tags" Target="../tags/tag1602.xml"/></Relationships>
</file>

<file path=ppt/slides/_rels/slide4.xml.rels><?xml version="1.0" encoding="UTF-8" standalone="yes"?>
<Relationships xmlns="http://schemas.openxmlformats.org/package/2006/relationships"><Relationship Id="rId3" Type="http://schemas.openxmlformats.org/officeDocument/2006/relationships/tags" Target="../tags/tag1227.xml"/><Relationship Id="rId2" Type="http://schemas.openxmlformats.org/officeDocument/2006/relationships/tags" Target="../tags/tag1226.xml"/><Relationship Id="rId1" Type="http://schemas.openxmlformats.org/officeDocument/2006/relationships/tags" Target="../tags/tag1225.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5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05.xml"/><Relationship Id="rId1" Type="http://schemas.openxmlformats.org/officeDocument/2006/relationships/tags" Target="../tags/tag1603.xml"/></Relationships>
</file>

<file path=ppt/slides/_rels/slide41.xml.rels><?xml version="1.0" encoding="UTF-8" standalone="yes"?>
<Relationships xmlns="http://schemas.openxmlformats.org/package/2006/relationships"><Relationship Id="rId3" Type="http://schemas.openxmlformats.org/officeDocument/2006/relationships/tags" Target="../tags/tag1606.xml"/><Relationship Id="rId7" Type="http://schemas.openxmlformats.org/officeDocument/2006/relationships/image" Target="../media/image2.png"/><Relationship Id="rId2" Type="http://schemas.openxmlformats.org/officeDocument/2006/relationships/tags" Target="../tags/tag1605.xml"/><Relationship Id="rId1" Type="http://schemas.openxmlformats.org/officeDocument/2006/relationships/tags" Target="../tags/tag1604.xml"/><Relationship Id="rId6" Type="http://schemas.openxmlformats.org/officeDocument/2006/relationships/notesSlide" Target="../notesSlides/notesSlide13.xml"/><Relationship Id="rId5" Type="http://schemas.openxmlformats.org/officeDocument/2006/relationships/slideLayout" Target="../slideLayouts/slideLayout496.xml"/><Relationship Id="rId4" Type="http://schemas.openxmlformats.org/officeDocument/2006/relationships/tags" Target="../tags/tag1607.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610.xml"/><Relationship Id="rId7" Type="http://schemas.openxmlformats.org/officeDocument/2006/relationships/slideLayout" Target="../slideLayouts/slideLayout515.xml"/><Relationship Id="rId2" Type="http://schemas.openxmlformats.org/officeDocument/2006/relationships/tags" Target="../tags/tag1609.xml"/><Relationship Id="rId1" Type="http://schemas.openxmlformats.org/officeDocument/2006/relationships/tags" Target="../tags/tag1608.xml"/><Relationship Id="rId6" Type="http://schemas.openxmlformats.org/officeDocument/2006/relationships/tags" Target="../tags/tag1613.xml"/><Relationship Id="rId5" Type="http://schemas.openxmlformats.org/officeDocument/2006/relationships/tags" Target="../tags/tag1612.xml"/><Relationship Id="rId4" Type="http://schemas.openxmlformats.org/officeDocument/2006/relationships/tags" Target="../tags/tag1611.xml"/><Relationship Id="rId9" Type="http://schemas.openxmlformats.org/officeDocument/2006/relationships/image" Target="../media/image26.jpeg"/></Relationships>
</file>

<file path=ppt/slides/_rels/slide43.xml.rels><?xml version="1.0" encoding="UTF-8" standalone="yes"?>
<Relationships xmlns="http://schemas.openxmlformats.org/package/2006/relationships"><Relationship Id="rId3" Type="http://schemas.openxmlformats.org/officeDocument/2006/relationships/tags" Target="../tags/tag1616.xml"/><Relationship Id="rId7" Type="http://schemas.openxmlformats.org/officeDocument/2006/relationships/image" Target="../media/image27.jpeg"/><Relationship Id="rId2" Type="http://schemas.openxmlformats.org/officeDocument/2006/relationships/tags" Target="../tags/tag1615.xml"/><Relationship Id="rId1" Type="http://schemas.openxmlformats.org/officeDocument/2006/relationships/tags" Target="../tags/tag1614.xml"/><Relationship Id="rId6" Type="http://schemas.openxmlformats.org/officeDocument/2006/relationships/notesSlide" Target="../notesSlides/notesSlide15.xml"/><Relationship Id="rId5" Type="http://schemas.openxmlformats.org/officeDocument/2006/relationships/slideLayout" Target="../slideLayouts/slideLayout515.xml"/><Relationship Id="rId4" Type="http://schemas.openxmlformats.org/officeDocument/2006/relationships/tags" Target="../tags/tag1617.xml"/></Relationships>
</file>

<file path=ppt/slides/_rels/slide4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620.xml"/><Relationship Id="rId7" Type="http://schemas.openxmlformats.org/officeDocument/2006/relationships/notesSlide" Target="../notesSlides/notesSlide16.xml"/><Relationship Id="rId2" Type="http://schemas.openxmlformats.org/officeDocument/2006/relationships/tags" Target="../tags/tag1619.xml"/><Relationship Id="rId1" Type="http://schemas.openxmlformats.org/officeDocument/2006/relationships/tags" Target="../tags/tag1618.xml"/><Relationship Id="rId6" Type="http://schemas.openxmlformats.org/officeDocument/2006/relationships/slideLayout" Target="../slideLayouts/slideLayout515.xml"/><Relationship Id="rId5" Type="http://schemas.openxmlformats.org/officeDocument/2006/relationships/tags" Target="../tags/tag1622.xml"/><Relationship Id="rId4" Type="http://schemas.openxmlformats.org/officeDocument/2006/relationships/tags" Target="../tags/tag1621.xml"/></Relationships>
</file>

<file path=ppt/slides/_rels/slide4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625.xml"/><Relationship Id="rId7" Type="http://schemas.openxmlformats.org/officeDocument/2006/relationships/notesSlide" Target="../notesSlides/notesSlide17.xml"/><Relationship Id="rId2" Type="http://schemas.openxmlformats.org/officeDocument/2006/relationships/tags" Target="../tags/tag1624.xml"/><Relationship Id="rId1" Type="http://schemas.openxmlformats.org/officeDocument/2006/relationships/tags" Target="../tags/tag1623.xml"/><Relationship Id="rId6" Type="http://schemas.openxmlformats.org/officeDocument/2006/relationships/slideLayout" Target="../slideLayouts/slideLayout515.xml"/><Relationship Id="rId5" Type="http://schemas.openxmlformats.org/officeDocument/2006/relationships/tags" Target="../tags/tag1627.xml"/><Relationship Id="rId4" Type="http://schemas.openxmlformats.org/officeDocument/2006/relationships/tags" Target="../tags/tag1626.xml"/></Relationships>
</file>

<file path=ppt/slides/_rels/slide46.xml.rels><?xml version="1.0" encoding="UTF-8" standalone="yes"?>
<Relationships xmlns="http://schemas.openxmlformats.org/package/2006/relationships"><Relationship Id="rId3" Type="http://schemas.openxmlformats.org/officeDocument/2006/relationships/tags" Target="../tags/tag1630.xml"/><Relationship Id="rId7" Type="http://schemas.openxmlformats.org/officeDocument/2006/relationships/image" Target="../media/image28.png"/><Relationship Id="rId2" Type="http://schemas.openxmlformats.org/officeDocument/2006/relationships/tags" Target="../tags/tag1629.xml"/><Relationship Id="rId1" Type="http://schemas.openxmlformats.org/officeDocument/2006/relationships/tags" Target="../tags/tag1628.xml"/><Relationship Id="rId6" Type="http://schemas.openxmlformats.org/officeDocument/2006/relationships/image" Target="../media/image2.png"/><Relationship Id="rId5" Type="http://schemas.openxmlformats.org/officeDocument/2006/relationships/slideLayout" Target="../slideLayouts/slideLayout515.xml"/><Relationship Id="rId4" Type="http://schemas.openxmlformats.org/officeDocument/2006/relationships/tags" Target="../tags/tag1631.xml"/></Relationships>
</file>

<file path=ppt/slides/_rels/slide47.xml.rels><?xml version="1.0" encoding="UTF-8" standalone="yes"?>
<Relationships xmlns="http://schemas.openxmlformats.org/package/2006/relationships"><Relationship Id="rId3" Type="http://schemas.openxmlformats.org/officeDocument/2006/relationships/tags" Target="../tags/tag1634.xml"/><Relationship Id="rId2" Type="http://schemas.openxmlformats.org/officeDocument/2006/relationships/tags" Target="../tags/tag1633.xml"/><Relationship Id="rId1" Type="http://schemas.openxmlformats.org/officeDocument/2006/relationships/tags" Target="../tags/tag1632.xml"/><Relationship Id="rId6" Type="http://schemas.openxmlformats.org/officeDocument/2006/relationships/image" Target="../media/image29.png"/><Relationship Id="rId5" Type="http://schemas.openxmlformats.org/officeDocument/2006/relationships/slideLayout" Target="../slideLayouts/slideLayout515.xml"/><Relationship Id="rId4" Type="http://schemas.openxmlformats.org/officeDocument/2006/relationships/tags" Target="../tags/tag1635.xml"/></Relationships>
</file>

<file path=ppt/slides/_rels/slide48.xml.rels><?xml version="1.0" encoding="UTF-8" standalone="yes"?>
<Relationships xmlns="http://schemas.openxmlformats.org/package/2006/relationships"><Relationship Id="rId3" Type="http://schemas.openxmlformats.org/officeDocument/2006/relationships/tags" Target="../tags/tag1638.xml"/><Relationship Id="rId7" Type="http://schemas.openxmlformats.org/officeDocument/2006/relationships/image" Target="../media/image2.png"/><Relationship Id="rId2" Type="http://schemas.openxmlformats.org/officeDocument/2006/relationships/tags" Target="../tags/tag1637.xml"/><Relationship Id="rId1" Type="http://schemas.openxmlformats.org/officeDocument/2006/relationships/tags" Target="../tags/tag1636.xml"/><Relationship Id="rId6" Type="http://schemas.openxmlformats.org/officeDocument/2006/relationships/slideLayout" Target="../slideLayouts/slideLayout515.xml"/><Relationship Id="rId5" Type="http://schemas.openxmlformats.org/officeDocument/2006/relationships/tags" Target="../tags/tag1640.xml"/><Relationship Id="rId4" Type="http://schemas.openxmlformats.org/officeDocument/2006/relationships/tags" Target="../tags/tag1639.xml"/></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643.xml"/><Relationship Id="rId7" Type="http://schemas.openxmlformats.org/officeDocument/2006/relationships/notesSlide" Target="../notesSlides/notesSlide18.xml"/><Relationship Id="rId2" Type="http://schemas.openxmlformats.org/officeDocument/2006/relationships/tags" Target="../tags/tag1642.xml"/><Relationship Id="rId1" Type="http://schemas.openxmlformats.org/officeDocument/2006/relationships/tags" Target="../tags/tag1641.xml"/><Relationship Id="rId6" Type="http://schemas.openxmlformats.org/officeDocument/2006/relationships/slideLayout" Target="../slideLayouts/slideLayout515.xml"/><Relationship Id="rId5" Type="http://schemas.openxmlformats.org/officeDocument/2006/relationships/tags" Target="../tags/tag1645.xml"/><Relationship Id="rId4" Type="http://schemas.openxmlformats.org/officeDocument/2006/relationships/tags" Target="../tags/tag1644.xml"/></Relationships>
</file>

<file path=ppt/slides/_rels/slide5.xml.rels><?xml version="1.0" encoding="UTF-8" standalone="yes"?>
<Relationships xmlns="http://schemas.openxmlformats.org/package/2006/relationships"><Relationship Id="rId3" Type="http://schemas.openxmlformats.org/officeDocument/2006/relationships/tags" Target="../tags/tag1230.xml"/><Relationship Id="rId2" Type="http://schemas.openxmlformats.org/officeDocument/2006/relationships/tags" Target="../tags/tag1229.xml"/><Relationship Id="rId1" Type="http://schemas.openxmlformats.org/officeDocument/2006/relationships/tags" Target="../tags/tag1228.xml"/><Relationship Id="rId5" Type="http://schemas.openxmlformats.org/officeDocument/2006/relationships/slideLayout" Target="../slideLayouts/slideLayout515.xml"/><Relationship Id="rId4" Type="http://schemas.openxmlformats.org/officeDocument/2006/relationships/tags" Target="../tags/tag1231.xml"/></Relationships>
</file>

<file path=ppt/slides/_rels/slide50.xml.rels><?xml version="1.0" encoding="UTF-8" standalone="yes"?>
<Relationships xmlns="http://schemas.openxmlformats.org/package/2006/relationships"><Relationship Id="rId3" Type="http://schemas.openxmlformats.org/officeDocument/2006/relationships/tags" Target="../tags/tag1648.xml"/><Relationship Id="rId2" Type="http://schemas.openxmlformats.org/officeDocument/2006/relationships/tags" Target="../tags/tag1647.xml"/><Relationship Id="rId1" Type="http://schemas.openxmlformats.org/officeDocument/2006/relationships/tags" Target="../tags/tag1646.xml"/><Relationship Id="rId5" Type="http://schemas.openxmlformats.org/officeDocument/2006/relationships/slideLayout" Target="../slideLayouts/slideLayout515.xml"/><Relationship Id="rId4" Type="http://schemas.openxmlformats.org/officeDocument/2006/relationships/tags" Target="../tags/tag1649.xml"/></Relationships>
</file>

<file path=ppt/slides/_rels/slide51.xml.rels><?xml version="1.0" encoding="UTF-8" standalone="yes"?>
<Relationships xmlns="http://schemas.openxmlformats.org/package/2006/relationships"><Relationship Id="rId26" Type="http://schemas.openxmlformats.org/officeDocument/2006/relationships/tags" Target="../tags/tag1675.xml"/><Relationship Id="rId21" Type="http://schemas.openxmlformats.org/officeDocument/2006/relationships/tags" Target="../tags/tag1670.xml"/><Relationship Id="rId42" Type="http://schemas.openxmlformats.org/officeDocument/2006/relationships/tags" Target="../tags/tag1691.xml"/><Relationship Id="rId47" Type="http://schemas.openxmlformats.org/officeDocument/2006/relationships/tags" Target="../tags/tag1696.xml"/><Relationship Id="rId63" Type="http://schemas.openxmlformats.org/officeDocument/2006/relationships/tags" Target="../tags/tag1712.xml"/><Relationship Id="rId68" Type="http://schemas.openxmlformats.org/officeDocument/2006/relationships/tags" Target="../tags/tag1717.xml"/><Relationship Id="rId7" Type="http://schemas.openxmlformats.org/officeDocument/2006/relationships/tags" Target="../tags/tag1656.xml"/><Relationship Id="rId71" Type="http://schemas.openxmlformats.org/officeDocument/2006/relationships/notesSlide" Target="../notesSlides/notesSlide19.xml"/><Relationship Id="rId2" Type="http://schemas.openxmlformats.org/officeDocument/2006/relationships/tags" Target="../tags/tag1651.xml"/><Relationship Id="rId16" Type="http://schemas.openxmlformats.org/officeDocument/2006/relationships/tags" Target="../tags/tag1665.xml"/><Relationship Id="rId29" Type="http://schemas.openxmlformats.org/officeDocument/2006/relationships/tags" Target="../tags/tag1678.xml"/><Relationship Id="rId11" Type="http://schemas.openxmlformats.org/officeDocument/2006/relationships/tags" Target="../tags/tag1660.xml"/><Relationship Id="rId24" Type="http://schemas.openxmlformats.org/officeDocument/2006/relationships/tags" Target="../tags/tag1673.xml"/><Relationship Id="rId32" Type="http://schemas.openxmlformats.org/officeDocument/2006/relationships/tags" Target="../tags/tag1681.xml"/><Relationship Id="rId37" Type="http://schemas.openxmlformats.org/officeDocument/2006/relationships/tags" Target="../tags/tag1686.xml"/><Relationship Id="rId40" Type="http://schemas.openxmlformats.org/officeDocument/2006/relationships/tags" Target="../tags/tag1689.xml"/><Relationship Id="rId45" Type="http://schemas.openxmlformats.org/officeDocument/2006/relationships/tags" Target="../tags/tag1694.xml"/><Relationship Id="rId53" Type="http://schemas.openxmlformats.org/officeDocument/2006/relationships/tags" Target="../tags/tag1702.xml"/><Relationship Id="rId58" Type="http://schemas.openxmlformats.org/officeDocument/2006/relationships/tags" Target="../tags/tag1707.xml"/><Relationship Id="rId66" Type="http://schemas.openxmlformats.org/officeDocument/2006/relationships/tags" Target="../tags/tag1715.xml"/><Relationship Id="rId5" Type="http://schemas.openxmlformats.org/officeDocument/2006/relationships/tags" Target="../tags/tag1654.xml"/><Relationship Id="rId61" Type="http://schemas.openxmlformats.org/officeDocument/2006/relationships/tags" Target="../tags/tag1710.xml"/><Relationship Id="rId19" Type="http://schemas.openxmlformats.org/officeDocument/2006/relationships/tags" Target="../tags/tag1668.xml"/><Relationship Id="rId14" Type="http://schemas.openxmlformats.org/officeDocument/2006/relationships/tags" Target="../tags/tag1663.xml"/><Relationship Id="rId22" Type="http://schemas.openxmlformats.org/officeDocument/2006/relationships/tags" Target="../tags/tag1671.xml"/><Relationship Id="rId27" Type="http://schemas.openxmlformats.org/officeDocument/2006/relationships/tags" Target="../tags/tag1676.xml"/><Relationship Id="rId30" Type="http://schemas.openxmlformats.org/officeDocument/2006/relationships/tags" Target="../tags/tag1679.xml"/><Relationship Id="rId35" Type="http://schemas.openxmlformats.org/officeDocument/2006/relationships/tags" Target="../tags/tag1684.xml"/><Relationship Id="rId43" Type="http://schemas.openxmlformats.org/officeDocument/2006/relationships/tags" Target="../tags/tag1692.xml"/><Relationship Id="rId48" Type="http://schemas.openxmlformats.org/officeDocument/2006/relationships/tags" Target="../tags/tag1697.xml"/><Relationship Id="rId56" Type="http://schemas.openxmlformats.org/officeDocument/2006/relationships/tags" Target="../tags/tag1705.xml"/><Relationship Id="rId64" Type="http://schemas.openxmlformats.org/officeDocument/2006/relationships/tags" Target="../tags/tag1713.xml"/><Relationship Id="rId69" Type="http://schemas.openxmlformats.org/officeDocument/2006/relationships/tags" Target="../tags/tag1718.xml"/><Relationship Id="rId8" Type="http://schemas.openxmlformats.org/officeDocument/2006/relationships/tags" Target="../tags/tag1657.xml"/><Relationship Id="rId51" Type="http://schemas.openxmlformats.org/officeDocument/2006/relationships/tags" Target="../tags/tag1700.xml"/><Relationship Id="rId3" Type="http://schemas.openxmlformats.org/officeDocument/2006/relationships/tags" Target="../tags/tag1652.xml"/><Relationship Id="rId12" Type="http://schemas.openxmlformats.org/officeDocument/2006/relationships/tags" Target="../tags/tag1661.xml"/><Relationship Id="rId17" Type="http://schemas.openxmlformats.org/officeDocument/2006/relationships/tags" Target="../tags/tag1666.xml"/><Relationship Id="rId25" Type="http://schemas.openxmlformats.org/officeDocument/2006/relationships/tags" Target="../tags/tag1674.xml"/><Relationship Id="rId33" Type="http://schemas.openxmlformats.org/officeDocument/2006/relationships/tags" Target="../tags/tag1682.xml"/><Relationship Id="rId38" Type="http://schemas.openxmlformats.org/officeDocument/2006/relationships/tags" Target="../tags/tag1687.xml"/><Relationship Id="rId46" Type="http://schemas.openxmlformats.org/officeDocument/2006/relationships/tags" Target="../tags/tag1695.xml"/><Relationship Id="rId59" Type="http://schemas.openxmlformats.org/officeDocument/2006/relationships/tags" Target="../tags/tag1708.xml"/><Relationship Id="rId67" Type="http://schemas.openxmlformats.org/officeDocument/2006/relationships/tags" Target="../tags/tag1716.xml"/><Relationship Id="rId20" Type="http://schemas.openxmlformats.org/officeDocument/2006/relationships/tags" Target="../tags/tag1669.xml"/><Relationship Id="rId41" Type="http://schemas.openxmlformats.org/officeDocument/2006/relationships/tags" Target="../tags/tag1690.xml"/><Relationship Id="rId54" Type="http://schemas.openxmlformats.org/officeDocument/2006/relationships/tags" Target="../tags/tag1703.xml"/><Relationship Id="rId62" Type="http://schemas.openxmlformats.org/officeDocument/2006/relationships/tags" Target="../tags/tag1711.xml"/><Relationship Id="rId70" Type="http://schemas.openxmlformats.org/officeDocument/2006/relationships/slideLayout" Target="../slideLayouts/slideLayout515.xml"/><Relationship Id="rId1" Type="http://schemas.openxmlformats.org/officeDocument/2006/relationships/tags" Target="../tags/tag1650.xml"/><Relationship Id="rId6" Type="http://schemas.openxmlformats.org/officeDocument/2006/relationships/tags" Target="../tags/tag1655.xml"/><Relationship Id="rId15" Type="http://schemas.openxmlformats.org/officeDocument/2006/relationships/tags" Target="../tags/tag1664.xml"/><Relationship Id="rId23" Type="http://schemas.openxmlformats.org/officeDocument/2006/relationships/tags" Target="../tags/tag1672.xml"/><Relationship Id="rId28" Type="http://schemas.openxmlformats.org/officeDocument/2006/relationships/tags" Target="../tags/tag1677.xml"/><Relationship Id="rId36" Type="http://schemas.openxmlformats.org/officeDocument/2006/relationships/tags" Target="../tags/tag1685.xml"/><Relationship Id="rId49" Type="http://schemas.openxmlformats.org/officeDocument/2006/relationships/tags" Target="../tags/tag1698.xml"/><Relationship Id="rId57" Type="http://schemas.openxmlformats.org/officeDocument/2006/relationships/tags" Target="../tags/tag1706.xml"/><Relationship Id="rId10" Type="http://schemas.openxmlformats.org/officeDocument/2006/relationships/tags" Target="../tags/tag1659.xml"/><Relationship Id="rId31" Type="http://schemas.openxmlformats.org/officeDocument/2006/relationships/tags" Target="../tags/tag1680.xml"/><Relationship Id="rId44" Type="http://schemas.openxmlformats.org/officeDocument/2006/relationships/tags" Target="../tags/tag1693.xml"/><Relationship Id="rId52" Type="http://schemas.openxmlformats.org/officeDocument/2006/relationships/tags" Target="../tags/tag1701.xml"/><Relationship Id="rId60" Type="http://schemas.openxmlformats.org/officeDocument/2006/relationships/tags" Target="../tags/tag1709.xml"/><Relationship Id="rId65" Type="http://schemas.openxmlformats.org/officeDocument/2006/relationships/tags" Target="../tags/tag1714.xml"/><Relationship Id="rId4" Type="http://schemas.openxmlformats.org/officeDocument/2006/relationships/tags" Target="../tags/tag1653.xml"/><Relationship Id="rId9" Type="http://schemas.openxmlformats.org/officeDocument/2006/relationships/tags" Target="../tags/tag1658.xml"/><Relationship Id="rId13" Type="http://schemas.openxmlformats.org/officeDocument/2006/relationships/tags" Target="../tags/tag1662.xml"/><Relationship Id="rId18" Type="http://schemas.openxmlformats.org/officeDocument/2006/relationships/tags" Target="../tags/tag1667.xml"/><Relationship Id="rId39" Type="http://schemas.openxmlformats.org/officeDocument/2006/relationships/tags" Target="../tags/tag1688.xml"/><Relationship Id="rId34" Type="http://schemas.openxmlformats.org/officeDocument/2006/relationships/tags" Target="../tags/tag1683.xml"/><Relationship Id="rId50" Type="http://schemas.openxmlformats.org/officeDocument/2006/relationships/tags" Target="../tags/tag1699.xml"/><Relationship Id="rId55" Type="http://schemas.openxmlformats.org/officeDocument/2006/relationships/tags" Target="../tags/tag1704.xml"/></Relationships>
</file>

<file path=ppt/slides/_rels/slide52.xml.rels><?xml version="1.0" encoding="UTF-8" standalone="yes"?>
<Relationships xmlns="http://schemas.openxmlformats.org/package/2006/relationships"><Relationship Id="rId3" Type="http://schemas.openxmlformats.org/officeDocument/2006/relationships/tags" Target="../tags/tag1721.xml"/><Relationship Id="rId2" Type="http://schemas.openxmlformats.org/officeDocument/2006/relationships/tags" Target="../tags/tag1720.xml"/><Relationship Id="rId1" Type="http://schemas.openxmlformats.org/officeDocument/2006/relationships/tags" Target="../tags/tag1719.xml"/><Relationship Id="rId6" Type="http://schemas.openxmlformats.org/officeDocument/2006/relationships/image" Target="../media/image2.png"/><Relationship Id="rId5" Type="http://schemas.openxmlformats.org/officeDocument/2006/relationships/slideLayout" Target="../slideLayouts/slideLayout515.xml"/><Relationship Id="rId4" Type="http://schemas.openxmlformats.org/officeDocument/2006/relationships/tags" Target="../tags/tag1722.xml"/></Relationships>
</file>

<file path=ppt/slides/_rels/slide53.xml.rels><?xml version="1.0" encoding="UTF-8" standalone="yes"?>
<Relationships xmlns="http://schemas.openxmlformats.org/package/2006/relationships"><Relationship Id="rId3" Type="http://schemas.openxmlformats.org/officeDocument/2006/relationships/tags" Target="../tags/tag1725.xml"/><Relationship Id="rId7" Type="http://schemas.openxmlformats.org/officeDocument/2006/relationships/image" Target="../media/image2.png"/><Relationship Id="rId2" Type="http://schemas.openxmlformats.org/officeDocument/2006/relationships/tags" Target="../tags/tag1724.xml"/><Relationship Id="rId1" Type="http://schemas.openxmlformats.org/officeDocument/2006/relationships/tags" Target="../tags/tag1723.xml"/><Relationship Id="rId6" Type="http://schemas.openxmlformats.org/officeDocument/2006/relationships/slideLayout" Target="../slideLayouts/slideLayout515.xml"/><Relationship Id="rId5" Type="http://schemas.openxmlformats.org/officeDocument/2006/relationships/tags" Target="../tags/tag1727.xml"/><Relationship Id="rId4" Type="http://schemas.openxmlformats.org/officeDocument/2006/relationships/tags" Target="../tags/tag1726.xml"/></Relationships>
</file>

<file path=ppt/slides/_rels/slide54.xml.rels><?xml version="1.0" encoding="UTF-8" standalone="yes"?>
<Relationships xmlns="http://schemas.openxmlformats.org/package/2006/relationships"><Relationship Id="rId3" Type="http://schemas.openxmlformats.org/officeDocument/2006/relationships/tags" Target="../tags/tag1730.xml"/><Relationship Id="rId7" Type="http://schemas.openxmlformats.org/officeDocument/2006/relationships/notesSlide" Target="../notesSlides/notesSlide20.xml"/><Relationship Id="rId2" Type="http://schemas.openxmlformats.org/officeDocument/2006/relationships/tags" Target="../tags/tag1729.xml"/><Relationship Id="rId1" Type="http://schemas.openxmlformats.org/officeDocument/2006/relationships/tags" Target="../tags/tag1728.xml"/><Relationship Id="rId6" Type="http://schemas.openxmlformats.org/officeDocument/2006/relationships/slideLayout" Target="../slideLayouts/slideLayout515.xml"/><Relationship Id="rId5" Type="http://schemas.openxmlformats.org/officeDocument/2006/relationships/tags" Target="../tags/tag1732.xml"/><Relationship Id="rId4" Type="http://schemas.openxmlformats.org/officeDocument/2006/relationships/tags" Target="../tags/tag1731.xml"/></Relationships>
</file>

<file path=ppt/slides/_rels/slide55.xml.rels><?xml version="1.0" encoding="UTF-8" standalone="yes"?>
<Relationships xmlns="http://schemas.openxmlformats.org/package/2006/relationships"><Relationship Id="rId3" Type="http://schemas.openxmlformats.org/officeDocument/2006/relationships/tags" Target="../tags/tag1735.xml"/><Relationship Id="rId7" Type="http://schemas.openxmlformats.org/officeDocument/2006/relationships/notesSlide" Target="../notesSlides/notesSlide21.xml"/><Relationship Id="rId2" Type="http://schemas.openxmlformats.org/officeDocument/2006/relationships/tags" Target="../tags/tag1734.xml"/><Relationship Id="rId1" Type="http://schemas.openxmlformats.org/officeDocument/2006/relationships/tags" Target="../tags/tag1733.xml"/><Relationship Id="rId6" Type="http://schemas.openxmlformats.org/officeDocument/2006/relationships/slideLayout" Target="../slideLayouts/slideLayout515.xml"/><Relationship Id="rId5" Type="http://schemas.openxmlformats.org/officeDocument/2006/relationships/tags" Target="../tags/tag1737.xml"/><Relationship Id="rId4" Type="http://schemas.openxmlformats.org/officeDocument/2006/relationships/tags" Target="../tags/tag1736.xml"/></Relationships>
</file>

<file path=ppt/slides/_rels/slide56.xml.rels><?xml version="1.0" encoding="UTF-8" standalone="yes"?>
<Relationships xmlns="http://schemas.openxmlformats.org/package/2006/relationships"><Relationship Id="rId3" Type="http://schemas.openxmlformats.org/officeDocument/2006/relationships/tags" Target="../tags/tag1740.xml"/><Relationship Id="rId7" Type="http://schemas.openxmlformats.org/officeDocument/2006/relationships/image" Target="../media/image30.jpeg"/><Relationship Id="rId2" Type="http://schemas.openxmlformats.org/officeDocument/2006/relationships/tags" Target="../tags/tag1739.xml"/><Relationship Id="rId1" Type="http://schemas.openxmlformats.org/officeDocument/2006/relationships/tags" Target="../tags/tag1738.xml"/><Relationship Id="rId6" Type="http://schemas.openxmlformats.org/officeDocument/2006/relationships/notesSlide" Target="../notesSlides/notesSlide22.xml"/><Relationship Id="rId5" Type="http://schemas.openxmlformats.org/officeDocument/2006/relationships/slideLayout" Target="../slideLayouts/slideLayout515.xml"/><Relationship Id="rId4" Type="http://schemas.openxmlformats.org/officeDocument/2006/relationships/tags" Target="../tags/tag1741.xml"/></Relationships>
</file>

<file path=ppt/slides/_rels/slide57.xml.rels><?xml version="1.0" encoding="UTF-8" standalone="yes"?>
<Relationships xmlns="http://schemas.openxmlformats.org/package/2006/relationships"><Relationship Id="rId3" Type="http://schemas.openxmlformats.org/officeDocument/2006/relationships/tags" Target="../tags/tag1744.xml"/><Relationship Id="rId7" Type="http://schemas.openxmlformats.org/officeDocument/2006/relationships/image" Target="../media/image27.jpeg"/><Relationship Id="rId2" Type="http://schemas.openxmlformats.org/officeDocument/2006/relationships/tags" Target="../tags/tag1743.xml"/><Relationship Id="rId1" Type="http://schemas.openxmlformats.org/officeDocument/2006/relationships/tags" Target="../tags/tag1742.xml"/><Relationship Id="rId6" Type="http://schemas.openxmlformats.org/officeDocument/2006/relationships/notesSlide" Target="../notesSlides/notesSlide23.xml"/><Relationship Id="rId5" Type="http://schemas.openxmlformats.org/officeDocument/2006/relationships/slideLayout" Target="../slideLayouts/slideLayout515.xml"/><Relationship Id="rId4" Type="http://schemas.openxmlformats.org/officeDocument/2006/relationships/tags" Target="../tags/tag1745.xml"/></Relationships>
</file>

<file path=ppt/slides/_rels/slide5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748.xml"/><Relationship Id="rId7" Type="http://schemas.openxmlformats.org/officeDocument/2006/relationships/notesSlide" Target="../notesSlides/notesSlide24.xml"/><Relationship Id="rId2" Type="http://schemas.openxmlformats.org/officeDocument/2006/relationships/tags" Target="../tags/tag1747.xml"/><Relationship Id="rId1" Type="http://schemas.openxmlformats.org/officeDocument/2006/relationships/tags" Target="../tags/tag1746.xml"/><Relationship Id="rId6" Type="http://schemas.openxmlformats.org/officeDocument/2006/relationships/slideLayout" Target="../slideLayouts/slideLayout515.xml"/><Relationship Id="rId5" Type="http://schemas.openxmlformats.org/officeDocument/2006/relationships/tags" Target="../tags/tag1750.xml"/><Relationship Id="rId4" Type="http://schemas.openxmlformats.org/officeDocument/2006/relationships/tags" Target="../tags/tag1749.xml"/><Relationship Id="rId9" Type="http://schemas.openxmlformats.org/officeDocument/2006/relationships/image" Target="../media/image31.jpeg"/></Relationships>
</file>

<file path=ppt/slides/_rels/slide59.xml.rels><?xml version="1.0" encoding="UTF-8" standalone="yes"?>
<Relationships xmlns="http://schemas.openxmlformats.org/package/2006/relationships"><Relationship Id="rId3" Type="http://schemas.openxmlformats.org/officeDocument/2006/relationships/tags" Target="../tags/tag1753.xml"/><Relationship Id="rId7" Type="http://schemas.openxmlformats.org/officeDocument/2006/relationships/image" Target="../media/image32.png"/><Relationship Id="rId2" Type="http://schemas.openxmlformats.org/officeDocument/2006/relationships/tags" Target="../tags/tag1752.xml"/><Relationship Id="rId1" Type="http://schemas.openxmlformats.org/officeDocument/2006/relationships/tags" Target="../tags/tag1751.xml"/><Relationship Id="rId6" Type="http://schemas.openxmlformats.org/officeDocument/2006/relationships/image" Target="../media/image2.png"/><Relationship Id="rId5" Type="http://schemas.openxmlformats.org/officeDocument/2006/relationships/slideLayout" Target="../slideLayouts/slideLayout515.xml"/><Relationship Id="rId4" Type="http://schemas.openxmlformats.org/officeDocument/2006/relationships/tags" Target="../tags/tag1754.xml"/></Relationships>
</file>

<file path=ppt/slides/_rels/slide6.xml.rels><?xml version="1.0" encoding="UTF-8" standalone="yes"?>
<Relationships xmlns="http://schemas.openxmlformats.org/package/2006/relationships"><Relationship Id="rId3" Type="http://schemas.openxmlformats.org/officeDocument/2006/relationships/tags" Target="../tags/tag1234.xml"/><Relationship Id="rId2" Type="http://schemas.openxmlformats.org/officeDocument/2006/relationships/tags" Target="../tags/tag1233.xml"/><Relationship Id="rId1" Type="http://schemas.openxmlformats.org/officeDocument/2006/relationships/tags" Target="../tags/tag1232.xml"/><Relationship Id="rId6" Type="http://schemas.openxmlformats.org/officeDocument/2006/relationships/image" Target="../media/image2.png"/><Relationship Id="rId5" Type="http://schemas.openxmlformats.org/officeDocument/2006/relationships/slideLayout" Target="../slideLayouts/slideLayout515.xml"/><Relationship Id="rId4" Type="http://schemas.openxmlformats.org/officeDocument/2006/relationships/tags" Target="../tags/tag1235.xml"/></Relationships>
</file>

<file path=ppt/slides/_rels/slide6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1757.xml"/><Relationship Id="rId7" Type="http://schemas.openxmlformats.org/officeDocument/2006/relationships/slideLayout" Target="../slideLayouts/slideLayout515.xml"/><Relationship Id="rId2" Type="http://schemas.openxmlformats.org/officeDocument/2006/relationships/tags" Target="../tags/tag1756.xml"/><Relationship Id="rId1" Type="http://schemas.openxmlformats.org/officeDocument/2006/relationships/tags" Target="../tags/tag1755.xml"/><Relationship Id="rId6" Type="http://schemas.openxmlformats.org/officeDocument/2006/relationships/tags" Target="../tags/tag1760.xml"/><Relationship Id="rId5" Type="http://schemas.openxmlformats.org/officeDocument/2006/relationships/tags" Target="../tags/tag1759.xml"/><Relationship Id="rId4" Type="http://schemas.openxmlformats.org/officeDocument/2006/relationships/tags" Target="../tags/tag1758.xml"/><Relationship Id="rId9" Type="http://schemas.openxmlformats.org/officeDocument/2006/relationships/image" Target="../media/image32.png"/></Relationships>
</file>

<file path=ppt/slides/_rels/slide6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763.xml"/><Relationship Id="rId7" Type="http://schemas.openxmlformats.org/officeDocument/2006/relationships/slideLayout" Target="../slideLayouts/slideLayout515.xml"/><Relationship Id="rId2" Type="http://schemas.openxmlformats.org/officeDocument/2006/relationships/tags" Target="../tags/tag1762.xml"/><Relationship Id="rId1" Type="http://schemas.openxmlformats.org/officeDocument/2006/relationships/tags" Target="../tags/tag1761.xml"/><Relationship Id="rId6" Type="http://schemas.openxmlformats.org/officeDocument/2006/relationships/tags" Target="../tags/tag1766.xml"/><Relationship Id="rId5" Type="http://schemas.openxmlformats.org/officeDocument/2006/relationships/tags" Target="../tags/tag1765.xml"/><Relationship Id="rId4" Type="http://schemas.openxmlformats.org/officeDocument/2006/relationships/tags" Target="../tags/tag1764.xml"/></Relationships>
</file>

<file path=ppt/slides/_rels/slide62.xml.rels><?xml version="1.0" encoding="UTF-8" standalone="yes"?>
<Relationships xmlns="http://schemas.openxmlformats.org/package/2006/relationships"><Relationship Id="rId3" Type="http://schemas.openxmlformats.org/officeDocument/2006/relationships/tags" Target="../tags/tag1769.xml"/><Relationship Id="rId7" Type="http://schemas.openxmlformats.org/officeDocument/2006/relationships/image" Target="../media/image2.png"/><Relationship Id="rId2" Type="http://schemas.openxmlformats.org/officeDocument/2006/relationships/tags" Target="../tags/tag1768.xml"/><Relationship Id="rId1" Type="http://schemas.openxmlformats.org/officeDocument/2006/relationships/tags" Target="../tags/tag1767.xml"/><Relationship Id="rId6" Type="http://schemas.openxmlformats.org/officeDocument/2006/relationships/notesSlide" Target="../notesSlides/notesSlide25.xml"/><Relationship Id="rId5" Type="http://schemas.openxmlformats.org/officeDocument/2006/relationships/slideLayout" Target="../slideLayouts/slideLayout515.xml"/><Relationship Id="rId4" Type="http://schemas.openxmlformats.org/officeDocument/2006/relationships/tags" Target="../tags/tag1770.xml"/></Relationships>
</file>

<file path=ppt/slides/_rels/slide63.xml.rels><?xml version="1.0" encoding="UTF-8" standalone="yes"?>
<Relationships xmlns="http://schemas.openxmlformats.org/package/2006/relationships"><Relationship Id="rId3" Type="http://schemas.openxmlformats.org/officeDocument/2006/relationships/tags" Target="../tags/tag1773.xml"/><Relationship Id="rId7" Type="http://schemas.openxmlformats.org/officeDocument/2006/relationships/image" Target="../media/image2.png"/><Relationship Id="rId2" Type="http://schemas.openxmlformats.org/officeDocument/2006/relationships/tags" Target="../tags/tag1772.xml"/><Relationship Id="rId1" Type="http://schemas.openxmlformats.org/officeDocument/2006/relationships/tags" Target="../tags/tag1771.xml"/><Relationship Id="rId6" Type="http://schemas.openxmlformats.org/officeDocument/2006/relationships/notesSlide" Target="../notesSlides/notesSlide26.xml"/><Relationship Id="rId5" Type="http://schemas.openxmlformats.org/officeDocument/2006/relationships/slideLayout" Target="../slideLayouts/slideLayout515.xml"/><Relationship Id="rId4" Type="http://schemas.openxmlformats.org/officeDocument/2006/relationships/tags" Target="../tags/tag1774.xml"/></Relationships>
</file>

<file path=ppt/slides/_rels/slide64.xml.rels><?xml version="1.0" encoding="UTF-8" standalone="yes"?>
<Relationships xmlns="http://schemas.openxmlformats.org/package/2006/relationships"><Relationship Id="rId3" Type="http://schemas.openxmlformats.org/officeDocument/2006/relationships/tags" Target="../tags/tag1777.xml"/><Relationship Id="rId2" Type="http://schemas.openxmlformats.org/officeDocument/2006/relationships/tags" Target="../tags/tag1776.xml"/><Relationship Id="rId1" Type="http://schemas.openxmlformats.org/officeDocument/2006/relationships/tags" Target="../tags/tag1775.xml"/><Relationship Id="rId5" Type="http://schemas.openxmlformats.org/officeDocument/2006/relationships/slideLayout" Target="../slideLayouts/slideLayout515.xml"/><Relationship Id="rId4" Type="http://schemas.openxmlformats.org/officeDocument/2006/relationships/tags" Target="../tags/tag1778.xml"/></Relationships>
</file>

<file path=ppt/slides/_rels/slide65.xml.rels><?xml version="1.0" encoding="UTF-8" standalone="yes"?>
<Relationships xmlns="http://schemas.openxmlformats.org/package/2006/relationships"><Relationship Id="rId3" Type="http://schemas.openxmlformats.org/officeDocument/2006/relationships/tags" Target="../tags/tag1781.xml"/><Relationship Id="rId7" Type="http://schemas.openxmlformats.org/officeDocument/2006/relationships/notesSlide" Target="../notesSlides/notesSlide27.xml"/><Relationship Id="rId2" Type="http://schemas.openxmlformats.org/officeDocument/2006/relationships/tags" Target="../tags/tag1780.xml"/><Relationship Id="rId1" Type="http://schemas.openxmlformats.org/officeDocument/2006/relationships/tags" Target="../tags/tag1779.xml"/><Relationship Id="rId6" Type="http://schemas.openxmlformats.org/officeDocument/2006/relationships/slideLayout" Target="../slideLayouts/slideLayout515.xml"/><Relationship Id="rId5" Type="http://schemas.openxmlformats.org/officeDocument/2006/relationships/tags" Target="../tags/tag1783.xml"/><Relationship Id="rId4" Type="http://schemas.openxmlformats.org/officeDocument/2006/relationships/tags" Target="../tags/tag1782.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openxmlformats.org/officeDocument/2006/relationships/tags" Target="../tags/tag1786.xml"/><Relationship Id="rId7" Type="http://schemas.openxmlformats.org/officeDocument/2006/relationships/slideLayout" Target="../slideLayouts/slideLayout515.xml"/><Relationship Id="rId2" Type="http://schemas.openxmlformats.org/officeDocument/2006/relationships/tags" Target="../tags/tag1785.xml"/><Relationship Id="rId1" Type="http://schemas.openxmlformats.org/officeDocument/2006/relationships/tags" Target="../tags/tag1784.xml"/><Relationship Id="rId6" Type="http://schemas.openxmlformats.org/officeDocument/2006/relationships/tags" Target="../tags/tag1789.xml"/><Relationship Id="rId5" Type="http://schemas.openxmlformats.org/officeDocument/2006/relationships/tags" Target="../tags/tag1788.xml"/><Relationship Id="rId4" Type="http://schemas.openxmlformats.org/officeDocument/2006/relationships/tags" Target="../tags/tag1787.xml"/></Relationships>
</file>

<file path=ppt/slides/_rels/slide6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792.xml"/><Relationship Id="rId7" Type="http://schemas.openxmlformats.org/officeDocument/2006/relationships/notesSlide" Target="../notesSlides/notesSlide29.xml"/><Relationship Id="rId2" Type="http://schemas.openxmlformats.org/officeDocument/2006/relationships/tags" Target="../tags/tag1791.xml"/><Relationship Id="rId1" Type="http://schemas.openxmlformats.org/officeDocument/2006/relationships/tags" Target="../tags/tag1790.xml"/><Relationship Id="rId6" Type="http://schemas.openxmlformats.org/officeDocument/2006/relationships/slideLayout" Target="../slideLayouts/slideLayout515.xml"/><Relationship Id="rId5" Type="http://schemas.openxmlformats.org/officeDocument/2006/relationships/tags" Target="../tags/tag1794.xml"/><Relationship Id="rId4" Type="http://schemas.openxmlformats.org/officeDocument/2006/relationships/tags" Target="../tags/tag1793.xml"/></Relationships>
</file>

<file path=ppt/slides/_rels/slide68.xml.rels><?xml version="1.0" encoding="UTF-8" standalone="yes"?>
<Relationships xmlns="http://schemas.openxmlformats.org/package/2006/relationships"><Relationship Id="rId3" Type="http://schemas.openxmlformats.org/officeDocument/2006/relationships/tags" Target="../tags/tag1797.xml"/><Relationship Id="rId7" Type="http://schemas.openxmlformats.org/officeDocument/2006/relationships/notesSlide" Target="../notesSlides/notesSlide30.xml"/><Relationship Id="rId2" Type="http://schemas.openxmlformats.org/officeDocument/2006/relationships/tags" Target="../tags/tag1796.xml"/><Relationship Id="rId1" Type="http://schemas.openxmlformats.org/officeDocument/2006/relationships/tags" Target="../tags/tag1795.xml"/><Relationship Id="rId6" Type="http://schemas.openxmlformats.org/officeDocument/2006/relationships/slideLayout" Target="../slideLayouts/slideLayout515.xml"/><Relationship Id="rId5" Type="http://schemas.openxmlformats.org/officeDocument/2006/relationships/tags" Target="../tags/tag1799.xml"/><Relationship Id="rId4" Type="http://schemas.openxmlformats.org/officeDocument/2006/relationships/tags" Target="../tags/tag1798.xml"/></Relationships>
</file>

<file path=ppt/slides/_rels/slide69.xml.rels><?xml version="1.0" encoding="UTF-8" standalone="yes"?>
<Relationships xmlns="http://schemas.openxmlformats.org/package/2006/relationships"><Relationship Id="rId3" Type="http://schemas.openxmlformats.org/officeDocument/2006/relationships/tags" Target="../tags/tag1802.xml"/><Relationship Id="rId7" Type="http://schemas.openxmlformats.org/officeDocument/2006/relationships/image" Target="../media/image2.png"/><Relationship Id="rId2" Type="http://schemas.openxmlformats.org/officeDocument/2006/relationships/tags" Target="../tags/tag1801.xml"/><Relationship Id="rId1" Type="http://schemas.openxmlformats.org/officeDocument/2006/relationships/tags" Target="../tags/tag1800.xml"/><Relationship Id="rId6" Type="http://schemas.openxmlformats.org/officeDocument/2006/relationships/notesSlide" Target="../notesSlides/notesSlide31.xml"/><Relationship Id="rId5" Type="http://schemas.openxmlformats.org/officeDocument/2006/relationships/slideLayout" Target="../slideLayouts/slideLayout515.xml"/><Relationship Id="rId4" Type="http://schemas.openxmlformats.org/officeDocument/2006/relationships/tags" Target="../tags/tag1803.xml"/></Relationships>
</file>

<file path=ppt/slides/_rels/slide7.xml.rels><?xml version="1.0" encoding="UTF-8" standalone="yes"?>
<Relationships xmlns="http://schemas.openxmlformats.org/package/2006/relationships"><Relationship Id="rId3" Type="http://schemas.openxmlformats.org/officeDocument/2006/relationships/tags" Target="../tags/tag1238.xml"/><Relationship Id="rId2" Type="http://schemas.openxmlformats.org/officeDocument/2006/relationships/tags" Target="../tags/tag1237.xml"/><Relationship Id="rId1" Type="http://schemas.openxmlformats.org/officeDocument/2006/relationships/tags" Target="../tags/tag1236.xml"/><Relationship Id="rId6" Type="http://schemas.openxmlformats.org/officeDocument/2006/relationships/slideLayout" Target="../slideLayouts/slideLayout515.xml"/><Relationship Id="rId5" Type="http://schemas.openxmlformats.org/officeDocument/2006/relationships/tags" Target="../tags/tag1240.xml"/><Relationship Id="rId4" Type="http://schemas.openxmlformats.org/officeDocument/2006/relationships/tags" Target="../tags/tag1239.xml"/></Relationships>
</file>

<file path=ppt/slides/_rels/slide7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06.xml"/><Relationship Id="rId7" Type="http://schemas.openxmlformats.org/officeDocument/2006/relationships/notesSlide" Target="../notesSlides/notesSlide32.xml"/><Relationship Id="rId2" Type="http://schemas.openxmlformats.org/officeDocument/2006/relationships/tags" Target="../tags/tag1805.xml"/><Relationship Id="rId1" Type="http://schemas.openxmlformats.org/officeDocument/2006/relationships/tags" Target="../tags/tag1804.xml"/><Relationship Id="rId6" Type="http://schemas.openxmlformats.org/officeDocument/2006/relationships/slideLayout" Target="../slideLayouts/slideLayout515.xml"/><Relationship Id="rId5" Type="http://schemas.openxmlformats.org/officeDocument/2006/relationships/tags" Target="../tags/tag1808.xml"/><Relationship Id="rId4" Type="http://schemas.openxmlformats.org/officeDocument/2006/relationships/tags" Target="../tags/tag1807.xml"/></Relationships>
</file>

<file path=ppt/slides/_rels/slide7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11.xml"/><Relationship Id="rId7" Type="http://schemas.openxmlformats.org/officeDocument/2006/relationships/notesSlide" Target="../notesSlides/notesSlide33.xml"/><Relationship Id="rId2" Type="http://schemas.openxmlformats.org/officeDocument/2006/relationships/tags" Target="../tags/tag1810.xml"/><Relationship Id="rId1" Type="http://schemas.openxmlformats.org/officeDocument/2006/relationships/tags" Target="../tags/tag1809.xml"/><Relationship Id="rId6" Type="http://schemas.openxmlformats.org/officeDocument/2006/relationships/slideLayout" Target="../slideLayouts/slideLayout515.xml"/><Relationship Id="rId5" Type="http://schemas.openxmlformats.org/officeDocument/2006/relationships/tags" Target="../tags/tag1813.xml"/><Relationship Id="rId4" Type="http://schemas.openxmlformats.org/officeDocument/2006/relationships/tags" Target="../tags/tag1812.xml"/><Relationship Id="rId9"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tags" Target="../tags/tag1816.xml"/><Relationship Id="rId2" Type="http://schemas.openxmlformats.org/officeDocument/2006/relationships/tags" Target="../tags/tag1815.xml"/><Relationship Id="rId1" Type="http://schemas.openxmlformats.org/officeDocument/2006/relationships/tags" Target="../tags/tag1814.xml"/><Relationship Id="rId6" Type="http://schemas.openxmlformats.org/officeDocument/2006/relationships/notesSlide" Target="../notesSlides/notesSlide34.xml"/><Relationship Id="rId5" Type="http://schemas.openxmlformats.org/officeDocument/2006/relationships/slideLayout" Target="../slideLayouts/slideLayout515.xml"/><Relationship Id="rId4" Type="http://schemas.openxmlformats.org/officeDocument/2006/relationships/tags" Target="../tags/tag1817.xml"/></Relationships>
</file>

<file path=ppt/slides/_rels/slide73.xml.rels><?xml version="1.0" encoding="UTF-8" standalone="yes"?>
<Relationships xmlns="http://schemas.openxmlformats.org/package/2006/relationships"><Relationship Id="rId3" Type="http://schemas.openxmlformats.org/officeDocument/2006/relationships/tags" Target="../tags/tag1820.xml"/><Relationship Id="rId2" Type="http://schemas.openxmlformats.org/officeDocument/2006/relationships/tags" Target="../tags/tag1819.xml"/><Relationship Id="rId1" Type="http://schemas.openxmlformats.org/officeDocument/2006/relationships/tags" Target="../tags/tag1818.xml"/><Relationship Id="rId6" Type="http://schemas.openxmlformats.org/officeDocument/2006/relationships/notesSlide" Target="../notesSlides/notesSlide35.xml"/><Relationship Id="rId5" Type="http://schemas.openxmlformats.org/officeDocument/2006/relationships/slideLayout" Target="../slideLayouts/slideLayout515.xml"/><Relationship Id="rId4" Type="http://schemas.openxmlformats.org/officeDocument/2006/relationships/tags" Target="../tags/tag1821.xml"/></Relationships>
</file>

<file path=ppt/slides/_rels/slide74.xml.rels><?xml version="1.0" encoding="UTF-8" standalone="yes"?>
<Relationships xmlns="http://schemas.openxmlformats.org/package/2006/relationships"><Relationship Id="rId3" Type="http://schemas.openxmlformats.org/officeDocument/2006/relationships/tags" Target="../tags/tag1824.xml"/><Relationship Id="rId7" Type="http://schemas.openxmlformats.org/officeDocument/2006/relationships/image" Target="../media/image2.png"/><Relationship Id="rId2" Type="http://schemas.openxmlformats.org/officeDocument/2006/relationships/tags" Target="../tags/tag1823.xml"/><Relationship Id="rId1" Type="http://schemas.openxmlformats.org/officeDocument/2006/relationships/tags" Target="../tags/tag1822.xml"/><Relationship Id="rId6" Type="http://schemas.openxmlformats.org/officeDocument/2006/relationships/slideLayout" Target="../slideLayouts/slideLayout515.xml"/><Relationship Id="rId5" Type="http://schemas.openxmlformats.org/officeDocument/2006/relationships/tags" Target="../tags/tag1826.xml"/><Relationship Id="rId4" Type="http://schemas.openxmlformats.org/officeDocument/2006/relationships/tags" Target="../tags/tag1825.xml"/></Relationships>
</file>

<file path=ppt/slides/_rels/slide75.xml.rels><?xml version="1.0" encoding="UTF-8" standalone="yes"?>
<Relationships xmlns="http://schemas.openxmlformats.org/package/2006/relationships"><Relationship Id="rId3" Type="http://schemas.openxmlformats.org/officeDocument/2006/relationships/tags" Target="../tags/tag1829.xml"/><Relationship Id="rId2" Type="http://schemas.openxmlformats.org/officeDocument/2006/relationships/tags" Target="../tags/tag1828.xml"/><Relationship Id="rId1" Type="http://schemas.openxmlformats.org/officeDocument/2006/relationships/tags" Target="../tags/tag1827.xml"/><Relationship Id="rId5" Type="http://schemas.openxmlformats.org/officeDocument/2006/relationships/slideLayout" Target="../slideLayouts/slideLayout515.xml"/><Relationship Id="rId4" Type="http://schemas.openxmlformats.org/officeDocument/2006/relationships/tags" Target="../tags/tag1830.xml"/></Relationships>
</file>

<file path=ppt/slides/_rels/slide76.xml.rels><?xml version="1.0" encoding="UTF-8" standalone="yes"?>
<Relationships xmlns="http://schemas.openxmlformats.org/package/2006/relationships"><Relationship Id="rId3" Type="http://schemas.openxmlformats.org/officeDocument/2006/relationships/tags" Target="../tags/tag1833.xml"/><Relationship Id="rId2" Type="http://schemas.openxmlformats.org/officeDocument/2006/relationships/tags" Target="../tags/tag1832.xml"/><Relationship Id="rId1" Type="http://schemas.openxmlformats.org/officeDocument/2006/relationships/tags" Target="../tags/tag1831.xml"/><Relationship Id="rId4" Type="http://schemas.openxmlformats.org/officeDocument/2006/relationships/slideLayout" Target="../slideLayouts/slideLayout515.xml"/></Relationships>
</file>

<file path=ppt/slides/_rels/slide77.xml.rels><?xml version="1.0" encoding="UTF-8" standalone="yes"?>
<Relationships xmlns="http://schemas.openxmlformats.org/package/2006/relationships"><Relationship Id="rId3" Type="http://schemas.openxmlformats.org/officeDocument/2006/relationships/tags" Target="../tags/tag1836.xml"/><Relationship Id="rId2" Type="http://schemas.openxmlformats.org/officeDocument/2006/relationships/tags" Target="../tags/tag1835.xml"/><Relationship Id="rId1" Type="http://schemas.openxmlformats.org/officeDocument/2006/relationships/tags" Target="../tags/tag1834.xml"/><Relationship Id="rId4" Type="http://schemas.openxmlformats.org/officeDocument/2006/relationships/slideLayout" Target="../slideLayouts/slideLayout515.xml"/></Relationships>
</file>

<file path=ppt/slides/_rels/slide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515.xml"/><Relationship Id="rId1" Type="http://schemas.openxmlformats.org/officeDocument/2006/relationships/tags" Target="../tags/tag1837.xml"/></Relationships>
</file>

<file path=ppt/slides/_rels/slide79.xml.rels><?xml version="1.0" encoding="UTF-8" standalone="yes"?>
<Relationships xmlns="http://schemas.openxmlformats.org/package/2006/relationships"><Relationship Id="rId3" Type="http://schemas.openxmlformats.org/officeDocument/2006/relationships/tags" Target="../tags/tag1840.xml"/><Relationship Id="rId2" Type="http://schemas.openxmlformats.org/officeDocument/2006/relationships/tags" Target="../tags/tag1839.xml"/><Relationship Id="rId1" Type="http://schemas.openxmlformats.org/officeDocument/2006/relationships/tags" Target="../tags/tag1838.xml"/><Relationship Id="rId6" Type="http://schemas.openxmlformats.org/officeDocument/2006/relationships/image" Target="../media/image2.png"/><Relationship Id="rId5" Type="http://schemas.openxmlformats.org/officeDocument/2006/relationships/slideLayout" Target="../slideLayouts/slideLayout515.xml"/><Relationship Id="rId4" Type="http://schemas.openxmlformats.org/officeDocument/2006/relationships/tags" Target="../tags/tag1841.xml"/></Relationships>
</file>

<file path=ppt/slides/_rels/slide8.xml.rels><?xml version="1.0" encoding="UTF-8" standalone="yes"?>
<Relationships xmlns="http://schemas.openxmlformats.org/package/2006/relationships"><Relationship Id="rId3" Type="http://schemas.openxmlformats.org/officeDocument/2006/relationships/tags" Target="../tags/tag1243.xml"/><Relationship Id="rId2" Type="http://schemas.openxmlformats.org/officeDocument/2006/relationships/tags" Target="../tags/tag1242.xml"/><Relationship Id="rId1" Type="http://schemas.openxmlformats.org/officeDocument/2006/relationships/tags" Target="../tags/tag1241.xml"/><Relationship Id="rId5" Type="http://schemas.openxmlformats.org/officeDocument/2006/relationships/slideLayout" Target="../slideLayouts/slideLayout515.xml"/><Relationship Id="rId4" Type="http://schemas.openxmlformats.org/officeDocument/2006/relationships/tags" Target="../tags/tag1244.xml"/></Relationships>
</file>

<file path=ppt/slides/_rels/slide80.xml.rels><?xml version="1.0" encoding="UTF-8" standalone="yes"?>
<Relationships xmlns="http://schemas.openxmlformats.org/package/2006/relationships"><Relationship Id="rId3" Type="http://schemas.openxmlformats.org/officeDocument/2006/relationships/tags" Target="../tags/tag1844.xml"/><Relationship Id="rId7" Type="http://schemas.openxmlformats.org/officeDocument/2006/relationships/image" Target="../media/image2.png"/><Relationship Id="rId2" Type="http://schemas.openxmlformats.org/officeDocument/2006/relationships/tags" Target="../tags/tag1843.xml"/><Relationship Id="rId1" Type="http://schemas.openxmlformats.org/officeDocument/2006/relationships/tags" Target="../tags/tag1842.xml"/><Relationship Id="rId6" Type="http://schemas.openxmlformats.org/officeDocument/2006/relationships/slideLayout" Target="../slideLayouts/slideLayout515.xml"/><Relationship Id="rId5" Type="http://schemas.openxmlformats.org/officeDocument/2006/relationships/tags" Target="../tags/tag1846.xml"/><Relationship Id="rId4" Type="http://schemas.openxmlformats.org/officeDocument/2006/relationships/tags" Target="../tags/tag1845.xml"/></Relationships>
</file>

<file path=ppt/slides/_rels/slide81.xml.rels><?xml version="1.0" encoding="UTF-8" standalone="yes"?>
<Relationships xmlns="http://schemas.openxmlformats.org/package/2006/relationships"><Relationship Id="rId3" Type="http://schemas.openxmlformats.org/officeDocument/2006/relationships/tags" Target="../tags/tag1849.xml"/><Relationship Id="rId2" Type="http://schemas.openxmlformats.org/officeDocument/2006/relationships/tags" Target="../tags/tag1848.xml"/><Relationship Id="rId1" Type="http://schemas.openxmlformats.org/officeDocument/2006/relationships/tags" Target="../tags/tag1847.xml"/><Relationship Id="rId5" Type="http://schemas.openxmlformats.org/officeDocument/2006/relationships/slideLayout" Target="../slideLayouts/slideLayout515.xml"/><Relationship Id="rId4" Type="http://schemas.openxmlformats.org/officeDocument/2006/relationships/tags" Target="../tags/tag1850.xml"/></Relationships>
</file>

<file path=ppt/slides/_rels/slide82.xml.rels><?xml version="1.0" encoding="UTF-8" standalone="yes"?>
<Relationships xmlns="http://schemas.openxmlformats.org/package/2006/relationships"><Relationship Id="rId8" Type="http://schemas.openxmlformats.org/officeDocument/2006/relationships/tags" Target="../tags/tag1857.xml"/><Relationship Id="rId13" Type="http://schemas.openxmlformats.org/officeDocument/2006/relationships/tags" Target="../tags/tag1862.xml"/><Relationship Id="rId18" Type="http://schemas.openxmlformats.org/officeDocument/2006/relationships/oleObject" Target="../embeddings/oleObject14.bin"/><Relationship Id="rId26" Type="http://schemas.openxmlformats.org/officeDocument/2006/relationships/oleObject" Target="../embeddings/oleObject18.bin"/><Relationship Id="rId3" Type="http://schemas.openxmlformats.org/officeDocument/2006/relationships/tags" Target="../tags/tag1852.xml"/><Relationship Id="rId21" Type="http://schemas.openxmlformats.org/officeDocument/2006/relationships/image" Target="../media/image37.wmf"/><Relationship Id="rId7" Type="http://schemas.openxmlformats.org/officeDocument/2006/relationships/tags" Target="../tags/tag1856.xml"/><Relationship Id="rId12" Type="http://schemas.openxmlformats.org/officeDocument/2006/relationships/tags" Target="../tags/tag1861.xml"/><Relationship Id="rId17" Type="http://schemas.openxmlformats.org/officeDocument/2006/relationships/image" Target="../media/image2.png"/><Relationship Id="rId25" Type="http://schemas.openxmlformats.org/officeDocument/2006/relationships/image" Target="../media/image39.wmf"/><Relationship Id="rId2" Type="http://schemas.openxmlformats.org/officeDocument/2006/relationships/tags" Target="../tags/tag1851.xml"/><Relationship Id="rId16" Type="http://schemas.openxmlformats.org/officeDocument/2006/relationships/slideLayout" Target="../slideLayouts/slideLayout515.xml"/><Relationship Id="rId20" Type="http://schemas.openxmlformats.org/officeDocument/2006/relationships/oleObject" Target="../embeddings/oleObject15.bin"/><Relationship Id="rId29" Type="http://schemas.openxmlformats.org/officeDocument/2006/relationships/image" Target="../media/image41.wmf"/><Relationship Id="rId1" Type="http://schemas.openxmlformats.org/officeDocument/2006/relationships/vmlDrawing" Target="../drawings/vmlDrawing8.vml"/><Relationship Id="rId6" Type="http://schemas.openxmlformats.org/officeDocument/2006/relationships/tags" Target="../tags/tag1855.xml"/><Relationship Id="rId11" Type="http://schemas.openxmlformats.org/officeDocument/2006/relationships/tags" Target="../tags/tag1860.xml"/><Relationship Id="rId24" Type="http://schemas.openxmlformats.org/officeDocument/2006/relationships/oleObject" Target="../embeddings/oleObject17.bin"/><Relationship Id="rId5" Type="http://schemas.openxmlformats.org/officeDocument/2006/relationships/tags" Target="../tags/tag1854.xml"/><Relationship Id="rId15" Type="http://schemas.openxmlformats.org/officeDocument/2006/relationships/tags" Target="../tags/tag1864.xml"/><Relationship Id="rId23" Type="http://schemas.openxmlformats.org/officeDocument/2006/relationships/image" Target="../media/image38.wmf"/><Relationship Id="rId28" Type="http://schemas.openxmlformats.org/officeDocument/2006/relationships/oleObject" Target="../embeddings/oleObject19.bin"/><Relationship Id="rId10" Type="http://schemas.openxmlformats.org/officeDocument/2006/relationships/tags" Target="../tags/tag1859.xml"/><Relationship Id="rId19" Type="http://schemas.openxmlformats.org/officeDocument/2006/relationships/image" Target="../media/image36.wmf"/><Relationship Id="rId4" Type="http://schemas.openxmlformats.org/officeDocument/2006/relationships/tags" Target="../tags/tag1853.xml"/><Relationship Id="rId9" Type="http://schemas.openxmlformats.org/officeDocument/2006/relationships/tags" Target="../tags/tag1858.xml"/><Relationship Id="rId14" Type="http://schemas.openxmlformats.org/officeDocument/2006/relationships/tags" Target="../tags/tag1863.xml"/><Relationship Id="rId22" Type="http://schemas.openxmlformats.org/officeDocument/2006/relationships/oleObject" Target="../embeddings/oleObject16.bin"/><Relationship Id="rId27" Type="http://schemas.openxmlformats.org/officeDocument/2006/relationships/image" Target="../media/image40.wmf"/></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15.xml"/><Relationship Id="rId1" Type="http://schemas.openxmlformats.org/officeDocument/2006/relationships/tags" Target="../tags/tag1865.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15.xml"/><Relationship Id="rId1" Type="http://schemas.openxmlformats.org/officeDocument/2006/relationships/tags" Target="../tags/tag1866.xml"/></Relationships>
</file>

<file path=ppt/slides/_rels/slide8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515.xml"/><Relationship Id="rId1" Type="http://schemas.openxmlformats.org/officeDocument/2006/relationships/tags" Target="../tags/tag1867.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515.xml"/><Relationship Id="rId1" Type="http://schemas.openxmlformats.org/officeDocument/2006/relationships/tags" Target="../tags/tag1868.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515.xml"/><Relationship Id="rId2" Type="http://schemas.openxmlformats.org/officeDocument/2006/relationships/tags" Target="../tags/tag1869.xml"/><Relationship Id="rId1" Type="http://schemas.openxmlformats.org/officeDocument/2006/relationships/vmlDrawing" Target="../drawings/vmlDrawing9.vml"/><Relationship Id="rId5" Type="http://schemas.openxmlformats.org/officeDocument/2006/relationships/image" Target="../media/image44.png"/><Relationship Id="rId4" Type="http://schemas.openxmlformats.org/officeDocument/2006/relationships/oleObject" Target="../embeddings/oleObject20.bin"/></Relationships>
</file>

<file path=ppt/slides/_rels/slide88.xml.rels><?xml version="1.0" encoding="UTF-8" standalone="yes"?>
<Relationships xmlns="http://schemas.openxmlformats.org/package/2006/relationships"><Relationship Id="rId13" Type="http://schemas.openxmlformats.org/officeDocument/2006/relationships/tags" Target="../tags/tag1881.xml"/><Relationship Id="rId18" Type="http://schemas.openxmlformats.org/officeDocument/2006/relationships/tags" Target="../tags/tag1886.xml"/><Relationship Id="rId26" Type="http://schemas.openxmlformats.org/officeDocument/2006/relationships/tags" Target="../tags/tag1894.xml"/><Relationship Id="rId39" Type="http://schemas.openxmlformats.org/officeDocument/2006/relationships/oleObject" Target="../embeddings/oleObject21.bin"/><Relationship Id="rId21" Type="http://schemas.openxmlformats.org/officeDocument/2006/relationships/tags" Target="../tags/tag1889.xml"/><Relationship Id="rId34" Type="http://schemas.openxmlformats.org/officeDocument/2006/relationships/tags" Target="../tags/tag1902.xml"/><Relationship Id="rId42" Type="http://schemas.openxmlformats.org/officeDocument/2006/relationships/image" Target="../media/image46.wmf"/><Relationship Id="rId7" Type="http://schemas.openxmlformats.org/officeDocument/2006/relationships/tags" Target="../tags/tag1875.xml"/><Relationship Id="rId2" Type="http://schemas.openxmlformats.org/officeDocument/2006/relationships/tags" Target="../tags/tag1870.xml"/><Relationship Id="rId16" Type="http://schemas.openxmlformats.org/officeDocument/2006/relationships/tags" Target="../tags/tag1884.xml"/><Relationship Id="rId20" Type="http://schemas.openxmlformats.org/officeDocument/2006/relationships/tags" Target="../tags/tag1888.xml"/><Relationship Id="rId29" Type="http://schemas.openxmlformats.org/officeDocument/2006/relationships/tags" Target="../tags/tag1897.xml"/><Relationship Id="rId41" Type="http://schemas.openxmlformats.org/officeDocument/2006/relationships/oleObject" Target="../embeddings/oleObject22.bin"/><Relationship Id="rId1" Type="http://schemas.openxmlformats.org/officeDocument/2006/relationships/vmlDrawing" Target="../drawings/vmlDrawing10.vml"/><Relationship Id="rId6" Type="http://schemas.openxmlformats.org/officeDocument/2006/relationships/tags" Target="../tags/tag1874.xml"/><Relationship Id="rId11" Type="http://schemas.openxmlformats.org/officeDocument/2006/relationships/tags" Target="../tags/tag1879.xml"/><Relationship Id="rId24" Type="http://schemas.openxmlformats.org/officeDocument/2006/relationships/tags" Target="../tags/tag1892.xml"/><Relationship Id="rId32" Type="http://schemas.openxmlformats.org/officeDocument/2006/relationships/tags" Target="../tags/tag1900.xml"/><Relationship Id="rId37" Type="http://schemas.openxmlformats.org/officeDocument/2006/relationships/tags" Target="../tags/tag1905.xml"/><Relationship Id="rId40" Type="http://schemas.openxmlformats.org/officeDocument/2006/relationships/image" Target="../media/image45.wmf"/><Relationship Id="rId5" Type="http://schemas.openxmlformats.org/officeDocument/2006/relationships/tags" Target="../tags/tag1873.xml"/><Relationship Id="rId15" Type="http://schemas.openxmlformats.org/officeDocument/2006/relationships/tags" Target="../tags/tag1883.xml"/><Relationship Id="rId23" Type="http://schemas.openxmlformats.org/officeDocument/2006/relationships/tags" Target="../tags/tag1891.xml"/><Relationship Id="rId28" Type="http://schemas.openxmlformats.org/officeDocument/2006/relationships/tags" Target="../tags/tag1896.xml"/><Relationship Id="rId36" Type="http://schemas.openxmlformats.org/officeDocument/2006/relationships/tags" Target="../tags/tag1904.xml"/><Relationship Id="rId10" Type="http://schemas.openxmlformats.org/officeDocument/2006/relationships/tags" Target="../tags/tag1878.xml"/><Relationship Id="rId19" Type="http://schemas.openxmlformats.org/officeDocument/2006/relationships/tags" Target="../tags/tag1887.xml"/><Relationship Id="rId31" Type="http://schemas.openxmlformats.org/officeDocument/2006/relationships/tags" Target="../tags/tag1899.xml"/><Relationship Id="rId4" Type="http://schemas.openxmlformats.org/officeDocument/2006/relationships/tags" Target="../tags/tag1872.xml"/><Relationship Id="rId9" Type="http://schemas.openxmlformats.org/officeDocument/2006/relationships/tags" Target="../tags/tag1877.xml"/><Relationship Id="rId14" Type="http://schemas.openxmlformats.org/officeDocument/2006/relationships/tags" Target="../tags/tag1882.xml"/><Relationship Id="rId22" Type="http://schemas.openxmlformats.org/officeDocument/2006/relationships/tags" Target="../tags/tag1890.xml"/><Relationship Id="rId27" Type="http://schemas.openxmlformats.org/officeDocument/2006/relationships/tags" Target="../tags/tag1895.xml"/><Relationship Id="rId30" Type="http://schemas.openxmlformats.org/officeDocument/2006/relationships/tags" Target="../tags/tag1898.xml"/><Relationship Id="rId35" Type="http://schemas.openxmlformats.org/officeDocument/2006/relationships/tags" Target="../tags/tag1903.xml"/><Relationship Id="rId8" Type="http://schemas.openxmlformats.org/officeDocument/2006/relationships/tags" Target="../tags/tag1876.xml"/><Relationship Id="rId3" Type="http://schemas.openxmlformats.org/officeDocument/2006/relationships/tags" Target="../tags/tag1871.xml"/><Relationship Id="rId12" Type="http://schemas.openxmlformats.org/officeDocument/2006/relationships/tags" Target="../tags/tag1880.xml"/><Relationship Id="rId17" Type="http://schemas.openxmlformats.org/officeDocument/2006/relationships/tags" Target="../tags/tag1885.xml"/><Relationship Id="rId25" Type="http://schemas.openxmlformats.org/officeDocument/2006/relationships/tags" Target="../tags/tag1893.xml"/><Relationship Id="rId33" Type="http://schemas.openxmlformats.org/officeDocument/2006/relationships/tags" Target="../tags/tag1901.xml"/><Relationship Id="rId38" Type="http://schemas.openxmlformats.org/officeDocument/2006/relationships/slideLayout" Target="../slideLayouts/slideLayout534.xml"/></Relationships>
</file>

<file path=ppt/slides/_rels/slide89.xml.rels><?xml version="1.0" encoding="UTF-8" standalone="yes"?>
<Relationships xmlns="http://schemas.openxmlformats.org/package/2006/relationships"><Relationship Id="rId3" Type="http://schemas.openxmlformats.org/officeDocument/2006/relationships/tags" Target="../tags/tag1908.xml"/><Relationship Id="rId2" Type="http://schemas.openxmlformats.org/officeDocument/2006/relationships/tags" Target="../tags/tag1907.xml"/><Relationship Id="rId1" Type="http://schemas.openxmlformats.org/officeDocument/2006/relationships/tags" Target="../tags/tag1906.xml"/><Relationship Id="rId6" Type="http://schemas.openxmlformats.org/officeDocument/2006/relationships/image" Target="../media/image2.png"/><Relationship Id="rId5" Type="http://schemas.openxmlformats.org/officeDocument/2006/relationships/slideLayout" Target="../slideLayouts/slideLayout534.xml"/><Relationship Id="rId4" Type="http://schemas.openxmlformats.org/officeDocument/2006/relationships/tags" Target="../tags/tag1909.xml"/></Relationships>
</file>

<file path=ppt/slides/_rels/slide9.xml.rels><?xml version="1.0" encoding="UTF-8" standalone="yes"?>
<Relationships xmlns="http://schemas.openxmlformats.org/package/2006/relationships"><Relationship Id="rId3" Type="http://schemas.openxmlformats.org/officeDocument/2006/relationships/tags" Target="../tags/tag1247.xml"/><Relationship Id="rId7" Type="http://schemas.openxmlformats.org/officeDocument/2006/relationships/image" Target="../media/image2.png"/><Relationship Id="rId2" Type="http://schemas.openxmlformats.org/officeDocument/2006/relationships/tags" Target="../tags/tag1246.xml"/><Relationship Id="rId1" Type="http://schemas.openxmlformats.org/officeDocument/2006/relationships/tags" Target="../tags/tag1245.xml"/><Relationship Id="rId6" Type="http://schemas.openxmlformats.org/officeDocument/2006/relationships/notesSlide" Target="../notesSlides/notesSlide3.xml"/><Relationship Id="rId5" Type="http://schemas.openxmlformats.org/officeDocument/2006/relationships/slideLayout" Target="../slideLayouts/slideLayout515.xml"/><Relationship Id="rId4" Type="http://schemas.openxmlformats.org/officeDocument/2006/relationships/tags" Target="../tags/tag1248.xml"/></Relationships>
</file>

<file path=ppt/slides/_rels/slide90.xml.rels><?xml version="1.0" encoding="UTF-8" standalone="yes"?>
<Relationships xmlns="http://schemas.openxmlformats.org/package/2006/relationships"><Relationship Id="rId3" Type="http://schemas.openxmlformats.org/officeDocument/2006/relationships/tags" Target="../tags/tag1912.xml"/><Relationship Id="rId7" Type="http://schemas.openxmlformats.org/officeDocument/2006/relationships/image" Target="../media/image2.png"/><Relationship Id="rId2" Type="http://schemas.openxmlformats.org/officeDocument/2006/relationships/tags" Target="../tags/tag1911.xml"/><Relationship Id="rId1" Type="http://schemas.openxmlformats.org/officeDocument/2006/relationships/tags" Target="../tags/tag1910.xml"/><Relationship Id="rId6" Type="http://schemas.openxmlformats.org/officeDocument/2006/relationships/slideLayout" Target="../slideLayouts/slideLayout534.xml"/><Relationship Id="rId5" Type="http://schemas.openxmlformats.org/officeDocument/2006/relationships/tags" Target="../tags/tag1914.xml"/><Relationship Id="rId4" Type="http://schemas.openxmlformats.org/officeDocument/2006/relationships/tags" Target="../tags/tag1913.xml"/></Relationships>
</file>

<file path=ppt/slides/_rels/slide91.xml.rels><?xml version="1.0" encoding="UTF-8" standalone="yes"?>
<Relationships xmlns="http://schemas.openxmlformats.org/package/2006/relationships"><Relationship Id="rId3" Type="http://schemas.openxmlformats.org/officeDocument/2006/relationships/tags" Target="../tags/tag1917.xml"/><Relationship Id="rId2" Type="http://schemas.openxmlformats.org/officeDocument/2006/relationships/tags" Target="../tags/tag1916.xml"/><Relationship Id="rId1" Type="http://schemas.openxmlformats.org/officeDocument/2006/relationships/tags" Target="../tags/tag1915.xml"/><Relationship Id="rId5" Type="http://schemas.openxmlformats.org/officeDocument/2006/relationships/slideLayout" Target="../slideLayouts/slideLayout534.xml"/><Relationship Id="rId4" Type="http://schemas.openxmlformats.org/officeDocument/2006/relationships/tags" Target="../tags/tag1918.xml"/></Relationships>
</file>

<file path=ppt/slides/_rels/slide92.xml.rels><?xml version="1.0" encoding="UTF-8" standalone="yes"?>
<Relationships xmlns="http://schemas.openxmlformats.org/package/2006/relationships"><Relationship Id="rId13" Type="http://schemas.openxmlformats.org/officeDocument/2006/relationships/tags" Target="../tags/tag1931.xml"/><Relationship Id="rId18" Type="http://schemas.openxmlformats.org/officeDocument/2006/relationships/tags" Target="../tags/tag1936.xml"/><Relationship Id="rId26" Type="http://schemas.openxmlformats.org/officeDocument/2006/relationships/tags" Target="../tags/tag1944.xml"/><Relationship Id="rId3" Type="http://schemas.openxmlformats.org/officeDocument/2006/relationships/tags" Target="../tags/tag1921.xml"/><Relationship Id="rId21" Type="http://schemas.openxmlformats.org/officeDocument/2006/relationships/tags" Target="../tags/tag1939.xml"/><Relationship Id="rId34" Type="http://schemas.openxmlformats.org/officeDocument/2006/relationships/slideLayout" Target="../slideLayouts/slideLayout496.xml"/><Relationship Id="rId7" Type="http://schemas.openxmlformats.org/officeDocument/2006/relationships/tags" Target="../tags/tag1925.xml"/><Relationship Id="rId12" Type="http://schemas.openxmlformats.org/officeDocument/2006/relationships/tags" Target="../tags/tag1930.xml"/><Relationship Id="rId17" Type="http://schemas.openxmlformats.org/officeDocument/2006/relationships/tags" Target="../tags/tag1935.xml"/><Relationship Id="rId25" Type="http://schemas.openxmlformats.org/officeDocument/2006/relationships/tags" Target="../tags/tag1943.xml"/><Relationship Id="rId33" Type="http://schemas.openxmlformats.org/officeDocument/2006/relationships/tags" Target="../tags/tag1951.xml"/><Relationship Id="rId2" Type="http://schemas.openxmlformats.org/officeDocument/2006/relationships/tags" Target="../tags/tag1920.xml"/><Relationship Id="rId16" Type="http://schemas.openxmlformats.org/officeDocument/2006/relationships/tags" Target="../tags/tag1934.xml"/><Relationship Id="rId20" Type="http://schemas.openxmlformats.org/officeDocument/2006/relationships/tags" Target="../tags/tag1938.xml"/><Relationship Id="rId29" Type="http://schemas.openxmlformats.org/officeDocument/2006/relationships/tags" Target="../tags/tag1947.xml"/><Relationship Id="rId1" Type="http://schemas.openxmlformats.org/officeDocument/2006/relationships/tags" Target="../tags/tag1919.xml"/><Relationship Id="rId6" Type="http://schemas.openxmlformats.org/officeDocument/2006/relationships/tags" Target="../tags/tag1924.xml"/><Relationship Id="rId11" Type="http://schemas.openxmlformats.org/officeDocument/2006/relationships/tags" Target="../tags/tag1929.xml"/><Relationship Id="rId24" Type="http://schemas.openxmlformats.org/officeDocument/2006/relationships/tags" Target="../tags/tag1942.xml"/><Relationship Id="rId32" Type="http://schemas.openxmlformats.org/officeDocument/2006/relationships/tags" Target="../tags/tag1950.xml"/><Relationship Id="rId5" Type="http://schemas.openxmlformats.org/officeDocument/2006/relationships/tags" Target="../tags/tag1923.xml"/><Relationship Id="rId15" Type="http://schemas.openxmlformats.org/officeDocument/2006/relationships/tags" Target="../tags/tag1933.xml"/><Relationship Id="rId23" Type="http://schemas.openxmlformats.org/officeDocument/2006/relationships/tags" Target="../tags/tag1941.xml"/><Relationship Id="rId28" Type="http://schemas.openxmlformats.org/officeDocument/2006/relationships/tags" Target="../tags/tag1946.xml"/><Relationship Id="rId10" Type="http://schemas.openxmlformats.org/officeDocument/2006/relationships/tags" Target="../tags/tag1928.xml"/><Relationship Id="rId19" Type="http://schemas.openxmlformats.org/officeDocument/2006/relationships/tags" Target="../tags/tag1937.xml"/><Relationship Id="rId31" Type="http://schemas.openxmlformats.org/officeDocument/2006/relationships/tags" Target="../tags/tag1949.xml"/><Relationship Id="rId4" Type="http://schemas.openxmlformats.org/officeDocument/2006/relationships/tags" Target="../tags/tag1922.xml"/><Relationship Id="rId9" Type="http://schemas.openxmlformats.org/officeDocument/2006/relationships/tags" Target="../tags/tag1927.xml"/><Relationship Id="rId14" Type="http://schemas.openxmlformats.org/officeDocument/2006/relationships/tags" Target="../tags/tag1932.xml"/><Relationship Id="rId22" Type="http://schemas.openxmlformats.org/officeDocument/2006/relationships/tags" Target="../tags/tag1940.xml"/><Relationship Id="rId27" Type="http://schemas.openxmlformats.org/officeDocument/2006/relationships/tags" Target="../tags/tag1945.xml"/><Relationship Id="rId30" Type="http://schemas.openxmlformats.org/officeDocument/2006/relationships/tags" Target="../tags/tag1948.xml"/><Relationship Id="rId8" Type="http://schemas.openxmlformats.org/officeDocument/2006/relationships/tags" Target="../tags/tag1926.xml"/></Relationships>
</file>

<file path=ppt/slides/_rels/slide93.xml.rels><?xml version="1.0" encoding="UTF-8" standalone="yes"?>
<Relationships xmlns="http://schemas.openxmlformats.org/package/2006/relationships"><Relationship Id="rId13" Type="http://schemas.openxmlformats.org/officeDocument/2006/relationships/tags" Target="../tags/tag1964.xml"/><Relationship Id="rId18" Type="http://schemas.openxmlformats.org/officeDocument/2006/relationships/tags" Target="../tags/tag1969.xml"/><Relationship Id="rId26" Type="http://schemas.openxmlformats.org/officeDocument/2006/relationships/tags" Target="../tags/tag1977.xml"/><Relationship Id="rId3" Type="http://schemas.openxmlformats.org/officeDocument/2006/relationships/tags" Target="../tags/tag1954.xml"/><Relationship Id="rId21" Type="http://schemas.openxmlformats.org/officeDocument/2006/relationships/tags" Target="../tags/tag1972.xml"/><Relationship Id="rId34" Type="http://schemas.openxmlformats.org/officeDocument/2006/relationships/slideLayout" Target="../slideLayouts/slideLayout496.xml"/><Relationship Id="rId7" Type="http://schemas.openxmlformats.org/officeDocument/2006/relationships/tags" Target="../tags/tag1958.xml"/><Relationship Id="rId12" Type="http://schemas.openxmlformats.org/officeDocument/2006/relationships/tags" Target="../tags/tag1963.xml"/><Relationship Id="rId17" Type="http://schemas.openxmlformats.org/officeDocument/2006/relationships/tags" Target="../tags/tag1968.xml"/><Relationship Id="rId25" Type="http://schemas.openxmlformats.org/officeDocument/2006/relationships/tags" Target="../tags/tag1976.xml"/><Relationship Id="rId33" Type="http://schemas.openxmlformats.org/officeDocument/2006/relationships/tags" Target="../tags/tag1984.xml"/><Relationship Id="rId2" Type="http://schemas.openxmlformats.org/officeDocument/2006/relationships/tags" Target="../tags/tag1953.xml"/><Relationship Id="rId16" Type="http://schemas.openxmlformats.org/officeDocument/2006/relationships/tags" Target="../tags/tag1967.xml"/><Relationship Id="rId20" Type="http://schemas.openxmlformats.org/officeDocument/2006/relationships/tags" Target="../tags/tag1971.xml"/><Relationship Id="rId29" Type="http://schemas.openxmlformats.org/officeDocument/2006/relationships/tags" Target="../tags/tag1980.xml"/><Relationship Id="rId1" Type="http://schemas.openxmlformats.org/officeDocument/2006/relationships/tags" Target="../tags/tag1952.xml"/><Relationship Id="rId6" Type="http://schemas.openxmlformats.org/officeDocument/2006/relationships/tags" Target="../tags/tag1957.xml"/><Relationship Id="rId11" Type="http://schemas.openxmlformats.org/officeDocument/2006/relationships/tags" Target="../tags/tag1962.xml"/><Relationship Id="rId24" Type="http://schemas.openxmlformats.org/officeDocument/2006/relationships/tags" Target="../tags/tag1975.xml"/><Relationship Id="rId32" Type="http://schemas.openxmlformats.org/officeDocument/2006/relationships/tags" Target="../tags/tag1983.xml"/><Relationship Id="rId5" Type="http://schemas.openxmlformats.org/officeDocument/2006/relationships/tags" Target="../tags/tag1956.xml"/><Relationship Id="rId15" Type="http://schemas.openxmlformats.org/officeDocument/2006/relationships/tags" Target="../tags/tag1966.xml"/><Relationship Id="rId23" Type="http://schemas.openxmlformats.org/officeDocument/2006/relationships/tags" Target="../tags/tag1974.xml"/><Relationship Id="rId28" Type="http://schemas.openxmlformats.org/officeDocument/2006/relationships/tags" Target="../tags/tag1979.xml"/><Relationship Id="rId10" Type="http://schemas.openxmlformats.org/officeDocument/2006/relationships/tags" Target="../tags/tag1961.xml"/><Relationship Id="rId19" Type="http://schemas.openxmlformats.org/officeDocument/2006/relationships/tags" Target="../tags/tag1970.xml"/><Relationship Id="rId31" Type="http://schemas.openxmlformats.org/officeDocument/2006/relationships/tags" Target="../tags/tag1982.xml"/><Relationship Id="rId4" Type="http://schemas.openxmlformats.org/officeDocument/2006/relationships/tags" Target="../tags/tag1955.xml"/><Relationship Id="rId9" Type="http://schemas.openxmlformats.org/officeDocument/2006/relationships/tags" Target="../tags/tag1960.xml"/><Relationship Id="rId14" Type="http://schemas.openxmlformats.org/officeDocument/2006/relationships/tags" Target="../tags/tag1965.xml"/><Relationship Id="rId22" Type="http://schemas.openxmlformats.org/officeDocument/2006/relationships/tags" Target="../tags/tag1973.xml"/><Relationship Id="rId27" Type="http://schemas.openxmlformats.org/officeDocument/2006/relationships/tags" Target="../tags/tag1978.xml"/><Relationship Id="rId30" Type="http://schemas.openxmlformats.org/officeDocument/2006/relationships/tags" Target="../tags/tag1981.xml"/><Relationship Id="rId8" Type="http://schemas.openxmlformats.org/officeDocument/2006/relationships/tags" Target="../tags/tag1959.xml"/></Relationships>
</file>

<file path=ppt/slides/_rels/slide94.xml.rels><?xml version="1.0" encoding="UTF-8" standalone="yes"?>
<Relationships xmlns="http://schemas.openxmlformats.org/package/2006/relationships"><Relationship Id="rId8" Type="http://schemas.openxmlformats.org/officeDocument/2006/relationships/tags" Target="../tags/tag1991.xml"/><Relationship Id="rId13" Type="http://schemas.openxmlformats.org/officeDocument/2006/relationships/image" Target="../media/image47.png"/><Relationship Id="rId3" Type="http://schemas.openxmlformats.org/officeDocument/2006/relationships/tags" Target="../tags/tag1986.xml"/><Relationship Id="rId7" Type="http://schemas.openxmlformats.org/officeDocument/2006/relationships/tags" Target="../tags/tag1990.xml"/><Relationship Id="rId12" Type="http://schemas.openxmlformats.org/officeDocument/2006/relationships/oleObject" Target="../embeddings/oleObject23.bin"/><Relationship Id="rId2" Type="http://schemas.openxmlformats.org/officeDocument/2006/relationships/tags" Target="../tags/tag1985.xml"/><Relationship Id="rId1" Type="http://schemas.openxmlformats.org/officeDocument/2006/relationships/vmlDrawing" Target="../drawings/vmlDrawing11.vml"/><Relationship Id="rId6" Type="http://schemas.openxmlformats.org/officeDocument/2006/relationships/tags" Target="../tags/tag1989.xml"/><Relationship Id="rId11" Type="http://schemas.openxmlformats.org/officeDocument/2006/relationships/slideLayout" Target="../slideLayouts/slideLayout534.xml"/><Relationship Id="rId5" Type="http://schemas.openxmlformats.org/officeDocument/2006/relationships/tags" Target="../tags/tag1988.xml"/><Relationship Id="rId10" Type="http://schemas.openxmlformats.org/officeDocument/2006/relationships/tags" Target="../tags/tag1993.xml"/><Relationship Id="rId4" Type="http://schemas.openxmlformats.org/officeDocument/2006/relationships/tags" Target="../tags/tag1987.xml"/><Relationship Id="rId9" Type="http://schemas.openxmlformats.org/officeDocument/2006/relationships/tags" Target="../tags/tag1992.xml"/></Relationships>
</file>

<file path=ppt/slides/_rels/slide9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1995.xml"/><Relationship Id="rId7" Type="http://schemas.openxmlformats.org/officeDocument/2006/relationships/oleObject" Target="../embeddings/oleObject24.bin"/><Relationship Id="rId2" Type="http://schemas.openxmlformats.org/officeDocument/2006/relationships/tags" Target="../tags/tag1994.xml"/><Relationship Id="rId1" Type="http://schemas.openxmlformats.org/officeDocument/2006/relationships/vmlDrawing" Target="../drawings/vmlDrawing12.vml"/><Relationship Id="rId6" Type="http://schemas.openxmlformats.org/officeDocument/2006/relationships/slideLayout" Target="../slideLayouts/slideLayout534.xml"/><Relationship Id="rId5" Type="http://schemas.openxmlformats.org/officeDocument/2006/relationships/tags" Target="../tags/tag1997.xml"/><Relationship Id="rId4" Type="http://schemas.openxmlformats.org/officeDocument/2006/relationships/tags" Target="../tags/tag1996.xml"/></Relationships>
</file>

<file path=ppt/slides/_rels/slide96.xml.rels><?xml version="1.0" encoding="UTF-8" standalone="yes"?>
<Relationships xmlns="http://schemas.openxmlformats.org/package/2006/relationships"><Relationship Id="rId8" Type="http://schemas.openxmlformats.org/officeDocument/2006/relationships/tags" Target="../tags/tag2005.xml"/><Relationship Id="rId3" Type="http://schemas.openxmlformats.org/officeDocument/2006/relationships/tags" Target="../tags/tag2000.xml"/><Relationship Id="rId7" Type="http://schemas.openxmlformats.org/officeDocument/2006/relationships/tags" Target="../tags/tag2004.xml"/><Relationship Id="rId12" Type="http://schemas.openxmlformats.org/officeDocument/2006/relationships/image" Target="../media/image49.emf"/><Relationship Id="rId2" Type="http://schemas.openxmlformats.org/officeDocument/2006/relationships/tags" Target="../tags/tag1999.xml"/><Relationship Id="rId1" Type="http://schemas.openxmlformats.org/officeDocument/2006/relationships/tags" Target="../tags/tag1998.xml"/><Relationship Id="rId6" Type="http://schemas.openxmlformats.org/officeDocument/2006/relationships/tags" Target="../tags/tag2003.xml"/><Relationship Id="rId11" Type="http://schemas.openxmlformats.org/officeDocument/2006/relationships/image" Target="../media/image48.emf"/><Relationship Id="rId5" Type="http://schemas.openxmlformats.org/officeDocument/2006/relationships/tags" Target="../tags/tag2002.xml"/><Relationship Id="rId10" Type="http://schemas.openxmlformats.org/officeDocument/2006/relationships/image" Target="../media/image2.png"/><Relationship Id="rId4" Type="http://schemas.openxmlformats.org/officeDocument/2006/relationships/tags" Target="../tags/tag2001.xml"/><Relationship Id="rId9" Type="http://schemas.openxmlformats.org/officeDocument/2006/relationships/slideLayout" Target="../slideLayouts/slideLayout534.xml"/></Relationships>
</file>

<file path=ppt/slides/_rels/slide97.xml.rels><?xml version="1.0" encoding="UTF-8" standalone="yes"?>
<Relationships xmlns="http://schemas.openxmlformats.org/package/2006/relationships"><Relationship Id="rId8" Type="http://schemas.openxmlformats.org/officeDocument/2006/relationships/tags" Target="../tags/tag2012.xml"/><Relationship Id="rId13" Type="http://schemas.openxmlformats.org/officeDocument/2006/relationships/image" Target="../media/image48.emf"/><Relationship Id="rId18" Type="http://schemas.openxmlformats.org/officeDocument/2006/relationships/oleObject" Target="../embeddings/oleObject28.bin"/><Relationship Id="rId3" Type="http://schemas.openxmlformats.org/officeDocument/2006/relationships/tags" Target="../tags/tag2007.xml"/><Relationship Id="rId7" Type="http://schemas.openxmlformats.org/officeDocument/2006/relationships/tags" Target="../tags/tag2011.xml"/><Relationship Id="rId12" Type="http://schemas.openxmlformats.org/officeDocument/2006/relationships/image" Target="../media/image46.wmf"/><Relationship Id="rId17" Type="http://schemas.openxmlformats.org/officeDocument/2006/relationships/oleObject" Target="../embeddings/oleObject27.bin"/><Relationship Id="rId2" Type="http://schemas.openxmlformats.org/officeDocument/2006/relationships/tags" Target="../tags/tag2006.xml"/><Relationship Id="rId16" Type="http://schemas.openxmlformats.org/officeDocument/2006/relationships/image" Target="../media/image45.wmf"/><Relationship Id="rId1" Type="http://schemas.openxmlformats.org/officeDocument/2006/relationships/vmlDrawing" Target="../drawings/vmlDrawing13.vml"/><Relationship Id="rId6" Type="http://schemas.openxmlformats.org/officeDocument/2006/relationships/tags" Target="../tags/tag2010.xml"/><Relationship Id="rId11" Type="http://schemas.openxmlformats.org/officeDocument/2006/relationships/oleObject" Target="../embeddings/oleObject25.bin"/><Relationship Id="rId5" Type="http://schemas.openxmlformats.org/officeDocument/2006/relationships/tags" Target="../tags/tag2009.xml"/><Relationship Id="rId15" Type="http://schemas.openxmlformats.org/officeDocument/2006/relationships/oleObject" Target="../embeddings/oleObject26.bin"/><Relationship Id="rId10" Type="http://schemas.openxmlformats.org/officeDocument/2006/relationships/image" Target="../media/image2.png"/><Relationship Id="rId19" Type="http://schemas.openxmlformats.org/officeDocument/2006/relationships/oleObject" Target="../embeddings/oleObject29.bin"/><Relationship Id="rId4" Type="http://schemas.openxmlformats.org/officeDocument/2006/relationships/tags" Target="../tags/tag2008.xml"/><Relationship Id="rId9" Type="http://schemas.openxmlformats.org/officeDocument/2006/relationships/slideLayout" Target="../slideLayouts/slideLayout534.xml"/><Relationship Id="rId14" Type="http://schemas.openxmlformats.org/officeDocument/2006/relationships/image" Target="../media/image49.emf"/></Relationships>
</file>

<file path=ppt/slides/_rels/slide98.xml.rels><?xml version="1.0" encoding="UTF-8" standalone="yes"?>
<Relationships xmlns="http://schemas.openxmlformats.org/package/2006/relationships"><Relationship Id="rId8" Type="http://schemas.openxmlformats.org/officeDocument/2006/relationships/tags" Target="../tags/tag2020.xml"/><Relationship Id="rId13" Type="http://schemas.openxmlformats.org/officeDocument/2006/relationships/tags" Target="../tags/tag2025.xml"/><Relationship Id="rId18" Type="http://schemas.openxmlformats.org/officeDocument/2006/relationships/tags" Target="../tags/tag2030.xml"/><Relationship Id="rId26" Type="http://schemas.openxmlformats.org/officeDocument/2006/relationships/tags" Target="../tags/tag2038.xml"/><Relationship Id="rId3" Type="http://schemas.openxmlformats.org/officeDocument/2006/relationships/tags" Target="../tags/tag2015.xml"/><Relationship Id="rId21" Type="http://schemas.openxmlformats.org/officeDocument/2006/relationships/tags" Target="../tags/tag2033.xml"/><Relationship Id="rId7" Type="http://schemas.openxmlformats.org/officeDocument/2006/relationships/tags" Target="../tags/tag2019.xml"/><Relationship Id="rId12" Type="http://schemas.openxmlformats.org/officeDocument/2006/relationships/tags" Target="../tags/tag2024.xml"/><Relationship Id="rId17" Type="http://schemas.openxmlformats.org/officeDocument/2006/relationships/tags" Target="../tags/tag2029.xml"/><Relationship Id="rId25" Type="http://schemas.openxmlformats.org/officeDocument/2006/relationships/tags" Target="../tags/tag2037.xml"/><Relationship Id="rId2" Type="http://schemas.openxmlformats.org/officeDocument/2006/relationships/tags" Target="../tags/tag2014.xml"/><Relationship Id="rId16" Type="http://schemas.openxmlformats.org/officeDocument/2006/relationships/tags" Target="../tags/tag2028.xml"/><Relationship Id="rId20" Type="http://schemas.openxmlformats.org/officeDocument/2006/relationships/tags" Target="../tags/tag2032.xml"/><Relationship Id="rId1" Type="http://schemas.openxmlformats.org/officeDocument/2006/relationships/tags" Target="../tags/tag2013.xml"/><Relationship Id="rId6" Type="http://schemas.openxmlformats.org/officeDocument/2006/relationships/tags" Target="../tags/tag2018.xml"/><Relationship Id="rId11" Type="http://schemas.openxmlformats.org/officeDocument/2006/relationships/tags" Target="../tags/tag2023.xml"/><Relationship Id="rId24" Type="http://schemas.openxmlformats.org/officeDocument/2006/relationships/tags" Target="../tags/tag2036.xml"/><Relationship Id="rId5" Type="http://schemas.openxmlformats.org/officeDocument/2006/relationships/tags" Target="../tags/tag2017.xml"/><Relationship Id="rId15" Type="http://schemas.openxmlformats.org/officeDocument/2006/relationships/tags" Target="../tags/tag2027.xml"/><Relationship Id="rId23" Type="http://schemas.openxmlformats.org/officeDocument/2006/relationships/tags" Target="../tags/tag2035.xml"/><Relationship Id="rId28" Type="http://schemas.openxmlformats.org/officeDocument/2006/relationships/slideLayout" Target="../slideLayouts/slideLayout553.xml"/><Relationship Id="rId10" Type="http://schemas.openxmlformats.org/officeDocument/2006/relationships/tags" Target="../tags/tag2022.xml"/><Relationship Id="rId19" Type="http://schemas.openxmlformats.org/officeDocument/2006/relationships/tags" Target="../tags/tag2031.xml"/><Relationship Id="rId4" Type="http://schemas.openxmlformats.org/officeDocument/2006/relationships/tags" Target="../tags/tag2016.xml"/><Relationship Id="rId9" Type="http://schemas.openxmlformats.org/officeDocument/2006/relationships/tags" Target="../tags/tag2021.xml"/><Relationship Id="rId14" Type="http://schemas.openxmlformats.org/officeDocument/2006/relationships/tags" Target="../tags/tag2026.xml"/><Relationship Id="rId22" Type="http://schemas.openxmlformats.org/officeDocument/2006/relationships/tags" Target="../tags/tag2034.xml"/><Relationship Id="rId27" Type="http://schemas.openxmlformats.org/officeDocument/2006/relationships/tags" Target="../tags/tag2039.xml"/></Relationships>
</file>

<file path=ppt/slides/_rels/slide99.xml.rels><?xml version="1.0" encoding="UTF-8" standalone="yes"?>
<Relationships xmlns="http://schemas.openxmlformats.org/package/2006/relationships"><Relationship Id="rId8" Type="http://schemas.openxmlformats.org/officeDocument/2006/relationships/tags" Target="../tags/tag2046.xml"/><Relationship Id="rId13" Type="http://schemas.openxmlformats.org/officeDocument/2006/relationships/tags" Target="../tags/tag2051.xml"/><Relationship Id="rId18" Type="http://schemas.openxmlformats.org/officeDocument/2006/relationships/image" Target="../media/image48.emf"/><Relationship Id="rId26" Type="http://schemas.openxmlformats.org/officeDocument/2006/relationships/oleObject" Target="../embeddings/oleObject36.bin"/><Relationship Id="rId3" Type="http://schemas.openxmlformats.org/officeDocument/2006/relationships/tags" Target="../tags/tag2041.xml"/><Relationship Id="rId21" Type="http://schemas.openxmlformats.org/officeDocument/2006/relationships/image" Target="../media/image45.wmf"/><Relationship Id="rId7" Type="http://schemas.openxmlformats.org/officeDocument/2006/relationships/tags" Target="../tags/tag2045.xml"/><Relationship Id="rId12" Type="http://schemas.openxmlformats.org/officeDocument/2006/relationships/tags" Target="../tags/tag2050.xml"/><Relationship Id="rId17" Type="http://schemas.openxmlformats.org/officeDocument/2006/relationships/image" Target="../media/image46.wmf"/><Relationship Id="rId25" Type="http://schemas.openxmlformats.org/officeDocument/2006/relationships/oleObject" Target="../embeddings/oleObject35.bin"/><Relationship Id="rId2" Type="http://schemas.openxmlformats.org/officeDocument/2006/relationships/tags" Target="../tags/tag2040.xml"/><Relationship Id="rId16" Type="http://schemas.openxmlformats.org/officeDocument/2006/relationships/oleObject" Target="../embeddings/oleObject30.bin"/><Relationship Id="rId20" Type="http://schemas.openxmlformats.org/officeDocument/2006/relationships/oleObject" Target="../embeddings/oleObject31.bin"/><Relationship Id="rId1" Type="http://schemas.openxmlformats.org/officeDocument/2006/relationships/vmlDrawing" Target="../drawings/vmlDrawing14.vml"/><Relationship Id="rId6" Type="http://schemas.openxmlformats.org/officeDocument/2006/relationships/tags" Target="../tags/tag2044.xml"/><Relationship Id="rId11" Type="http://schemas.openxmlformats.org/officeDocument/2006/relationships/tags" Target="../tags/tag2049.xml"/><Relationship Id="rId24" Type="http://schemas.openxmlformats.org/officeDocument/2006/relationships/oleObject" Target="../embeddings/oleObject34.bin"/><Relationship Id="rId5" Type="http://schemas.openxmlformats.org/officeDocument/2006/relationships/tags" Target="../tags/tag2043.xml"/><Relationship Id="rId15" Type="http://schemas.openxmlformats.org/officeDocument/2006/relationships/image" Target="../media/image2.png"/><Relationship Id="rId23" Type="http://schemas.openxmlformats.org/officeDocument/2006/relationships/oleObject" Target="../embeddings/oleObject33.bin"/><Relationship Id="rId10" Type="http://schemas.openxmlformats.org/officeDocument/2006/relationships/tags" Target="../tags/tag2048.xml"/><Relationship Id="rId19" Type="http://schemas.openxmlformats.org/officeDocument/2006/relationships/image" Target="../media/image49.emf"/><Relationship Id="rId4" Type="http://schemas.openxmlformats.org/officeDocument/2006/relationships/tags" Target="../tags/tag2042.xml"/><Relationship Id="rId9" Type="http://schemas.openxmlformats.org/officeDocument/2006/relationships/tags" Target="../tags/tag2047.xml"/><Relationship Id="rId14" Type="http://schemas.openxmlformats.org/officeDocument/2006/relationships/slideLayout" Target="../slideLayouts/slideLayout553.xml"/><Relationship Id="rId22" Type="http://schemas.openxmlformats.org/officeDocument/2006/relationships/oleObject" Target="../embeddings/oleObject32.bin"/><Relationship Id="rId27" Type="http://schemas.openxmlformats.org/officeDocument/2006/relationships/oleObject" Target="../embeddings/oleObject3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标题 2"/>
          <p:cNvSpPr>
            <a:spLocks noGrp="1" noChangeArrowheads="1"/>
          </p:cNvSpPr>
          <p:nvPr>
            <p:ph type="ctrTitle"/>
            <p:custDataLst>
              <p:tags r:id="rId2"/>
            </p:custDataLst>
          </p:nvPr>
        </p:nvSpPr>
        <p:spPr>
          <a:xfrm>
            <a:off x="971550" y="2420938"/>
            <a:ext cx="7412038" cy="839788"/>
          </a:xfrm>
        </p:spPr>
        <p:txBody>
          <a:bodyPr vert="horz" wrap="square" lIns="90000" tIns="46800" rIns="90000" bIns="46800" numCol="1" anchor="b" anchorCtr="0" compatLnSpc="1">
            <a:normAutofit/>
          </a:bodyPr>
          <a:lstStyle/>
          <a:p>
            <a:pPr marL="0" marR="0" lvl="0" indent="0" algn="ctr" defTabSz="685800" rtl="0" eaLnBrk="1" fontAlgn="base" latinLnBrk="0" hangingPunct="1">
              <a:lnSpc>
                <a:spcPct val="100000"/>
              </a:lnSpc>
              <a:spcBef>
                <a:spcPct val="0"/>
              </a:spcBef>
              <a:spcAft>
                <a:spcPct val="0"/>
              </a:spcAft>
              <a:buClrTx/>
              <a:buSzTx/>
              <a:buFontTx/>
              <a:buNone/>
              <a:defRPr/>
            </a:pPr>
            <a:r>
              <a:rPr kumimoji="0" lang="en-US" altLang="zh-CN" sz="4500" b="1" i="0" u="none" strike="noStrike" kern="1200" cap="none" spc="600" normalizeH="0" baseline="0" noProof="0" smtClean="0">
                <a:ln>
                  <a:noFill/>
                </a:ln>
                <a:solidFill>
                  <a:schemeClr val="accent1"/>
                </a:solidFill>
                <a:effectLst/>
                <a:uLnTx/>
                <a:uFillTx/>
                <a:latin typeface="Arial" panose="020B0604020202020204" pitchFamily="34" charset="0"/>
                <a:ea typeface="微软雅黑" panose="020B0503020204020204" pitchFamily="34" charset="-122"/>
                <a:cs typeface="+mj-cs"/>
              </a:rPr>
              <a:t>第 5 章   搜索求解策略</a:t>
            </a:r>
          </a:p>
        </p:txBody>
      </p:sp>
      <p:sp>
        <p:nvSpPr>
          <p:cNvPr id="531458" name="副标题 3"/>
          <p:cNvSpPr>
            <a:spLocks noGrp="1" noChangeArrowheads="1"/>
          </p:cNvSpPr>
          <p:nvPr>
            <p:ph type="subTitle" idx="1" hasCustomPrompt="1"/>
            <p:custDataLst>
              <p:tags r:id="rId3"/>
            </p:custDataLst>
          </p:nvPr>
        </p:nvSpPr>
        <p:spPr>
          <a:xfrm>
            <a:off x="2047875" y="3684588"/>
            <a:ext cx="6454775" cy="1495425"/>
          </a:xfrm>
        </p:spPr>
        <p:txBody>
          <a:bodyPr vert="horz" wrap="square" lIns="90000" tIns="46800" rIns="90000" bIns="46800" numCol="1" anchor="t" anchorCtr="0" compatLnSpc="1">
            <a:normAutofit/>
          </a:bodyPr>
          <a:lstStyle/>
          <a:p>
            <a:pPr marL="0" marR="0" lvl="0" indent="0" algn="l" defTabSz="685800" rtl="0" eaLnBrk="1" fontAlgn="base" latinLnBrk="0" hangingPunct="1">
              <a:lnSpc>
                <a:spcPct val="100000"/>
              </a:lnSpc>
              <a:spcBef>
                <a:spcPct val="0"/>
              </a:spcBef>
              <a:spcAft>
                <a:spcPts val="1000"/>
              </a:spcAft>
              <a:buClrTx/>
              <a:buSzTx/>
              <a:buFont typeface="Wingdings" panose="05000000000000000000" pitchFamily="2" charset="2"/>
              <a:buNone/>
              <a:defRPr/>
            </a:pPr>
            <a:r>
              <a:rPr kumimoji="0" lang="zh-CN" altLang="en-US" sz="1600" b="0" i="0" u="none" strike="noStrike" kern="1200" cap="none" spc="200" normalizeH="0" baseline="0" noProof="0" smtClean="0">
                <a:ln>
                  <a:noFill/>
                </a:ln>
                <a:solidFill>
                  <a:srgbClr val="262626"/>
                </a:solidFill>
                <a:effectLst/>
                <a:uLnTx/>
                <a:uFillTx/>
                <a:latin typeface="Arial" panose="020B0604020202020204" pitchFamily="34" charset="0"/>
                <a:ea typeface="微软雅黑" panose="020B0503020204020204" pitchFamily="34" charset="-122"/>
                <a:cs typeface="+mn-cs"/>
              </a:rPr>
              <a:t>教材：</a:t>
            </a:r>
          </a:p>
          <a:p>
            <a:pPr marL="508000" marR="0" lvl="1" indent="-222250" algn="l" defTabSz="685800" rtl="0" eaLnBrk="1" fontAlgn="ctr" latinLnBrk="0" hangingPunct="1">
              <a:lnSpc>
                <a:spcPct val="130000"/>
              </a:lnSpc>
              <a:spcBef>
                <a:spcPct val="0"/>
              </a:spcBef>
              <a:spcAft>
                <a:spcPct val="0"/>
              </a:spcAft>
              <a:buClrTx/>
              <a:buSzTx/>
              <a:buFont typeface="Arial" panose="020B0604020202020204" pitchFamily="34" charset="0"/>
              <a:buChar char="○"/>
              <a:tabLst>
                <a:tab pos="1206500" algn="l"/>
              </a:tabLst>
              <a:defRPr/>
            </a:pPr>
            <a:r>
              <a:rPr kumimoji="0" lang="zh-CN" altLang="en-US" sz="1600" b="0" i="0" u="none" strike="noStrike" kern="1200" cap="none" spc="150" normalizeH="0" baseline="0" noProof="0" smtClean="0">
                <a:ln>
                  <a:noFill/>
                </a:ln>
                <a:solidFill>
                  <a:srgbClr val="262626"/>
                </a:solidFill>
                <a:effectLst/>
                <a:uLnTx/>
                <a:uFillTx/>
                <a:latin typeface="Arial" panose="020B0604020202020204" pitchFamily="34" charset="0"/>
                <a:ea typeface="微软雅黑" panose="020B0503020204020204" pitchFamily="34" charset="-122"/>
                <a:cs typeface="+mn-cs"/>
              </a:rPr>
              <a:t>王万良《人工智能导论》（第</a:t>
            </a:r>
            <a:r>
              <a:rPr kumimoji="0" lang="en-US" altLang="zh-CN" sz="1600" b="0" i="0" u="none" strike="noStrike" kern="1200" cap="none" spc="150" normalizeH="0" baseline="0" noProof="0" smtClean="0">
                <a:ln>
                  <a:noFill/>
                </a:ln>
                <a:solidFill>
                  <a:srgbClr val="262626"/>
                </a:solidFill>
                <a:effectLst/>
                <a:uLnTx/>
                <a:uFillTx/>
                <a:latin typeface="Arial" panose="020B0604020202020204" pitchFamily="34" charset="0"/>
                <a:ea typeface="微软雅黑" panose="020B0503020204020204" pitchFamily="34" charset="-122"/>
                <a:cs typeface="+mn-cs"/>
              </a:rPr>
              <a:t>5</a:t>
            </a:r>
            <a:r>
              <a:rPr kumimoji="0" lang="zh-CN" altLang="en-US" sz="1600" b="0" i="0" u="none" strike="noStrike" kern="1200" cap="none" spc="150" normalizeH="0" baseline="0" noProof="0" smtClean="0">
                <a:ln>
                  <a:noFill/>
                </a:ln>
                <a:solidFill>
                  <a:srgbClr val="262626"/>
                </a:solidFill>
                <a:effectLst/>
                <a:uLnTx/>
                <a:uFillTx/>
                <a:latin typeface="Arial" panose="020B0604020202020204" pitchFamily="34" charset="0"/>
                <a:ea typeface="微软雅黑" panose="020B0503020204020204" pitchFamily="34" charset="-122"/>
                <a:cs typeface="+mn-cs"/>
              </a:rPr>
              <a:t>版）</a:t>
            </a:r>
          </a:p>
          <a:p>
            <a:pPr marL="508000" marR="0" lvl="1" indent="-222250" algn="l" defTabSz="685800" rtl="0" eaLnBrk="1" fontAlgn="ctr" latinLnBrk="0" hangingPunct="1">
              <a:lnSpc>
                <a:spcPct val="130000"/>
              </a:lnSpc>
              <a:spcBef>
                <a:spcPct val="0"/>
              </a:spcBef>
              <a:spcAft>
                <a:spcPct val="0"/>
              </a:spcAft>
              <a:buClrTx/>
              <a:buSzTx/>
              <a:buFont typeface="Arial" panose="020B0604020202020204" pitchFamily="34" charset="0"/>
              <a:buChar char="○"/>
              <a:tabLst>
                <a:tab pos="1206500" algn="l"/>
              </a:tabLst>
              <a:defRPr/>
            </a:pPr>
            <a:r>
              <a:rPr kumimoji="0" lang="zh-CN" altLang="en-US" sz="1600" b="0" i="0" u="none" strike="noStrike" kern="1200" cap="none" spc="150" normalizeH="0" baseline="0" noProof="0" smtClean="0">
                <a:ln>
                  <a:noFill/>
                </a:ln>
                <a:solidFill>
                  <a:srgbClr val="262626"/>
                </a:solidFill>
                <a:effectLst/>
                <a:uLnTx/>
                <a:uFillTx/>
                <a:latin typeface="Arial" panose="020B0604020202020204" pitchFamily="34" charset="0"/>
                <a:ea typeface="微软雅黑" panose="020B0503020204020204" pitchFamily="34" charset="-122"/>
                <a:cs typeface="+mn-cs"/>
              </a:rPr>
              <a:t>高等教育出版社（</a:t>
            </a:r>
            <a:r>
              <a:rPr kumimoji="0" lang="en-US" altLang="zh-CN" sz="1600" b="0" i="0" u="none" strike="noStrike" kern="1200" cap="none" spc="150" normalizeH="0" baseline="0" noProof="0" smtClean="0">
                <a:ln>
                  <a:noFill/>
                </a:ln>
                <a:solidFill>
                  <a:srgbClr val="262626"/>
                </a:solidFill>
                <a:effectLst/>
                <a:uLnTx/>
                <a:uFillTx/>
                <a:latin typeface="Arial" panose="020B0604020202020204" pitchFamily="34" charset="0"/>
                <a:ea typeface="微软雅黑" panose="020B0503020204020204" pitchFamily="34" charset="-122"/>
                <a:cs typeface="+mn-cs"/>
              </a:rPr>
              <a:t>2020</a:t>
            </a:r>
            <a:r>
              <a:rPr kumimoji="0" lang="zh-CN" altLang="en-US" sz="1600" b="0" i="0" u="none" strike="noStrike" kern="1200" cap="none" spc="150" normalizeH="0" baseline="0" noProof="0" smtClean="0">
                <a:ln>
                  <a:noFill/>
                </a:ln>
                <a:solidFill>
                  <a:srgbClr val="262626"/>
                </a:solidFill>
                <a:effectLst/>
                <a:uLnTx/>
                <a:uFillTx/>
                <a:latin typeface="Arial" panose="020B0604020202020204" pitchFamily="34" charset="0"/>
                <a:ea typeface="微软雅黑" panose="020B0503020204020204" pitchFamily="34" charset="-122"/>
                <a:cs typeface="+mn-cs"/>
              </a:rPr>
              <a:t>年）</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83682"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44773"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DEC81FF5-AACB-4BA0-93CD-447B01063F61}"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10</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4774"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  状态空间的搜索策略</a:t>
            </a:r>
          </a:p>
        </p:txBody>
      </p:sp>
      <p:sp>
        <p:nvSpPr>
          <p:cNvPr id="65539" name="Rectangle 3"/>
          <p:cNvSpPr>
            <a:spLocks noGrp="1"/>
          </p:cNvSpPr>
          <p:nvPr>
            <p:ph idx="9"/>
            <p:custDataLst>
              <p:tags r:id="rId2"/>
            </p:custDataLst>
          </p:nvPr>
        </p:nvSpPr>
        <p:spPr>
          <a:xfrm>
            <a:off x="539750" y="1219200"/>
            <a:ext cx="8331200" cy="2205038"/>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marR="0" lvl="0" indent="-457200" algn="l" defTabSz="914400" rtl="0" eaLnBrk="1" fontAlgn="base" latinLnBrk="0" hangingPunct="1">
              <a:lnSpc>
                <a:spcPct val="140000"/>
              </a:lnSpc>
              <a:spcBef>
                <a:spcPct val="40000"/>
              </a:spcBef>
              <a:spcAft>
                <a:spcPct val="0"/>
              </a:spcAft>
              <a:buClr>
                <a:schemeClr val="accent2"/>
              </a:buClr>
              <a:buSzPct val="60000"/>
              <a:buFont typeface="Wingdings" panose="05000000000000000000" charset="0"/>
              <a:buChar char="n"/>
              <a:defRPr/>
            </a:pPr>
            <a:r>
              <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5.2.1  状态空间表示法</a:t>
            </a:r>
          </a:p>
          <a:p>
            <a:pPr marL="457200" marR="0" lvl="0" indent="-457200" algn="l" defTabSz="914400" rtl="0" eaLnBrk="1" fontAlgn="base" latinLnBrk="0" hangingPunct="1">
              <a:lnSpc>
                <a:spcPct val="140000"/>
              </a:lnSpc>
              <a:spcBef>
                <a:spcPct val="40000"/>
              </a:spcBef>
              <a:spcAft>
                <a:spcPct val="0"/>
              </a:spcAft>
              <a:buClr>
                <a:schemeClr val="accent2"/>
              </a:buClr>
              <a:buSzPct val="60000"/>
              <a:buFont typeface="Wingdings" panose="05000000000000000000" charset="0"/>
              <a:buChar char="n"/>
              <a:defRPr/>
            </a:pPr>
            <a:r>
              <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5.2.2  </a:t>
            </a:r>
            <a:r>
              <a:rPr kumimoji="0" lang="en-US" altLang="zh-CN" sz="3000" b="1" i="0" u="none" strike="noStrike" kern="1200" cap="none" spc="150" normalizeH="0" baseline="0" noProof="1" smtClean="0">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状态空间的图描述</a:t>
            </a:r>
          </a:p>
          <a:p>
            <a:pPr marL="457200" marR="0" lvl="0" indent="-457200" algn="l" defTabSz="914400" rtl="0" eaLnBrk="1" fontAlgn="base" latinLnBrk="0" hangingPunct="1">
              <a:lnSpc>
                <a:spcPct val="140000"/>
              </a:lnSpc>
              <a:spcBef>
                <a:spcPct val="40000"/>
              </a:spcBef>
              <a:spcAft>
                <a:spcPct val="0"/>
              </a:spcAft>
              <a:buClr>
                <a:schemeClr val="accent2"/>
              </a:buClr>
              <a:buSzPct val="60000"/>
              <a:buFont typeface="Wingdings" panose="05000000000000000000" charset="0"/>
              <a:buChar char="n"/>
              <a:defRPr/>
            </a:pPr>
            <a:r>
              <a:rPr lang="en-US" altLang="zh-CN" sz="3000" b="1" noProof="1" smtClean="0">
                <a:solidFill>
                  <a:schemeClr val="dk1"/>
                </a:solidFill>
                <a:latin typeface="微软雅黑" panose="020B0503020204020204" pitchFamily="34" charset="-122"/>
                <a:cs typeface="微软雅黑" panose="020B0503020204020204" pitchFamily="34" charset="-122"/>
                <a:sym typeface="+mn-ea"/>
              </a:rPr>
              <a:t>5.2.3  </a:t>
            </a:r>
            <a:r>
              <a:rPr lang="zh-CN" altLang="en-US" sz="3000" b="1" noProof="1" smtClean="0">
                <a:solidFill>
                  <a:schemeClr val="dk1"/>
                </a:solidFill>
                <a:latin typeface="微软雅黑" panose="020B0503020204020204" pitchFamily="34" charset="-122"/>
                <a:cs typeface="微软雅黑" panose="020B0503020204020204" pitchFamily="34" charset="-122"/>
                <a:sym typeface="+mn-ea"/>
              </a:rPr>
              <a:t>状态空间图搜索思想</a:t>
            </a:r>
            <a:endPar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endParaRPr>
          </a:p>
          <a:p>
            <a:pPr marL="469900" marR="0" lvl="0" indent="-469900" algn="l" defTabSz="914400" rtl="0" eaLnBrk="1" fontAlgn="base" latinLnBrk="0" hangingPunct="1">
              <a:lnSpc>
                <a:spcPct val="140000"/>
              </a:lnSpc>
              <a:spcBef>
                <a:spcPct val="40000"/>
              </a:spcBef>
              <a:spcAft>
                <a:spcPct val="0"/>
              </a:spcAft>
              <a:buClr>
                <a:schemeClr val="accent2"/>
              </a:buClr>
              <a:buSzPct val="60000"/>
              <a:buFontTx/>
              <a:buChar char="•"/>
              <a:defRPr/>
            </a:pPr>
            <a:endPar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p:cTn id="12"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100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p:cTn id="17"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dvAuto="100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5714" name="组合 7"/>
          <p:cNvGrpSpPr/>
          <p:nvPr/>
        </p:nvGrpSpPr>
        <p:grpSpPr>
          <a:xfrm>
            <a:off x="3001963"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55715"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100</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55716" name="Object 2"/>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41040" r:id="rId8" imgW="965200" imgH="711200" progId="Equation.3">
                  <p:embed/>
                </p:oleObj>
              </mc:Choice>
              <mc:Fallback>
                <p:oleObj r:id="rId8" imgW="965200" imgH="711200" progId="Equation.3">
                  <p:embed/>
                  <p:pic>
                    <p:nvPicPr>
                      <p:cNvPr id="0" name="图片 3288"/>
                      <p:cNvPicPr/>
                      <p:nvPr/>
                    </p:nvPicPr>
                    <p:blipFill>
                      <a:blip r:embed="rId9"/>
                      <a:stretch>
                        <a:fillRect/>
                      </a:stretch>
                    </p:blipFill>
                    <p:spPr>
                      <a:xfrm>
                        <a:off x="2566988" y="0"/>
                        <a:ext cx="1344612" cy="990600"/>
                      </a:xfrm>
                      <a:prstGeom prst="rect">
                        <a:avLst/>
                      </a:prstGeom>
                      <a:noFill/>
                      <a:ln w="38100">
                        <a:noFill/>
                        <a:miter/>
                      </a:ln>
                    </p:spPr>
                  </p:pic>
                </p:oleObj>
              </mc:Fallback>
            </mc:AlternateContent>
          </a:graphicData>
        </a:graphic>
      </p:graphicFrame>
      <p:sp>
        <p:nvSpPr>
          <p:cNvPr id="755717" name="Text Box 3"/>
          <p:cNvSpPr txBox="1"/>
          <p:nvPr>
            <p:custDataLst>
              <p:tags r:id="rId4"/>
            </p:custDataLst>
          </p:nvPr>
        </p:nvSpPr>
        <p:spPr>
          <a:xfrm>
            <a:off x="6096000" y="228600"/>
            <a:ext cx="1219200" cy="460375"/>
          </a:xfrm>
          <a:prstGeom prst="rect">
            <a:avLst/>
          </a:prstGeom>
          <a:solidFill>
            <a:srgbClr val="FFFF99"/>
          </a:solidFill>
          <a:ln w="9525">
            <a:noFill/>
          </a:ln>
        </p:spPr>
        <p:txBody>
          <a:bodyPr>
            <a:spAutoFit/>
          </a:bodyPr>
          <a:lstStyle/>
          <a:p>
            <a:pPr eaLnBrk="1" hangingPunct="1">
              <a:spcBef>
                <a:spcPct val="50000"/>
              </a:spcBef>
            </a:pPr>
            <a:r>
              <a:rPr lang="en-US" altLang="en-US" sz="2400" b="1" dirty="0">
                <a:solidFill>
                  <a:srgbClr val="000000"/>
                </a:solidFill>
                <a:latin typeface="微软雅黑" panose="020B0503020204020204" pitchFamily="34" charset="-122"/>
                <a:ea typeface="微软雅黑" panose="020B0503020204020204" pitchFamily="34" charset="-122"/>
              </a:rPr>
              <a:t>初始化</a:t>
            </a:r>
          </a:p>
        </p:txBody>
      </p:sp>
      <p:sp>
        <p:nvSpPr>
          <p:cNvPr id="264196" name="Text Box 4"/>
          <p:cNvSpPr txBox="1"/>
          <p:nvPr/>
        </p:nvSpPr>
        <p:spPr>
          <a:xfrm>
            <a:off x="6096000" y="838200"/>
            <a:ext cx="2362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mn-cs"/>
              </a:rPr>
              <a:t>OPEN:={s4}</a:t>
            </a:r>
            <a:r>
              <a:rPr kumimoji="0" lang="en-US" altLang="zh-CN"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mn-cs"/>
              </a:rPr>
              <a:t> </a:t>
            </a:r>
          </a:p>
        </p:txBody>
      </p:sp>
      <p:sp>
        <p:nvSpPr>
          <p:cNvPr id="755719" name="Text Box 5"/>
          <p:cNvSpPr txBox="1"/>
          <p:nvPr/>
        </p:nvSpPr>
        <p:spPr>
          <a:xfrm>
            <a:off x="6096000" y="1600200"/>
            <a:ext cx="2362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2"/>
    </p:custData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6738" name="组合 7"/>
          <p:cNvGrpSpPr/>
          <p:nvPr/>
        </p:nvGrpSpPr>
        <p:grpSpPr>
          <a:xfrm>
            <a:off x="3001963" y="6045200"/>
            <a:ext cx="6142037" cy="812800"/>
            <a:chOff x="4001597" y="5613400"/>
            <a:chExt cx="8190403" cy="1244600"/>
          </a:xfrm>
        </p:grpSpPr>
        <p:sp>
          <p:nvSpPr>
            <p:cNvPr id="9" name="任意多边形: 形状 8"/>
            <p:cNvSpPr/>
            <p:nvPr>
              <p:custDataLst>
                <p:tags r:id="rId10"/>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1"/>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56739"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56740" name="Object 2"/>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42301" r:id="rId13" imgW="965200" imgH="711200" progId="Equation.3">
                  <p:embed/>
                </p:oleObj>
              </mc:Choice>
              <mc:Fallback>
                <p:oleObj r:id="rId13" imgW="965200" imgH="711200" progId="Equation.3">
                  <p:embed/>
                  <p:pic>
                    <p:nvPicPr>
                      <p:cNvPr id="0" name="图片 3289"/>
                      <p:cNvPicPr/>
                      <p:nvPr/>
                    </p:nvPicPr>
                    <p:blipFill>
                      <a:blip r:embed="rId14"/>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100355" name="AutoShape 3"/>
          <p:cNvCxnSpPr/>
          <p:nvPr>
            <p:custDataLst>
              <p:tags r:id="rId4"/>
            </p:custDataLst>
          </p:nvPr>
        </p:nvCxnSpPr>
        <p:spPr>
          <a:xfrm flipH="1">
            <a:off x="1443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100356" name="AutoShape 4"/>
          <p:cNvCxnSpPr/>
          <p:nvPr>
            <p:custDataLst>
              <p:tags r:id="rId5"/>
            </p:custDataLst>
          </p:nvPr>
        </p:nvCxnSpPr>
        <p:spPr>
          <a:xfrm flipH="1">
            <a:off x="3195638" y="1046163"/>
            <a:ext cx="4762" cy="282575"/>
          </a:xfrm>
          <a:prstGeom prst="straightConnector1">
            <a:avLst/>
          </a:prstGeom>
          <a:ln w="50800" cap="flat" cmpd="sng">
            <a:solidFill>
              <a:schemeClr val="tx1"/>
            </a:solidFill>
            <a:prstDash val="solid"/>
            <a:headEnd type="stealth" w="med" len="med"/>
            <a:tailEnd type="none" w="med" len="med"/>
          </a:ln>
        </p:spPr>
      </p:cxnSp>
      <p:cxnSp>
        <p:nvCxnSpPr>
          <p:cNvPr id="100357" name="AutoShape 5"/>
          <p:cNvCxnSpPr/>
          <p:nvPr>
            <p:custDataLst>
              <p:tags r:id="rId6"/>
            </p:custDataLst>
          </p:nvPr>
        </p:nvCxnSpPr>
        <p:spPr>
          <a:xfrm>
            <a:off x="3240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100358" name="Object 6"/>
          <p:cNvGraphicFramePr>
            <a:graphicFrameLocks noChangeAspect="1"/>
          </p:cNvGraphicFramePr>
          <p:nvPr>
            <p:custDataLst>
              <p:tags r:id="rId7"/>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42302" r:id="rId15" imgW="977900" imgH="711200" progId="Equation.3">
                  <p:embed/>
                </p:oleObj>
              </mc:Choice>
              <mc:Fallback>
                <p:oleObj r:id="rId15" imgW="977900" imgH="711200" progId="Equation.3">
                  <p:embed/>
                  <p:pic>
                    <p:nvPicPr>
                      <p:cNvPr id="0" name="图片 3290"/>
                      <p:cNvPicPr/>
                      <p:nvPr/>
                    </p:nvPicPr>
                    <p:blipFill>
                      <a:blip r:embed="rId16"/>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100359" name="Object 7"/>
          <p:cNvGraphicFramePr>
            <a:graphicFrameLocks noChangeAspect="1"/>
          </p:cNvGraphicFramePr>
          <p:nvPr>
            <p:custDataLst>
              <p:tags r:id="rId8"/>
            </p:custDataLst>
          </p:nvPr>
        </p:nvGraphicFramePr>
        <p:xfrm>
          <a:off x="2514600" y="1328738"/>
          <a:ext cx="1360488" cy="989012"/>
        </p:xfrm>
        <a:graphic>
          <a:graphicData uri="http://schemas.openxmlformats.org/presentationml/2006/ole">
            <mc:AlternateContent xmlns:mc="http://schemas.openxmlformats.org/markup-compatibility/2006">
              <mc:Choice xmlns:v="urn:schemas-microsoft-com:vml" Requires="v">
                <p:oleObj spid="_x0000_s42303" r:id="rId17" imgW="977900" imgH="711200" progId="Equation.3">
                  <p:embed/>
                </p:oleObj>
              </mc:Choice>
              <mc:Fallback>
                <p:oleObj r:id="rId17" imgW="977900" imgH="711200" progId="Equation.3">
                  <p:embed/>
                  <p:pic>
                    <p:nvPicPr>
                      <p:cNvPr id="0" name="图片 3291"/>
                      <p:cNvPicPr/>
                      <p:nvPr/>
                    </p:nvPicPr>
                    <p:blipFill>
                      <a:blip r:embed="rId18"/>
                      <a:stretch>
                        <a:fillRect/>
                      </a:stretch>
                    </p:blipFill>
                    <p:spPr>
                      <a:xfrm>
                        <a:off x="2514600" y="1328738"/>
                        <a:ext cx="1360488" cy="989012"/>
                      </a:xfrm>
                      <a:prstGeom prst="rect">
                        <a:avLst/>
                      </a:prstGeom>
                      <a:solidFill>
                        <a:srgbClr val="F2F2F2"/>
                      </a:solidFill>
                      <a:ln w="38100">
                        <a:noFill/>
                        <a:miter/>
                      </a:ln>
                    </p:spPr>
                  </p:pic>
                </p:oleObj>
              </mc:Fallback>
            </mc:AlternateContent>
          </a:graphicData>
        </a:graphic>
      </p:graphicFrame>
      <p:graphicFrame>
        <p:nvGraphicFramePr>
          <p:cNvPr id="100360" name="Object 8"/>
          <p:cNvGraphicFramePr>
            <a:graphicFrameLocks noChangeAspect="1"/>
          </p:cNvGraphicFramePr>
          <p:nvPr>
            <p:custDataLst>
              <p:tags r:id="rId9"/>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42304" r:id="rId19" imgW="965200" imgH="711200" progId="Equation.3">
                  <p:embed/>
                </p:oleObj>
              </mc:Choice>
              <mc:Fallback>
                <p:oleObj r:id="rId19" imgW="965200" imgH="711200" progId="Equation.3">
                  <p:embed/>
                  <p:pic>
                    <p:nvPicPr>
                      <p:cNvPr id="0" name="图片 3292"/>
                      <p:cNvPicPr/>
                      <p:nvPr/>
                    </p:nvPicPr>
                    <p:blipFill>
                      <a:blip r:embed="rId20"/>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sp>
        <p:nvSpPr>
          <p:cNvPr id="265225" name="Text Box 12"/>
          <p:cNvSpPr txBox="1"/>
          <p:nvPr/>
        </p:nvSpPr>
        <p:spPr>
          <a:xfrm>
            <a:off x="6096000" y="228600"/>
            <a:ext cx="1219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00365" name="Text Box 13"/>
          <p:cNvSpPr txBox="1"/>
          <p:nvPr/>
        </p:nvSpPr>
        <p:spPr>
          <a:xfrm>
            <a:off x="6096000" y="2667000"/>
            <a:ext cx="2362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0366" name="Text Box 14"/>
          <p:cNvSpPr txBox="1"/>
          <p:nvPr/>
        </p:nvSpPr>
        <p:spPr>
          <a:xfrm>
            <a:off x="6096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0367" name="Text Box 15"/>
          <p:cNvSpPr txBox="1"/>
          <p:nvPr/>
        </p:nvSpPr>
        <p:spPr>
          <a:xfrm>
            <a:off x="6096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b4</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0368" name="Text Box 16"/>
          <p:cNvSpPr txBox="1"/>
          <p:nvPr/>
        </p:nvSpPr>
        <p:spPr>
          <a:xfrm>
            <a:off x="6096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OPEN:={b4</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365"/>
                                        </p:tgtEl>
                                        <p:attrNameLst>
                                          <p:attrName>style.visibility</p:attrName>
                                        </p:attrNameLst>
                                      </p:cBhvr>
                                      <p:to>
                                        <p:strVal val="visible"/>
                                      </p:to>
                                    </p:set>
                                    <p:animEffect transition="in" filter="blinds(horizontal)">
                                      <p:cBhvr>
                                        <p:cTn id="7" dur="500"/>
                                        <p:tgtEl>
                                          <p:spTgt spid="1003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0358"/>
                                        </p:tgtEl>
                                        <p:attrNameLst>
                                          <p:attrName>style.visibility</p:attrName>
                                        </p:attrNameLst>
                                      </p:cBhvr>
                                      <p:to>
                                        <p:strVal val="visible"/>
                                      </p:to>
                                    </p:set>
                                    <p:animEffect transition="in" filter="blinds(horizontal)">
                                      <p:cBhvr>
                                        <p:cTn id="12" dur="500"/>
                                        <p:tgtEl>
                                          <p:spTgt spid="100358"/>
                                        </p:tgtEl>
                                      </p:cBhvr>
                                    </p:animEffect>
                                  </p:childTnLst>
                                </p:cTn>
                              </p:par>
                              <p:par>
                                <p:cTn id="13" presetID="3" presetClass="entr" presetSubtype="10" fill="hold" nodeType="withEffect">
                                  <p:stCondLst>
                                    <p:cond delay="0"/>
                                  </p:stCondLst>
                                  <p:childTnLst>
                                    <p:set>
                                      <p:cBhvr>
                                        <p:cTn id="14" dur="1" fill="hold">
                                          <p:stCondLst>
                                            <p:cond delay="0"/>
                                          </p:stCondLst>
                                        </p:cTn>
                                        <p:tgtEl>
                                          <p:spTgt spid="100359"/>
                                        </p:tgtEl>
                                        <p:attrNameLst>
                                          <p:attrName>style.visibility</p:attrName>
                                        </p:attrNameLst>
                                      </p:cBhvr>
                                      <p:to>
                                        <p:strVal val="visible"/>
                                      </p:to>
                                    </p:set>
                                    <p:animEffect transition="in" filter="blinds(horizontal)">
                                      <p:cBhvr>
                                        <p:cTn id="15" dur="500"/>
                                        <p:tgtEl>
                                          <p:spTgt spid="100359"/>
                                        </p:tgtEl>
                                      </p:cBhvr>
                                    </p:animEffect>
                                  </p:childTnLst>
                                </p:cTn>
                              </p:par>
                              <p:par>
                                <p:cTn id="16" presetID="3" presetClass="entr" presetSubtype="10" fill="hold" nodeType="withEffect">
                                  <p:stCondLst>
                                    <p:cond delay="0"/>
                                  </p:stCondLst>
                                  <p:childTnLst>
                                    <p:set>
                                      <p:cBhvr>
                                        <p:cTn id="17" dur="1" fill="hold">
                                          <p:stCondLst>
                                            <p:cond delay="0"/>
                                          </p:stCondLst>
                                        </p:cTn>
                                        <p:tgtEl>
                                          <p:spTgt spid="100360"/>
                                        </p:tgtEl>
                                        <p:attrNameLst>
                                          <p:attrName>style.visibility</p:attrName>
                                        </p:attrNameLst>
                                      </p:cBhvr>
                                      <p:to>
                                        <p:strVal val="visible"/>
                                      </p:to>
                                    </p:set>
                                    <p:animEffect transition="in" filter="blinds(horizontal)">
                                      <p:cBhvr>
                                        <p:cTn id="18" dur="500"/>
                                        <p:tgtEl>
                                          <p:spTgt spid="10036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0366"/>
                                        </p:tgtEl>
                                        <p:attrNameLst>
                                          <p:attrName>style.visibility</p:attrName>
                                        </p:attrNameLst>
                                      </p:cBhvr>
                                      <p:to>
                                        <p:strVal val="visible"/>
                                      </p:to>
                                    </p:set>
                                    <p:animEffect transition="in" filter="blinds(horizontal)">
                                      <p:cBhvr>
                                        <p:cTn id="23" dur="500"/>
                                        <p:tgtEl>
                                          <p:spTgt spid="10036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0367"/>
                                        </p:tgtEl>
                                        <p:attrNameLst>
                                          <p:attrName>style.visibility</p:attrName>
                                        </p:attrNameLst>
                                      </p:cBhvr>
                                      <p:to>
                                        <p:strVal val="visible"/>
                                      </p:to>
                                    </p:set>
                                    <p:animEffect transition="in" filter="blinds(horizontal)">
                                      <p:cBhvr>
                                        <p:cTn id="28" dur="500"/>
                                        <p:tgtEl>
                                          <p:spTgt spid="10036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0355"/>
                                        </p:tgtEl>
                                        <p:attrNameLst>
                                          <p:attrName>style.visibility</p:attrName>
                                        </p:attrNameLst>
                                      </p:cBhvr>
                                      <p:to>
                                        <p:strVal val="visible"/>
                                      </p:to>
                                    </p:set>
                                    <p:animEffect transition="in" filter="blinds(horizontal)">
                                      <p:cBhvr>
                                        <p:cTn id="33" dur="500"/>
                                        <p:tgtEl>
                                          <p:spTgt spid="100355"/>
                                        </p:tgtEl>
                                      </p:cBhvr>
                                    </p:animEffect>
                                  </p:childTnLst>
                                </p:cTn>
                              </p:par>
                              <p:par>
                                <p:cTn id="34" presetID="3" presetClass="entr" presetSubtype="10" fill="hold" nodeType="withEffect">
                                  <p:stCondLst>
                                    <p:cond delay="0"/>
                                  </p:stCondLst>
                                  <p:childTnLst>
                                    <p:set>
                                      <p:cBhvr>
                                        <p:cTn id="35" dur="1" fill="hold">
                                          <p:stCondLst>
                                            <p:cond delay="0"/>
                                          </p:stCondLst>
                                        </p:cTn>
                                        <p:tgtEl>
                                          <p:spTgt spid="100356"/>
                                        </p:tgtEl>
                                        <p:attrNameLst>
                                          <p:attrName>style.visibility</p:attrName>
                                        </p:attrNameLst>
                                      </p:cBhvr>
                                      <p:to>
                                        <p:strVal val="visible"/>
                                      </p:to>
                                    </p:set>
                                    <p:animEffect transition="in" filter="blinds(horizontal)">
                                      <p:cBhvr>
                                        <p:cTn id="36" dur="500"/>
                                        <p:tgtEl>
                                          <p:spTgt spid="100356"/>
                                        </p:tgtEl>
                                      </p:cBhvr>
                                    </p:animEffect>
                                  </p:childTnLst>
                                </p:cTn>
                              </p:par>
                              <p:par>
                                <p:cTn id="37" presetID="3" presetClass="entr" presetSubtype="10" fill="hold" nodeType="withEffect">
                                  <p:stCondLst>
                                    <p:cond delay="0"/>
                                  </p:stCondLst>
                                  <p:childTnLst>
                                    <p:set>
                                      <p:cBhvr>
                                        <p:cTn id="38" dur="1" fill="hold">
                                          <p:stCondLst>
                                            <p:cond delay="0"/>
                                          </p:stCondLst>
                                        </p:cTn>
                                        <p:tgtEl>
                                          <p:spTgt spid="100357"/>
                                        </p:tgtEl>
                                        <p:attrNameLst>
                                          <p:attrName>style.visibility</p:attrName>
                                        </p:attrNameLst>
                                      </p:cBhvr>
                                      <p:to>
                                        <p:strVal val="visible"/>
                                      </p:to>
                                    </p:set>
                                    <p:animEffect transition="in" filter="blinds(horizontal)">
                                      <p:cBhvr>
                                        <p:cTn id="39" dur="500"/>
                                        <p:tgtEl>
                                          <p:spTgt spid="10035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00368"/>
                                        </p:tgtEl>
                                        <p:attrNameLst>
                                          <p:attrName>style.visibility</p:attrName>
                                        </p:attrNameLst>
                                      </p:cBhvr>
                                      <p:to>
                                        <p:strVal val="visible"/>
                                      </p:to>
                                    </p:set>
                                    <p:animEffect transition="in" filter="blinds(horizontal)">
                                      <p:cBhvr>
                                        <p:cTn id="44" dur="500"/>
                                        <p:tgtEl>
                                          <p:spTgt spid="100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5" grpId="0" bldLvl="0" animBg="1"/>
      <p:bldP spid="100366" grpId="0" bldLvl="0" animBg="1"/>
      <p:bldP spid="100367" grpId="0" bldLvl="0" animBg="1"/>
      <p:bldP spid="100368"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7762" name="组合 7"/>
          <p:cNvGrpSpPr/>
          <p:nvPr/>
        </p:nvGrpSpPr>
        <p:grpSpPr>
          <a:xfrm>
            <a:off x="3001963" y="6045200"/>
            <a:ext cx="6142037" cy="812800"/>
            <a:chOff x="4001597" y="5613400"/>
            <a:chExt cx="8190403" cy="1244600"/>
          </a:xfrm>
        </p:grpSpPr>
        <p:sp>
          <p:nvSpPr>
            <p:cNvPr id="9" name="任意多边形: 形状 8"/>
            <p:cNvSpPr/>
            <p:nvPr>
              <p:custDataLst>
                <p:tags r:id="rId1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57763"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57764" name="Object 2"/>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43562" r:id="rId16" imgW="965200" imgH="711200" progId="Equation.3">
                  <p:embed/>
                </p:oleObj>
              </mc:Choice>
              <mc:Fallback>
                <p:oleObj r:id="rId16" imgW="965200" imgH="711200" progId="Equation.3">
                  <p:embed/>
                  <p:pic>
                    <p:nvPicPr>
                      <p:cNvPr id="0" name="图片 3294"/>
                      <p:cNvPicPr/>
                      <p:nvPr/>
                    </p:nvPicPr>
                    <p:blipFill>
                      <a:blip r:embed="rId17"/>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57765" name="AutoShape 3"/>
          <p:cNvCxnSpPr/>
          <p:nvPr>
            <p:custDataLst>
              <p:tags r:id="rId4"/>
            </p:custDataLst>
          </p:nvPr>
        </p:nvCxnSpPr>
        <p:spPr>
          <a:xfrm flipH="1">
            <a:off x="1443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57766" name="AutoShape 4"/>
          <p:cNvCxnSpPr/>
          <p:nvPr>
            <p:custDataLst>
              <p:tags r:id="rId5"/>
            </p:custDataLst>
          </p:nvPr>
        </p:nvCxnSpPr>
        <p:spPr>
          <a:xfrm flipH="1">
            <a:off x="3195638" y="1033463"/>
            <a:ext cx="4762" cy="282575"/>
          </a:xfrm>
          <a:prstGeom prst="straightConnector1">
            <a:avLst/>
          </a:prstGeom>
          <a:ln w="50800" cap="flat" cmpd="sng">
            <a:solidFill>
              <a:schemeClr val="tx1"/>
            </a:solidFill>
            <a:prstDash val="solid"/>
            <a:headEnd type="stealth" w="med" len="med"/>
            <a:tailEnd type="none" w="med" len="med"/>
          </a:ln>
        </p:spPr>
      </p:cxnSp>
      <p:cxnSp>
        <p:nvCxnSpPr>
          <p:cNvPr id="757767" name="AutoShape 5"/>
          <p:cNvCxnSpPr/>
          <p:nvPr>
            <p:custDataLst>
              <p:tags r:id="rId6"/>
            </p:custDataLst>
          </p:nvPr>
        </p:nvCxnSpPr>
        <p:spPr>
          <a:xfrm>
            <a:off x="3240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57768" name="Object 6"/>
          <p:cNvGraphicFramePr>
            <a:graphicFrameLocks noChangeAspect="1"/>
          </p:cNvGraphicFramePr>
          <p:nvPr>
            <p:custDataLst>
              <p:tags r:id="rId7"/>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43563" r:id="rId18" imgW="977900" imgH="711200" progId="Equation.3">
                  <p:embed/>
                </p:oleObj>
              </mc:Choice>
              <mc:Fallback>
                <p:oleObj r:id="rId18" imgW="977900" imgH="711200" progId="Equation.3">
                  <p:embed/>
                  <p:pic>
                    <p:nvPicPr>
                      <p:cNvPr id="0" name="图片 3295"/>
                      <p:cNvPicPr/>
                      <p:nvPr/>
                    </p:nvPicPr>
                    <p:blipFill>
                      <a:blip r:embed="rId19"/>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757769" name="Object 7"/>
          <p:cNvGraphicFramePr>
            <a:graphicFrameLocks noChangeAspect="1"/>
          </p:cNvGraphicFramePr>
          <p:nvPr>
            <p:custDataLst>
              <p:tags r:id="rId8"/>
            </p:custDataLst>
          </p:nvPr>
        </p:nvGraphicFramePr>
        <p:xfrm>
          <a:off x="2514600" y="1328738"/>
          <a:ext cx="1360488" cy="989012"/>
        </p:xfrm>
        <a:graphic>
          <a:graphicData uri="http://schemas.openxmlformats.org/presentationml/2006/ole">
            <mc:AlternateContent xmlns:mc="http://schemas.openxmlformats.org/markup-compatibility/2006">
              <mc:Choice xmlns:v="urn:schemas-microsoft-com:vml" Requires="v">
                <p:oleObj spid="_x0000_s43564" r:id="rId20" imgW="977900" imgH="711200" progId="Equation.3">
                  <p:embed/>
                </p:oleObj>
              </mc:Choice>
              <mc:Fallback>
                <p:oleObj r:id="rId20" imgW="977900" imgH="711200" progId="Equation.3">
                  <p:embed/>
                  <p:pic>
                    <p:nvPicPr>
                      <p:cNvPr id="0" name="图片 3296"/>
                      <p:cNvPicPr/>
                      <p:nvPr/>
                    </p:nvPicPr>
                    <p:blipFill>
                      <a:blip r:embed="rId21"/>
                      <a:stretch>
                        <a:fillRect/>
                      </a:stretch>
                    </p:blipFill>
                    <p:spPr>
                      <a:xfrm>
                        <a:off x="2514600"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7770" name="Object 8"/>
          <p:cNvGraphicFramePr>
            <a:graphicFrameLocks noChangeAspect="1"/>
          </p:cNvGraphicFramePr>
          <p:nvPr>
            <p:custDataLst>
              <p:tags r:id="rId9"/>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43565" r:id="rId22" imgW="965200" imgH="711200" progId="Equation.3">
                  <p:embed/>
                </p:oleObj>
              </mc:Choice>
              <mc:Fallback>
                <p:oleObj r:id="rId22" imgW="965200" imgH="711200" progId="Equation.3">
                  <p:embed/>
                  <p:pic>
                    <p:nvPicPr>
                      <p:cNvPr id="0" name="图片 3297"/>
                      <p:cNvPicPr/>
                      <p:nvPr/>
                    </p:nvPicPr>
                    <p:blipFill>
                      <a:blip r:embed="rId23"/>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graphicFrame>
        <p:nvGraphicFramePr>
          <p:cNvPr id="101388" name="Object 12"/>
          <p:cNvGraphicFramePr>
            <a:graphicFrameLocks noChangeAspect="1"/>
          </p:cNvGraphicFramePr>
          <p:nvPr/>
        </p:nvGraphicFramePr>
        <p:xfrm>
          <a:off x="2524125" y="2709863"/>
          <a:ext cx="1341438" cy="989012"/>
        </p:xfrm>
        <a:graphic>
          <a:graphicData uri="http://schemas.openxmlformats.org/presentationml/2006/ole">
            <mc:AlternateContent xmlns:mc="http://schemas.openxmlformats.org/markup-compatibility/2006">
              <mc:Choice xmlns:v="urn:schemas-microsoft-com:vml" Requires="v">
                <p:oleObj spid="_x0000_s43566" r:id="rId24" imgW="965200" imgH="711200" progId="Equation.3">
                  <p:embed/>
                </p:oleObj>
              </mc:Choice>
              <mc:Fallback>
                <p:oleObj r:id="rId24" imgW="965200" imgH="711200" progId="Equation.3">
                  <p:embed/>
                  <p:pic>
                    <p:nvPicPr>
                      <p:cNvPr id="0" name="图片 3293"/>
                      <p:cNvPicPr/>
                      <p:nvPr/>
                    </p:nvPicPr>
                    <p:blipFill>
                      <a:blip r:embed="rId25"/>
                      <a:stretch>
                        <a:fillRect/>
                      </a:stretch>
                    </p:blipFill>
                    <p:spPr>
                      <a:xfrm>
                        <a:off x="2524125" y="2709863"/>
                        <a:ext cx="1341438" cy="989012"/>
                      </a:xfrm>
                      <a:prstGeom prst="rect">
                        <a:avLst/>
                      </a:prstGeom>
                      <a:noFill/>
                      <a:ln w="38100">
                        <a:noFill/>
                        <a:miter/>
                      </a:ln>
                    </p:spPr>
                  </p:pic>
                </p:oleObj>
              </mc:Fallback>
            </mc:AlternateContent>
          </a:graphicData>
        </a:graphic>
      </p:graphicFrame>
      <p:graphicFrame>
        <p:nvGraphicFramePr>
          <p:cNvPr id="101389" name="Object 13"/>
          <p:cNvGraphicFramePr>
            <a:graphicFrameLocks noChangeAspect="1"/>
          </p:cNvGraphicFramePr>
          <p:nvPr/>
        </p:nvGraphicFramePr>
        <p:xfrm>
          <a:off x="762000" y="2709863"/>
          <a:ext cx="1360488" cy="989012"/>
        </p:xfrm>
        <a:graphic>
          <a:graphicData uri="http://schemas.openxmlformats.org/presentationml/2006/ole">
            <mc:AlternateContent xmlns:mc="http://schemas.openxmlformats.org/markup-compatibility/2006">
              <mc:Choice xmlns:v="urn:schemas-microsoft-com:vml" Requires="v">
                <p:oleObj spid="_x0000_s43567" r:id="rId26" imgW="977900" imgH="711200" progId="Equation.3">
                  <p:embed/>
                </p:oleObj>
              </mc:Choice>
              <mc:Fallback>
                <p:oleObj r:id="rId26" imgW="977900" imgH="711200" progId="Equation.3">
                  <p:embed/>
                  <p:pic>
                    <p:nvPicPr>
                      <p:cNvPr id="0" name="图片 3298"/>
                      <p:cNvPicPr/>
                      <p:nvPr/>
                    </p:nvPicPr>
                    <p:blipFill>
                      <a:blip r:embed="rId27"/>
                      <a:stretch>
                        <a:fillRect/>
                      </a:stretch>
                    </p:blipFill>
                    <p:spPr>
                      <a:xfrm>
                        <a:off x="762000" y="2709863"/>
                        <a:ext cx="1360488" cy="989012"/>
                      </a:xfrm>
                      <a:prstGeom prst="rect">
                        <a:avLst/>
                      </a:prstGeom>
                      <a:noFill/>
                      <a:ln w="38100">
                        <a:noFill/>
                        <a:miter/>
                      </a:ln>
                    </p:spPr>
                  </p:pic>
                </p:oleObj>
              </mc:Fallback>
            </mc:AlternateContent>
          </a:graphicData>
        </a:graphic>
      </p:graphicFrame>
      <p:graphicFrame>
        <p:nvGraphicFramePr>
          <p:cNvPr id="101390" name="Object 14"/>
          <p:cNvGraphicFramePr>
            <a:graphicFrameLocks noChangeAspect="1"/>
          </p:cNvGraphicFramePr>
          <p:nvPr/>
        </p:nvGraphicFramePr>
        <p:xfrm>
          <a:off x="4114800" y="2667000"/>
          <a:ext cx="1306513" cy="989013"/>
        </p:xfrm>
        <a:graphic>
          <a:graphicData uri="http://schemas.openxmlformats.org/presentationml/2006/ole">
            <mc:AlternateContent xmlns:mc="http://schemas.openxmlformats.org/markup-compatibility/2006">
              <mc:Choice xmlns:v="urn:schemas-microsoft-com:vml" Requires="v">
                <p:oleObj spid="_x0000_s43568" r:id="rId28" imgW="939165" imgH="711200" progId="Equation.3">
                  <p:embed/>
                </p:oleObj>
              </mc:Choice>
              <mc:Fallback>
                <p:oleObj r:id="rId28" imgW="939165" imgH="711200" progId="Equation.3">
                  <p:embed/>
                  <p:pic>
                    <p:nvPicPr>
                      <p:cNvPr id="0" name="图片 3299"/>
                      <p:cNvPicPr/>
                      <p:nvPr/>
                    </p:nvPicPr>
                    <p:blipFill>
                      <a:blip r:embed="rId29"/>
                      <a:stretch>
                        <a:fillRect/>
                      </a:stretch>
                    </p:blipFill>
                    <p:spPr>
                      <a:xfrm>
                        <a:off x="4114800" y="2667000"/>
                        <a:ext cx="1306513" cy="989013"/>
                      </a:xfrm>
                      <a:prstGeom prst="rect">
                        <a:avLst/>
                      </a:prstGeom>
                      <a:noFill/>
                      <a:ln w="38100">
                        <a:noFill/>
                        <a:miter/>
                      </a:ln>
                    </p:spPr>
                  </p:pic>
                </p:oleObj>
              </mc:Fallback>
            </mc:AlternateContent>
          </a:graphicData>
        </a:graphic>
      </p:graphicFrame>
      <p:cxnSp>
        <p:nvCxnSpPr>
          <p:cNvPr id="101391" name="AutoShape 15"/>
          <p:cNvCxnSpPr/>
          <p:nvPr>
            <p:custDataLst>
              <p:tags r:id="rId10"/>
            </p:custDataLst>
          </p:nvPr>
        </p:nvCxnSpPr>
        <p:spPr>
          <a:xfrm flipH="1">
            <a:off x="1443038" y="2330450"/>
            <a:ext cx="1752600" cy="379413"/>
          </a:xfrm>
          <a:prstGeom prst="straightConnector1">
            <a:avLst/>
          </a:prstGeom>
          <a:ln w="50800" cap="flat" cmpd="sng">
            <a:solidFill>
              <a:schemeClr val="tx1"/>
            </a:solidFill>
            <a:prstDash val="solid"/>
            <a:headEnd type="stealth" w="med" len="med"/>
            <a:tailEnd type="none" w="med" len="med"/>
          </a:ln>
        </p:spPr>
      </p:cxnSp>
      <p:cxnSp>
        <p:nvCxnSpPr>
          <p:cNvPr id="101392" name="AutoShape 16"/>
          <p:cNvCxnSpPr/>
          <p:nvPr>
            <p:custDataLst>
              <p:tags r:id="rId11"/>
            </p:custDataLst>
          </p:nvPr>
        </p:nvCxnSpPr>
        <p:spPr>
          <a:xfrm>
            <a:off x="3195638" y="2330450"/>
            <a:ext cx="0" cy="379413"/>
          </a:xfrm>
          <a:prstGeom prst="straightConnector1">
            <a:avLst/>
          </a:prstGeom>
          <a:ln w="50800" cap="flat" cmpd="sng">
            <a:solidFill>
              <a:schemeClr val="tx1"/>
            </a:solidFill>
            <a:prstDash val="solid"/>
            <a:headEnd type="stealth" w="med" len="med"/>
            <a:tailEnd type="none" w="med" len="med"/>
          </a:ln>
        </p:spPr>
      </p:cxnSp>
      <p:cxnSp>
        <p:nvCxnSpPr>
          <p:cNvPr id="101393" name="AutoShape 17"/>
          <p:cNvCxnSpPr/>
          <p:nvPr>
            <p:custDataLst>
              <p:tags r:id="rId12"/>
            </p:custDataLst>
          </p:nvPr>
        </p:nvCxnSpPr>
        <p:spPr>
          <a:xfrm>
            <a:off x="3195638" y="2330450"/>
            <a:ext cx="1573212" cy="336550"/>
          </a:xfrm>
          <a:prstGeom prst="straightConnector1">
            <a:avLst/>
          </a:prstGeom>
          <a:ln w="50800" cap="flat" cmpd="sng">
            <a:solidFill>
              <a:schemeClr val="tx1"/>
            </a:solidFill>
            <a:prstDash val="solid"/>
            <a:headEnd type="stealth" w="med" len="med"/>
            <a:tailEnd type="none" w="med" len="med"/>
          </a:ln>
        </p:spPr>
      </p:cxnSp>
      <p:sp>
        <p:nvSpPr>
          <p:cNvPr id="266255" name="Text Box 21"/>
          <p:cNvSpPr txBox="1"/>
          <p:nvPr/>
        </p:nvSpPr>
        <p:spPr>
          <a:xfrm>
            <a:off x="6096000" y="228600"/>
            <a:ext cx="1219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01398" name="Text Box 22"/>
          <p:cNvSpPr txBox="1"/>
          <p:nvPr/>
        </p:nvSpPr>
        <p:spPr>
          <a:xfrm>
            <a:off x="6096000" y="4038600"/>
            <a:ext cx="2590800" cy="101441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b4}</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1399" name="Text Box 23"/>
          <p:cNvSpPr txBox="1"/>
          <p:nvPr/>
        </p:nvSpPr>
        <p:spPr>
          <a:xfrm>
            <a:off x="6096000" y="914400"/>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1400" name="Text Box 24"/>
          <p:cNvSpPr txBox="1"/>
          <p:nvPr/>
        </p:nvSpPr>
        <p:spPr>
          <a:xfrm>
            <a:off x="6096000" y="914400"/>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1401" name="Text Box 25"/>
          <p:cNvSpPr txBox="1"/>
          <p:nvPr/>
        </p:nvSpPr>
        <p:spPr>
          <a:xfrm>
            <a:off x="6096000" y="914400"/>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OPEN:={d5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398"/>
                                        </p:tgtEl>
                                        <p:attrNameLst>
                                          <p:attrName>style.visibility</p:attrName>
                                        </p:attrNameLst>
                                      </p:cBhvr>
                                      <p:to>
                                        <p:strVal val="visible"/>
                                      </p:to>
                                    </p:set>
                                    <p:animEffect transition="in" filter="blinds(horizontal)">
                                      <p:cBhvr>
                                        <p:cTn id="7" dur="500"/>
                                        <p:tgtEl>
                                          <p:spTgt spid="1013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1389"/>
                                        </p:tgtEl>
                                        <p:attrNameLst>
                                          <p:attrName>style.visibility</p:attrName>
                                        </p:attrNameLst>
                                      </p:cBhvr>
                                      <p:to>
                                        <p:strVal val="visible"/>
                                      </p:to>
                                    </p:set>
                                    <p:animEffect transition="in" filter="blinds(horizontal)">
                                      <p:cBhvr>
                                        <p:cTn id="12" dur="500"/>
                                        <p:tgtEl>
                                          <p:spTgt spid="101389"/>
                                        </p:tgtEl>
                                      </p:cBhvr>
                                    </p:animEffect>
                                  </p:childTnLst>
                                </p:cTn>
                              </p:par>
                              <p:par>
                                <p:cTn id="13" presetID="3" presetClass="entr" presetSubtype="10" fill="hold" nodeType="withEffect">
                                  <p:stCondLst>
                                    <p:cond delay="0"/>
                                  </p:stCondLst>
                                  <p:childTnLst>
                                    <p:set>
                                      <p:cBhvr>
                                        <p:cTn id="14" dur="1" fill="hold">
                                          <p:stCondLst>
                                            <p:cond delay="0"/>
                                          </p:stCondLst>
                                        </p:cTn>
                                        <p:tgtEl>
                                          <p:spTgt spid="101388"/>
                                        </p:tgtEl>
                                        <p:attrNameLst>
                                          <p:attrName>style.visibility</p:attrName>
                                        </p:attrNameLst>
                                      </p:cBhvr>
                                      <p:to>
                                        <p:strVal val="visible"/>
                                      </p:to>
                                    </p:set>
                                    <p:animEffect transition="in" filter="blinds(horizontal)">
                                      <p:cBhvr>
                                        <p:cTn id="15" dur="500"/>
                                        <p:tgtEl>
                                          <p:spTgt spid="101388"/>
                                        </p:tgtEl>
                                      </p:cBhvr>
                                    </p:animEffect>
                                  </p:childTnLst>
                                </p:cTn>
                              </p:par>
                              <p:par>
                                <p:cTn id="16" presetID="3" presetClass="entr" presetSubtype="10" fill="hold" nodeType="withEffect">
                                  <p:stCondLst>
                                    <p:cond delay="0"/>
                                  </p:stCondLst>
                                  <p:childTnLst>
                                    <p:set>
                                      <p:cBhvr>
                                        <p:cTn id="17" dur="1" fill="hold">
                                          <p:stCondLst>
                                            <p:cond delay="0"/>
                                          </p:stCondLst>
                                        </p:cTn>
                                        <p:tgtEl>
                                          <p:spTgt spid="101390"/>
                                        </p:tgtEl>
                                        <p:attrNameLst>
                                          <p:attrName>style.visibility</p:attrName>
                                        </p:attrNameLst>
                                      </p:cBhvr>
                                      <p:to>
                                        <p:strVal val="visible"/>
                                      </p:to>
                                    </p:set>
                                    <p:animEffect transition="in" filter="blinds(horizontal)">
                                      <p:cBhvr>
                                        <p:cTn id="18" dur="500"/>
                                        <p:tgtEl>
                                          <p:spTgt spid="10139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1399"/>
                                        </p:tgtEl>
                                        <p:attrNameLst>
                                          <p:attrName>style.visibility</p:attrName>
                                        </p:attrNameLst>
                                      </p:cBhvr>
                                      <p:to>
                                        <p:strVal val="visible"/>
                                      </p:to>
                                    </p:set>
                                    <p:animEffect transition="in" filter="blinds(horizontal)">
                                      <p:cBhvr>
                                        <p:cTn id="23" dur="500"/>
                                        <p:tgtEl>
                                          <p:spTgt spid="10139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1400"/>
                                        </p:tgtEl>
                                        <p:attrNameLst>
                                          <p:attrName>style.visibility</p:attrName>
                                        </p:attrNameLst>
                                      </p:cBhvr>
                                      <p:to>
                                        <p:strVal val="visible"/>
                                      </p:to>
                                    </p:set>
                                    <p:animEffect transition="in" filter="blinds(horizontal)">
                                      <p:cBhvr>
                                        <p:cTn id="28" dur="500"/>
                                        <p:tgtEl>
                                          <p:spTgt spid="10140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1391"/>
                                        </p:tgtEl>
                                        <p:attrNameLst>
                                          <p:attrName>style.visibility</p:attrName>
                                        </p:attrNameLst>
                                      </p:cBhvr>
                                      <p:to>
                                        <p:strVal val="visible"/>
                                      </p:to>
                                    </p:set>
                                    <p:animEffect transition="in" filter="blinds(horizontal)">
                                      <p:cBhvr>
                                        <p:cTn id="33" dur="500"/>
                                        <p:tgtEl>
                                          <p:spTgt spid="101391"/>
                                        </p:tgtEl>
                                      </p:cBhvr>
                                    </p:animEffect>
                                  </p:childTnLst>
                                </p:cTn>
                              </p:par>
                              <p:par>
                                <p:cTn id="34" presetID="3" presetClass="entr" presetSubtype="10" fill="hold" nodeType="withEffect">
                                  <p:stCondLst>
                                    <p:cond delay="0"/>
                                  </p:stCondLst>
                                  <p:childTnLst>
                                    <p:set>
                                      <p:cBhvr>
                                        <p:cTn id="35" dur="1" fill="hold">
                                          <p:stCondLst>
                                            <p:cond delay="0"/>
                                          </p:stCondLst>
                                        </p:cTn>
                                        <p:tgtEl>
                                          <p:spTgt spid="101392"/>
                                        </p:tgtEl>
                                        <p:attrNameLst>
                                          <p:attrName>style.visibility</p:attrName>
                                        </p:attrNameLst>
                                      </p:cBhvr>
                                      <p:to>
                                        <p:strVal val="visible"/>
                                      </p:to>
                                    </p:set>
                                    <p:animEffect transition="in" filter="blinds(horizontal)">
                                      <p:cBhvr>
                                        <p:cTn id="36" dur="500"/>
                                        <p:tgtEl>
                                          <p:spTgt spid="101392"/>
                                        </p:tgtEl>
                                      </p:cBhvr>
                                    </p:animEffect>
                                  </p:childTnLst>
                                </p:cTn>
                              </p:par>
                              <p:par>
                                <p:cTn id="37" presetID="3" presetClass="entr" presetSubtype="10" fill="hold" nodeType="withEffect">
                                  <p:stCondLst>
                                    <p:cond delay="0"/>
                                  </p:stCondLst>
                                  <p:childTnLst>
                                    <p:set>
                                      <p:cBhvr>
                                        <p:cTn id="38" dur="1" fill="hold">
                                          <p:stCondLst>
                                            <p:cond delay="0"/>
                                          </p:stCondLst>
                                        </p:cTn>
                                        <p:tgtEl>
                                          <p:spTgt spid="101393"/>
                                        </p:tgtEl>
                                        <p:attrNameLst>
                                          <p:attrName>style.visibility</p:attrName>
                                        </p:attrNameLst>
                                      </p:cBhvr>
                                      <p:to>
                                        <p:strVal val="visible"/>
                                      </p:to>
                                    </p:set>
                                    <p:animEffect transition="in" filter="blinds(horizontal)">
                                      <p:cBhvr>
                                        <p:cTn id="39" dur="500"/>
                                        <p:tgtEl>
                                          <p:spTgt spid="10139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01401"/>
                                        </p:tgtEl>
                                        <p:attrNameLst>
                                          <p:attrName>style.visibility</p:attrName>
                                        </p:attrNameLst>
                                      </p:cBhvr>
                                      <p:to>
                                        <p:strVal val="visible"/>
                                      </p:to>
                                    </p:set>
                                    <p:animEffect transition="in" filter="blinds(horizontal)">
                                      <p:cBhvr>
                                        <p:cTn id="44" dur="500"/>
                                        <p:tgtEl>
                                          <p:spTgt spid="10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98" grpId="0" bldLvl="0" animBg="1"/>
      <p:bldP spid="101399" grpId="0" bldLvl="0" animBg="1"/>
      <p:bldP spid="101400" grpId="0" bldLvl="0" animBg="1"/>
      <p:bldP spid="101401"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8786" name="组合 7"/>
          <p:cNvGrpSpPr/>
          <p:nvPr/>
        </p:nvGrpSpPr>
        <p:grpSpPr>
          <a:xfrm>
            <a:off x="3001963" y="6045200"/>
            <a:ext cx="6142037" cy="812800"/>
            <a:chOff x="4001597" y="5613400"/>
            <a:chExt cx="8190403" cy="1244600"/>
          </a:xfrm>
        </p:grpSpPr>
        <p:sp>
          <p:nvSpPr>
            <p:cNvPr id="9" name="任意多边形: 形状 8"/>
            <p:cNvSpPr/>
            <p:nvPr>
              <p:custDataLst>
                <p:tags r:id="rId1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58787"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103</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58788" name="Object 2"/>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44744" r:id="rId15" imgW="965200" imgH="711200" progId="Equation.3">
                  <p:embed/>
                </p:oleObj>
              </mc:Choice>
              <mc:Fallback>
                <p:oleObj r:id="rId15" imgW="965200" imgH="711200" progId="Equation.3">
                  <p:embed/>
                  <p:pic>
                    <p:nvPicPr>
                      <p:cNvPr id="0" name="图片 3301"/>
                      <p:cNvPicPr/>
                      <p:nvPr/>
                    </p:nvPicPr>
                    <p:blipFill>
                      <a:blip r:embed="rId16"/>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58789" name="AutoShape 3"/>
          <p:cNvCxnSpPr/>
          <p:nvPr>
            <p:custDataLst>
              <p:tags r:id="rId4"/>
            </p:custDataLst>
          </p:nvPr>
        </p:nvCxnSpPr>
        <p:spPr>
          <a:xfrm flipH="1">
            <a:off x="1443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58790" name="AutoShape 4"/>
          <p:cNvCxnSpPr/>
          <p:nvPr>
            <p:custDataLst>
              <p:tags r:id="rId5"/>
            </p:custDataLst>
          </p:nvPr>
        </p:nvCxnSpPr>
        <p:spPr>
          <a:xfrm flipH="1">
            <a:off x="3195638" y="1033463"/>
            <a:ext cx="4762" cy="282575"/>
          </a:xfrm>
          <a:prstGeom prst="straightConnector1">
            <a:avLst/>
          </a:prstGeom>
          <a:ln w="50800" cap="flat" cmpd="sng">
            <a:solidFill>
              <a:schemeClr val="tx1"/>
            </a:solidFill>
            <a:prstDash val="solid"/>
            <a:headEnd type="stealth" w="med" len="med"/>
            <a:tailEnd type="none" w="med" len="med"/>
          </a:ln>
        </p:spPr>
      </p:cxnSp>
      <p:cxnSp>
        <p:nvCxnSpPr>
          <p:cNvPr id="758791" name="AutoShape 5"/>
          <p:cNvCxnSpPr/>
          <p:nvPr>
            <p:custDataLst>
              <p:tags r:id="rId6"/>
            </p:custDataLst>
          </p:nvPr>
        </p:nvCxnSpPr>
        <p:spPr>
          <a:xfrm>
            <a:off x="3240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58792" name="Object 6"/>
          <p:cNvGraphicFramePr>
            <a:graphicFrameLocks noChangeAspect="1"/>
          </p:cNvGraphicFramePr>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44745" r:id="rId17" imgW="977900" imgH="711200" progId="Equation.3">
                  <p:embed/>
                </p:oleObj>
              </mc:Choice>
              <mc:Fallback>
                <p:oleObj r:id="rId17" imgW="977900" imgH="711200" progId="Equation.3">
                  <p:embed/>
                  <p:pic>
                    <p:nvPicPr>
                      <p:cNvPr id="0" name="图片 3300"/>
                      <p:cNvPicPr/>
                      <p:nvPr/>
                    </p:nvPicPr>
                    <p:blipFill>
                      <a:blip r:embed="rId18"/>
                      <a:stretch>
                        <a:fillRect/>
                      </a:stretch>
                    </p:blipFill>
                    <p:spPr>
                      <a:xfrm>
                        <a:off x="762000" y="1328738"/>
                        <a:ext cx="1360488" cy="989012"/>
                      </a:xfrm>
                      <a:prstGeom prst="rect">
                        <a:avLst/>
                      </a:prstGeom>
                      <a:noFill/>
                      <a:ln w="38100">
                        <a:noFill/>
                        <a:miter/>
                      </a:ln>
                    </p:spPr>
                  </p:pic>
                </p:oleObj>
              </mc:Fallback>
            </mc:AlternateContent>
          </a:graphicData>
        </a:graphic>
      </p:graphicFrame>
      <p:graphicFrame>
        <p:nvGraphicFramePr>
          <p:cNvPr id="758793" name="Object 7"/>
          <p:cNvGraphicFramePr>
            <a:graphicFrameLocks noChangeAspect="1"/>
          </p:cNvGraphicFramePr>
          <p:nvPr/>
        </p:nvGraphicFramePr>
        <p:xfrm>
          <a:off x="2514600" y="1328738"/>
          <a:ext cx="1360488" cy="989012"/>
        </p:xfrm>
        <a:graphic>
          <a:graphicData uri="http://schemas.openxmlformats.org/presentationml/2006/ole">
            <mc:AlternateContent xmlns:mc="http://schemas.openxmlformats.org/markup-compatibility/2006">
              <mc:Choice xmlns:v="urn:schemas-microsoft-com:vml" Requires="v">
                <p:oleObj spid="_x0000_s44746" r:id="rId19" imgW="977900" imgH="711200" progId="Equation.3">
                  <p:embed/>
                </p:oleObj>
              </mc:Choice>
              <mc:Fallback>
                <p:oleObj r:id="rId19" imgW="977900" imgH="711200" progId="Equation.3">
                  <p:embed/>
                  <p:pic>
                    <p:nvPicPr>
                      <p:cNvPr id="0" name="图片 3302"/>
                      <p:cNvPicPr/>
                      <p:nvPr/>
                    </p:nvPicPr>
                    <p:blipFill>
                      <a:blip r:embed="rId20"/>
                      <a:stretch>
                        <a:fillRect/>
                      </a:stretch>
                    </p:blipFill>
                    <p:spPr>
                      <a:xfrm>
                        <a:off x="2514600" y="1328738"/>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8794" name="Object 8"/>
          <p:cNvGraphicFramePr>
            <a:graphicFrameLocks noChangeAspect="1"/>
          </p:cNvGraphicFramePr>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44747" r:id="rId21" imgW="965200" imgH="711200" progId="Equation.3">
                  <p:embed/>
                </p:oleObj>
              </mc:Choice>
              <mc:Fallback>
                <p:oleObj r:id="rId21" imgW="965200" imgH="711200" progId="Equation.3">
                  <p:embed/>
                  <p:pic>
                    <p:nvPicPr>
                      <p:cNvPr id="0" name="图片 3303"/>
                      <p:cNvPicPr/>
                      <p:nvPr/>
                    </p:nvPicPr>
                    <p:blipFill>
                      <a:blip r:embed="rId22"/>
                      <a:stretch>
                        <a:fillRect/>
                      </a:stretch>
                    </p:blipFill>
                    <p:spPr>
                      <a:xfrm>
                        <a:off x="4124325" y="1328738"/>
                        <a:ext cx="1341438" cy="989012"/>
                      </a:xfrm>
                      <a:prstGeom prst="rect">
                        <a:avLst/>
                      </a:prstGeom>
                      <a:noFill/>
                      <a:ln w="38100">
                        <a:noFill/>
                        <a:miter/>
                      </a:ln>
                    </p:spPr>
                  </p:pic>
                </p:oleObj>
              </mc:Fallback>
            </mc:AlternateContent>
          </a:graphicData>
        </a:graphic>
      </p:graphicFrame>
      <p:graphicFrame>
        <p:nvGraphicFramePr>
          <p:cNvPr id="758795" name="Object 12"/>
          <p:cNvGraphicFramePr>
            <a:graphicFrameLocks noChangeAspect="1"/>
          </p:cNvGraphicFramePr>
          <p:nvPr/>
        </p:nvGraphicFramePr>
        <p:xfrm>
          <a:off x="2524125" y="2709863"/>
          <a:ext cx="1341438" cy="989012"/>
        </p:xfrm>
        <a:graphic>
          <a:graphicData uri="http://schemas.openxmlformats.org/presentationml/2006/ole">
            <mc:AlternateContent xmlns:mc="http://schemas.openxmlformats.org/markup-compatibility/2006">
              <mc:Choice xmlns:v="urn:schemas-microsoft-com:vml" Requires="v">
                <p:oleObj spid="_x0000_s44748" r:id="rId23" imgW="965200" imgH="711200" progId="Equation.3">
                  <p:embed/>
                </p:oleObj>
              </mc:Choice>
              <mc:Fallback>
                <p:oleObj r:id="rId23" imgW="965200" imgH="711200" progId="Equation.3">
                  <p:embed/>
                  <p:pic>
                    <p:nvPicPr>
                      <p:cNvPr id="0" name="图片 3304"/>
                      <p:cNvPicPr/>
                      <p:nvPr/>
                    </p:nvPicPr>
                    <p:blipFill>
                      <a:blip r:embed="rId24"/>
                      <a:stretch>
                        <a:fillRect/>
                      </a:stretch>
                    </p:blipFill>
                    <p:spPr>
                      <a:xfrm>
                        <a:off x="2524125" y="2709863"/>
                        <a:ext cx="1341438" cy="989012"/>
                      </a:xfrm>
                      <a:prstGeom prst="rect">
                        <a:avLst/>
                      </a:prstGeom>
                      <a:noFill/>
                      <a:ln w="38100">
                        <a:noFill/>
                        <a:miter/>
                      </a:ln>
                    </p:spPr>
                  </p:pic>
                </p:oleObj>
              </mc:Fallback>
            </mc:AlternateContent>
          </a:graphicData>
        </a:graphic>
      </p:graphicFrame>
      <p:graphicFrame>
        <p:nvGraphicFramePr>
          <p:cNvPr id="758796" name="Object 13"/>
          <p:cNvGraphicFramePr>
            <a:graphicFrameLocks noChangeAspect="1"/>
          </p:cNvGraphicFramePr>
          <p:nvPr/>
        </p:nvGraphicFramePr>
        <p:xfrm>
          <a:off x="762000" y="2709863"/>
          <a:ext cx="1360488" cy="989012"/>
        </p:xfrm>
        <a:graphic>
          <a:graphicData uri="http://schemas.openxmlformats.org/presentationml/2006/ole">
            <mc:AlternateContent xmlns:mc="http://schemas.openxmlformats.org/markup-compatibility/2006">
              <mc:Choice xmlns:v="urn:schemas-microsoft-com:vml" Requires="v">
                <p:oleObj spid="_x0000_s44749" r:id="rId25" imgW="977900" imgH="711200" progId="Equation.3">
                  <p:embed/>
                </p:oleObj>
              </mc:Choice>
              <mc:Fallback>
                <p:oleObj r:id="rId25" imgW="977900" imgH="711200" progId="Equation.3">
                  <p:embed/>
                  <p:pic>
                    <p:nvPicPr>
                      <p:cNvPr id="0" name="图片 3305"/>
                      <p:cNvPicPr/>
                      <p:nvPr/>
                    </p:nvPicPr>
                    <p:blipFill>
                      <a:blip r:embed="rId26"/>
                      <a:stretch>
                        <a:fillRect/>
                      </a:stretch>
                    </p:blipFill>
                    <p:spPr>
                      <a:xfrm>
                        <a:off x="762000" y="2709863"/>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8797" name="Object 14"/>
          <p:cNvGraphicFramePr>
            <a:graphicFrameLocks noChangeAspect="1"/>
          </p:cNvGraphicFramePr>
          <p:nvPr/>
        </p:nvGraphicFramePr>
        <p:xfrm>
          <a:off x="4114800" y="2667000"/>
          <a:ext cx="1306513" cy="989013"/>
        </p:xfrm>
        <a:graphic>
          <a:graphicData uri="http://schemas.openxmlformats.org/presentationml/2006/ole">
            <mc:AlternateContent xmlns:mc="http://schemas.openxmlformats.org/markup-compatibility/2006">
              <mc:Choice xmlns:v="urn:schemas-microsoft-com:vml" Requires="v">
                <p:oleObj spid="_x0000_s44750" r:id="rId27" imgW="939165" imgH="711200" progId="Equation.3">
                  <p:embed/>
                </p:oleObj>
              </mc:Choice>
              <mc:Fallback>
                <p:oleObj r:id="rId27" imgW="939165" imgH="711200" progId="Equation.3">
                  <p:embed/>
                  <p:pic>
                    <p:nvPicPr>
                      <p:cNvPr id="0" name="图片 3306"/>
                      <p:cNvPicPr/>
                      <p:nvPr/>
                    </p:nvPicPr>
                    <p:blipFill>
                      <a:blip r:embed="rId28"/>
                      <a:stretch>
                        <a:fillRect/>
                      </a:stretch>
                    </p:blipFill>
                    <p:spPr>
                      <a:xfrm>
                        <a:off x="4114800" y="2667000"/>
                        <a:ext cx="1306513" cy="989013"/>
                      </a:xfrm>
                      <a:prstGeom prst="rect">
                        <a:avLst/>
                      </a:prstGeom>
                      <a:noFill/>
                      <a:ln w="38100">
                        <a:noFill/>
                        <a:miter/>
                      </a:ln>
                    </p:spPr>
                  </p:pic>
                </p:oleObj>
              </mc:Fallback>
            </mc:AlternateContent>
          </a:graphicData>
        </a:graphic>
      </p:graphicFrame>
      <p:cxnSp>
        <p:nvCxnSpPr>
          <p:cNvPr id="758798" name="AutoShape 15"/>
          <p:cNvCxnSpPr/>
          <p:nvPr>
            <p:custDataLst>
              <p:tags r:id="rId7"/>
            </p:custDataLst>
          </p:nvPr>
        </p:nvCxnSpPr>
        <p:spPr>
          <a:xfrm flipH="1">
            <a:off x="1443038" y="2330450"/>
            <a:ext cx="1752600" cy="366713"/>
          </a:xfrm>
          <a:prstGeom prst="straightConnector1">
            <a:avLst/>
          </a:prstGeom>
          <a:ln w="50800" cap="flat" cmpd="sng">
            <a:solidFill>
              <a:schemeClr val="tx1"/>
            </a:solidFill>
            <a:prstDash val="solid"/>
            <a:headEnd type="stealth" w="med" len="med"/>
            <a:tailEnd type="none" w="med" len="med"/>
          </a:ln>
        </p:spPr>
      </p:cxnSp>
      <p:cxnSp>
        <p:nvCxnSpPr>
          <p:cNvPr id="758799" name="AutoShape 16"/>
          <p:cNvCxnSpPr/>
          <p:nvPr>
            <p:custDataLst>
              <p:tags r:id="rId8"/>
            </p:custDataLst>
          </p:nvPr>
        </p:nvCxnSpPr>
        <p:spPr>
          <a:xfrm>
            <a:off x="3195638" y="2330450"/>
            <a:ext cx="0" cy="379413"/>
          </a:xfrm>
          <a:prstGeom prst="straightConnector1">
            <a:avLst/>
          </a:prstGeom>
          <a:ln w="50800" cap="flat" cmpd="sng">
            <a:solidFill>
              <a:schemeClr val="tx1"/>
            </a:solidFill>
            <a:prstDash val="solid"/>
            <a:headEnd type="stealth" w="med" len="med"/>
            <a:tailEnd type="none" w="med" len="med"/>
          </a:ln>
        </p:spPr>
      </p:cxnSp>
      <p:cxnSp>
        <p:nvCxnSpPr>
          <p:cNvPr id="758800" name="AutoShape 17"/>
          <p:cNvCxnSpPr/>
          <p:nvPr>
            <p:custDataLst>
              <p:tags r:id="rId9"/>
            </p:custDataLst>
          </p:nvPr>
        </p:nvCxnSpPr>
        <p:spPr>
          <a:xfrm>
            <a:off x="3195638"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102421" name="Object 21"/>
          <p:cNvGraphicFramePr>
            <a:graphicFrameLocks noChangeAspect="1"/>
          </p:cNvGraphicFramePr>
          <p:nvPr/>
        </p:nvGraphicFramePr>
        <p:xfrm>
          <a:off x="0" y="3886200"/>
          <a:ext cx="1360488" cy="989013"/>
        </p:xfrm>
        <a:graphic>
          <a:graphicData uri="http://schemas.openxmlformats.org/presentationml/2006/ole">
            <mc:AlternateContent xmlns:mc="http://schemas.openxmlformats.org/markup-compatibility/2006">
              <mc:Choice xmlns:v="urn:schemas-microsoft-com:vml" Requires="v">
                <p:oleObj spid="_x0000_s44751" r:id="rId29" imgW="977900" imgH="711200" progId="Equation.3">
                  <p:embed/>
                </p:oleObj>
              </mc:Choice>
              <mc:Fallback>
                <p:oleObj r:id="rId29" imgW="977900" imgH="711200" progId="Equation.3">
                  <p:embed/>
                  <p:pic>
                    <p:nvPicPr>
                      <p:cNvPr id="0" name="图片 3307"/>
                      <p:cNvPicPr/>
                      <p:nvPr/>
                    </p:nvPicPr>
                    <p:blipFill>
                      <a:blip r:embed="rId30"/>
                      <a:stretch>
                        <a:fillRect/>
                      </a:stretch>
                    </p:blipFill>
                    <p:spPr>
                      <a:xfrm>
                        <a:off x="0" y="3886200"/>
                        <a:ext cx="1360488" cy="989013"/>
                      </a:xfrm>
                      <a:prstGeom prst="rect">
                        <a:avLst/>
                      </a:prstGeom>
                      <a:noFill/>
                      <a:ln w="38100">
                        <a:noFill/>
                        <a:miter/>
                      </a:ln>
                    </p:spPr>
                  </p:pic>
                </p:oleObj>
              </mc:Fallback>
            </mc:AlternateContent>
          </a:graphicData>
        </a:graphic>
      </p:graphicFrame>
      <p:graphicFrame>
        <p:nvGraphicFramePr>
          <p:cNvPr id="102422" name="Object 22"/>
          <p:cNvGraphicFramePr>
            <a:graphicFrameLocks noChangeAspect="1"/>
          </p:cNvGraphicFramePr>
          <p:nvPr/>
        </p:nvGraphicFramePr>
        <p:xfrm>
          <a:off x="1338263" y="3886200"/>
          <a:ext cx="1360487" cy="989013"/>
        </p:xfrm>
        <a:graphic>
          <a:graphicData uri="http://schemas.openxmlformats.org/presentationml/2006/ole">
            <mc:AlternateContent xmlns:mc="http://schemas.openxmlformats.org/markup-compatibility/2006">
              <mc:Choice xmlns:v="urn:schemas-microsoft-com:vml" Requires="v">
                <p:oleObj spid="_x0000_s44752" r:id="rId31" imgW="977900" imgH="711200" progId="Equation.3">
                  <p:embed/>
                </p:oleObj>
              </mc:Choice>
              <mc:Fallback>
                <p:oleObj r:id="rId31" imgW="977900" imgH="711200" progId="Equation.3">
                  <p:embed/>
                  <p:pic>
                    <p:nvPicPr>
                      <p:cNvPr id="0" name="图片 3308"/>
                      <p:cNvPicPr/>
                      <p:nvPr/>
                    </p:nvPicPr>
                    <p:blipFill>
                      <a:blip r:embed="rId32"/>
                      <a:stretch>
                        <a:fillRect/>
                      </a:stretch>
                    </p:blipFill>
                    <p:spPr>
                      <a:xfrm>
                        <a:off x="1338263" y="3886200"/>
                        <a:ext cx="1360487" cy="989013"/>
                      </a:xfrm>
                      <a:prstGeom prst="rect">
                        <a:avLst/>
                      </a:prstGeom>
                      <a:noFill/>
                      <a:ln w="38100">
                        <a:noFill/>
                        <a:miter/>
                      </a:ln>
                    </p:spPr>
                  </p:pic>
                </p:oleObj>
              </mc:Fallback>
            </mc:AlternateContent>
          </a:graphicData>
        </a:graphic>
      </p:graphicFrame>
      <p:cxnSp>
        <p:nvCxnSpPr>
          <p:cNvPr id="102423" name="AutoShape 23"/>
          <p:cNvCxnSpPr/>
          <p:nvPr>
            <p:custDataLst>
              <p:tags r:id="rId10"/>
            </p:custDataLst>
          </p:nvPr>
        </p:nvCxnSpPr>
        <p:spPr>
          <a:xfrm>
            <a:off x="1443038" y="3711575"/>
            <a:ext cx="576262" cy="174625"/>
          </a:xfrm>
          <a:prstGeom prst="straightConnector1">
            <a:avLst/>
          </a:prstGeom>
          <a:ln w="50800" cap="flat" cmpd="sng">
            <a:solidFill>
              <a:schemeClr val="tx1"/>
            </a:solidFill>
            <a:prstDash val="solid"/>
            <a:headEnd type="stealth" w="med" len="med"/>
            <a:tailEnd type="none" w="med" len="med"/>
          </a:ln>
        </p:spPr>
      </p:cxnSp>
      <p:cxnSp>
        <p:nvCxnSpPr>
          <p:cNvPr id="102424" name="AutoShape 24"/>
          <p:cNvCxnSpPr/>
          <p:nvPr>
            <p:custDataLst>
              <p:tags r:id="rId11"/>
            </p:custDataLst>
          </p:nvPr>
        </p:nvCxnSpPr>
        <p:spPr>
          <a:xfrm flipH="1">
            <a:off x="681038" y="3711575"/>
            <a:ext cx="762000" cy="174625"/>
          </a:xfrm>
          <a:prstGeom prst="straightConnector1">
            <a:avLst/>
          </a:prstGeom>
          <a:ln w="50800" cap="flat" cmpd="sng">
            <a:solidFill>
              <a:schemeClr val="tx1"/>
            </a:solidFill>
            <a:prstDash val="solid"/>
            <a:headEnd type="stealth" w="med" len="med"/>
            <a:tailEnd type="none" w="med" len="med"/>
          </a:ln>
        </p:spPr>
      </p:cxnSp>
      <p:sp>
        <p:nvSpPr>
          <p:cNvPr id="267283" name="Text Box 27"/>
          <p:cNvSpPr txBox="1"/>
          <p:nvPr/>
        </p:nvSpPr>
        <p:spPr>
          <a:xfrm>
            <a:off x="6096000" y="228600"/>
            <a:ext cx="1219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02428" name="Text Box 28"/>
          <p:cNvSpPr txBox="1"/>
          <p:nvPr/>
        </p:nvSpPr>
        <p:spPr>
          <a:xfrm>
            <a:off x="6096000" y="4648200"/>
            <a:ext cx="25908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b4</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2429" name="Text Box 29"/>
          <p:cNvSpPr txBox="1"/>
          <p:nvPr/>
        </p:nvSpPr>
        <p:spPr>
          <a:xfrm>
            <a:off x="6172200" y="990600"/>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2430" name="Text Box 30"/>
          <p:cNvSpPr txBox="1"/>
          <p:nvPr/>
        </p:nvSpPr>
        <p:spPr>
          <a:xfrm>
            <a:off x="6248400" y="990600"/>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2431" name="Text Box 31"/>
          <p:cNvSpPr txBox="1"/>
          <p:nvPr/>
        </p:nvSpPr>
        <p:spPr>
          <a:xfrm>
            <a:off x="6172200" y="990600"/>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28"/>
                                        </p:tgtEl>
                                        <p:attrNameLst>
                                          <p:attrName>style.visibility</p:attrName>
                                        </p:attrNameLst>
                                      </p:cBhvr>
                                      <p:to>
                                        <p:strVal val="visible"/>
                                      </p:to>
                                    </p:set>
                                    <p:animEffect transition="in" filter="blinds(horizontal)">
                                      <p:cBhvr>
                                        <p:cTn id="7" dur="500"/>
                                        <p:tgtEl>
                                          <p:spTgt spid="1024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21"/>
                                        </p:tgtEl>
                                        <p:attrNameLst>
                                          <p:attrName>style.visibility</p:attrName>
                                        </p:attrNameLst>
                                      </p:cBhvr>
                                      <p:to>
                                        <p:strVal val="visible"/>
                                      </p:to>
                                    </p:set>
                                    <p:animEffect transition="in" filter="blinds(horizontal)">
                                      <p:cBhvr>
                                        <p:cTn id="12" dur="500"/>
                                        <p:tgtEl>
                                          <p:spTgt spid="102421"/>
                                        </p:tgtEl>
                                      </p:cBhvr>
                                    </p:animEffect>
                                  </p:childTnLst>
                                </p:cTn>
                              </p:par>
                              <p:par>
                                <p:cTn id="13" presetID="3" presetClass="entr" presetSubtype="10" fill="hold" nodeType="withEffect">
                                  <p:stCondLst>
                                    <p:cond delay="0"/>
                                  </p:stCondLst>
                                  <p:childTnLst>
                                    <p:set>
                                      <p:cBhvr>
                                        <p:cTn id="14" dur="1" fill="hold">
                                          <p:stCondLst>
                                            <p:cond delay="0"/>
                                          </p:stCondLst>
                                        </p:cTn>
                                        <p:tgtEl>
                                          <p:spTgt spid="102422"/>
                                        </p:tgtEl>
                                        <p:attrNameLst>
                                          <p:attrName>style.visibility</p:attrName>
                                        </p:attrNameLst>
                                      </p:cBhvr>
                                      <p:to>
                                        <p:strVal val="visible"/>
                                      </p:to>
                                    </p:set>
                                    <p:animEffect transition="in" filter="blinds(horizontal)">
                                      <p:cBhvr>
                                        <p:cTn id="15" dur="500"/>
                                        <p:tgtEl>
                                          <p:spTgt spid="10242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2429"/>
                                        </p:tgtEl>
                                        <p:attrNameLst>
                                          <p:attrName>style.visibility</p:attrName>
                                        </p:attrNameLst>
                                      </p:cBhvr>
                                      <p:to>
                                        <p:strVal val="visible"/>
                                      </p:to>
                                    </p:set>
                                    <p:animEffect transition="in" filter="blinds(horizontal)">
                                      <p:cBhvr>
                                        <p:cTn id="20" dur="500"/>
                                        <p:tgtEl>
                                          <p:spTgt spid="10242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2430"/>
                                        </p:tgtEl>
                                        <p:attrNameLst>
                                          <p:attrName>style.visibility</p:attrName>
                                        </p:attrNameLst>
                                      </p:cBhvr>
                                      <p:to>
                                        <p:strVal val="visible"/>
                                      </p:to>
                                    </p:set>
                                    <p:animEffect transition="in" filter="blinds(horizontal)">
                                      <p:cBhvr>
                                        <p:cTn id="25" dur="500"/>
                                        <p:tgtEl>
                                          <p:spTgt spid="10243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2424"/>
                                        </p:tgtEl>
                                        <p:attrNameLst>
                                          <p:attrName>style.visibility</p:attrName>
                                        </p:attrNameLst>
                                      </p:cBhvr>
                                      <p:to>
                                        <p:strVal val="visible"/>
                                      </p:to>
                                    </p:set>
                                    <p:animEffect transition="in" filter="blinds(horizontal)">
                                      <p:cBhvr>
                                        <p:cTn id="30" dur="500"/>
                                        <p:tgtEl>
                                          <p:spTgt spid="102424"/>
                                        </p:tgtEl>
                                      </p:cBhvr>
                                    </p:animEffect>
                                  </p:childTnLst>
                                </p:cTn>
                              </p:par>
                              <p:par>
                                <p:cTn id="31" presetID="3" presetClass="entr" presetSubtype="10" fill="hold" nodeType="withEffect">
                                  <p:stCondLst>
                                    <p:cond delay="0"/>
                                  </p:stCondLst>
                                  <p:childTnLst>
                                    <p:set>
                                      <p:cBhvr>
                                        <p:cTn id="32" dur="1" fill="hold">
                                          <p:stCondLst>
                                            <p:cond delay="0"/>
                                          </p:stCondLst>
                                        </p:cTn>
                                        <p:tgtEl>
                                          <p:spTgt spid="102423"/>
                                        </p:tgtEl>
                                        <p:attrNameLst>
                                          <p:attrName>style.visibility</p:attrName>
                                        </p:attrNameLst>
                                      </p:cBhvr>
                                      <p:to>
                                        <p:strVal val="visible"/>
                                      </p:to>
                                    </p:set>
                                    <p:animEffect transition="in" filter="blinds(horizontal)">
                                      <p:cBhvr>
                                        <p:cTn id="33" dur="500"/>
                                        <p:tgtEl>
                                          <p:spTgt spid="10242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2431"/>
                                        </p:tgtEl>
                                        <p:attrNameLst>
                                          <p:attrName>style.visibility</p:attrName>
                                        </p:attrNameLst>
                                      </p:cBhvr>
                                      <p:to>
                                        <p:strVal val="visible"/>
                                      </p:to>
                                    </p:set>
                                    <p:animEffect transition="in" filter="blinds(horizontal)">
                                      <p:cBhvr>
                                        <p:cTn id="38" dur="500"/>
                                        <p:tgtEl>
                                          <p:spTgt spid="102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8" grpId="0" bldLvl="0" animBg="1"/>
      <p:bldP spid="102429" grpId="0" bldLvl="0" animBg="1"/>
      <p:bldP spid="102430" grpId="0" bldLvl="0" animBg="1"/>
      <p:bldP spid="102431"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9810" name="组合 7"/>
          <p:cNvGrpSpPr/>
          <p:nvPr/>
        </p:nvGrpSpPr>
        <p:grpSpPr>
          <a:xfrm>
            <a:off x="3001963" y="6045200"/>
            <a:ext cx="6142037" cy="812800"/>
            <a:chOff x="4001597" y="5613400"/>
            <a:chExt cx="8190403" cy="1244600"/>
          </a:xfrm>
        </p:grpSpPr>
        <p:sp>
          <p:nvSpPr>
            <p:cNvPr id="9" name="任意多边形: 形状 8"/>
            <p:cNvSpPr/>
            <p:nvPr>
              <p:custDataLst>
                <p:tags r:id="rId1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8"/>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59811"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104</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59812" name="Object 2"/>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45926" r:id="rId20" imgW="965200" imgH="711200" progId="Equation.3">
                  <p:embed/>
                </p:oleObj>
              </mc:Choice>
              <mc:Fallback>
                <p:oleObj r:id="rId20" imgW="965200" imgH="711200" progId="Equation.3">
                  <p:embed/>
                  <p:pic>
                    <p:nvPicPr>
                      <p:cNvPr id="0" name="图片 3310"/>
                      <p:cNvPicPr/>
                      <p:nvPr/>
                    </p:nvPicPr>
                    <p:blipFill>
                      <a:blip r:embed="rId21"/>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59813" name="AutoShape 3"/>
          <p:cNvCxnSpPr/>
          <p:nvPr>
            <p:custDataLst>
              <p:tags r:id="rId4"/>
            </p:custDataLst>
          </p:nvPr>
        </p:nvCxnSpPr>
        <p:spPr>
          <a:xfrm flipH="1">
            <a:off x="1443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59814" name="AutoShape 4"/>
          <p:cNvCxnSpPr/>
          <p:nvPr>
            <p:custDataLst>
              <p:tags r:id="rId5"/>
            </p:custDataLst>
          </p:nvPr>
        </p:nvCxnSpPr>
        <p:spPr>
          <a:xfrm flipH="1">
            <a:off x="3195638" y="1033463"/>
            <a:ext cx="4762" cy="282575"/>
          </a:xfrm>
          <a:prstGeom prst="straightConnector1">
            <a:avLst/>
          </a:prstGeom>
          <a:ln w="50800" cap="flat" cmpd="sng">
            <a:solidFill>
              <a:schemeClr val="tx1"/>
            </a:solidFill>
            <a:prstDash val="solid"/>
            <a:headEnd type="stealth" w="med" len="med"/>
            <a:tailEnd type="none" w="med" len="med"/>
          </a:ln>
        </p:spPr>
      </p:cxnSp>
      <p:cxnSp>
        <p:nvCxnSpPr>
          <p:cNvPr id="759815" name="AutoShape 5"/>
          <p:cNvCxnSpPr/>
          <p:nvPr>
            <p:custDataLst>
              <p:tags r:id="rId6"/>
            </p:custDataLst>
          </p:nvPr>
        </p:nvCxnSpPr>
        <p:spPr>
          <a:xfrm>
            <a:off x="3240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59816" name="Object 6"/>
          <p:cNvGraphicFramePr>
            <a:graphicFrameLocks noChangeAspect="1"/>
          </p:cNvGraphicFramePr>
          <p:nvPr>
            <p:custDataLst>
              <p:tags r:id="rId7"/>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45927" r:id="rId22" imgW="977900" imgH="711200" progId="Equation.3">
                  <p:embed/>
                </p:oleObj>
              </mc:Choice>
              <mc:Fallback>
                <p:oleObj r:id="rId22" imgW="977900" imgH="711200" progId="Equation.3">
                  <p:embed/>
                  <p:pic>
                    <p:nvPicPr>
                      <p:cNvPr id="0" name="图片 3311"/>
                      <p:cNvPicPr/>
                      <p:nvPr/>
                    </p:nvPicPr>
                    <p:blipFill>
                      <a:blip r:embed="rId23"/>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759817" name="Object 7"/>
          <p:cNvGraphicFramePr>
            <a:graphicFrameLocks noChangeAspect="1"/>
          </p:cNvGraphicFramePr>
          <p:nvPr>
            <p:custDataLst>
              <p:tags r:id="rId8"/>
            </p:custDataLst>
          </p:nvPr>
        </p:nvGraphicFramePr>
        <p:xfrm>
          <a:off x="2514600" y="1328738"/>
          <a:ext cx="1360488" cy="989012"/>
        </p:xfrm>
        <a:graphic>
          <a:graphicData uri="http://schemas.openxmlformats.org/presentationml/2006/ole">
            <mc:AlternateContent xmlns:mc="http://schemas.openxmlformats.org/markup-compatibility/2006">
              <mc:Choice xmlns:v="urn:schemas-microsoft-com:vml" Requires="v">
                <p:oleObj spid="_x0000_s45928" r:id="rId24" imgW="977900" imgH="711200" progId="Equation.3">
                  <p:embed/>
                </p:oleObj>
              </mc:Choice>
              <mc:Fallback>
                <p:oleObj r:id="rId24" imgW="977900" imgH="711200" progId="Equation.3">
                  <p:embed/>
                  <p:pic>
                    <p:nvPicPr>
                      <p:cNvPr id="0" name="图片 3312"/>
                      <p:cNvPicPr/>
                      <p:nvPr/>
                    </p:nvPicPr>
                    <p:blipFill>
                      <a:blip r:embed="rId25"/>
                      <a:stretch>
                        <a:fillRect/>
                      </a:stretch>
                    </p:blipFill>
                    <p:spPr>
                      <a:xfrm>
                        <a:off x="2514600"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9818" name="Object 8"/>
          <p:cNvGraphicFramePr>
            <a:graphicFrameLocks noChangeAspect="1"/>
          </p:cNvGraphicFramePr>
          <p:nvPr>
            <p:custDataLst>
              <p:tags r:id="rId9"/>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45929" r:id="rId26" imgW="965200" imgH="711200" progId="Equation.3">
                  <p:embed/>
                </p:oleObj>
              </mc:Choice>
              <mc:Fallback>
                <p:oleObj r:id="rId26" imgW="965200" imgH="711200" progId="Equation.3">
                  <p:embed/>
                  <p:pic>
                    <p:nvPicPr>
                      <p:cNvPr id="0" name="图片 3313"/>
                      <p:cNvPicPr/>
                      <p:nvPr/>
                    </p:nvPicPr>
                    <p:blipFill>
                      <a:blip r:embed="rId27"/>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graphicFrame>
        <p:nvGraphicFramePr>
          <p:cNvPr id="759819" name="Object 12"/>
          <p:cNvGraphicFramePr>
            <a:graphicFrameLocks noChangeAspect="1"/>
          </p:cNvGraphicFramePr>
          <p:nvPr/>
        </p:nvGraphicFramePr>
        <p:xfrm>
          <a:off x="2524125" y="2709863"/>
          <a:ext cx="1341438" cy="989012"/>
        </p:xfrm>
        <a:graphic>
          <a:graphicData uri="http://schemas.openxmlformats.org/presentationml/2006/ole">
            <mc:AlternateContent xmlns:mc="http://schemas.openxmlformats.org/markup-compatibility/2006">
              <mc:Choice xmlns:v="urn:schemas-microsoft-com:vml" Requires="v">
                <p:oleObj spid="_x0000_s45930" r:id="rId28" imgW="965200" imgH="711200" progId="Equation.3">
                  <p:embed/>
                </p:oleObj>
              </mc:Choice>
              <mc:Fallback>
                <p:oleObj r:id="rId28" imgW="965200" imgH="711200" progId="Equation.3">
                  <p:embed/>
                  <p:pic>
                    <p:nvPicPr>
                      <p:cNvPr id="0" name="图片 3309"/>
                      <p:cNvPicPr/>
                      <p:nvPr/>
                    </p:nvPicPr>
                    <p:blipFill>
                      <a:blip r:embed="rId29"/>
                      <a:stretch>
                        <a:fillRect/>
                      </a:stretch>
                    </p:blipFill>
                    <p:spPr>
                      <a:xfrm>
                        <a:off x="2524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9820" name="Object 13"/>
          <p:cNvGraphicFramePr>
            <a:graphicFrameLocks noChangeAspect="1"/>
          </p:cNvGraphicFramePr>
          <p:nvPr/>
        </p:nvGraphicFramePr>
        <p:xfrm>
          <a:off x="762000" y="2709863"/>
          <a:ext cx="1360488" cy="989012"/>
        </p:xfrm>
        <a:graphic>
          <a:graphicData uri="http://schemas.openxmlformats.org/presentationml/2006/ole">
            <mc:AlternateContent xmlns:mc="http://schemas.openxmlformats.org/markup-compatibility/2006">
              <mc:Choice xmlns:v="urn:schemas-microsoft-com:vml" Requires="v">
                <p:oleObj spid="_x0000_s45931" r:id="rId30" imgW="977900" imgH="711200" progId="Equation.3">
                  <p:embed/>
                </p:oleObj>
              </mc:Choice>
              <mc:Fallback>
                <p:oleObj r:id="rId30" imgW="977900" imgH="711200" progId="Equation.3">
                  <p:embed/>
                  <p:pic>
                    <p:nvPicPr>
                      <p:cNvPr id="0" name="图片 3314"/>
                      <p:cNvPicPr/>
                      <p:nvPr/>
                    </p:nvPicPr>
                    <p:blipFill>
                      <a:blip r:embed="rId31"/>
                      <a:stretch>
                        <a:fillRect/>
                      </a:stretch>
                    </p:blipFill>
                    <p:spPr>
                      <a:xfrm>
                        <a:off x="762000" y="2709863"/>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59821" name="Object 14"/>
          <p:cNvGraphicFramePr>
            <a:graphicFrameLocks noChangeAspect="1"/>
          </p:cNvGraphicFramePr>
          <p:nvPr/>
        </p:nvGraphicFramePr>
        <p:xfrm>
          <a:off x="4114800" y="2667000"/>
          <a:ext cx="1306513" cy="989013"/>
        </p:xfrm>
        <a:graphic>
          <a:graphicData uri="http://schemas.openxmlformats.org/presentationml/2006/ole">
            <mc:AlternateContent xmlns:mc="http://schemas.openxmlformats.org/markup-compatibility/2006">
              <mc:Choice xmlns:v="urn:schemas-microsoft-com:vml" Requires="v">
                <p:oleObj spid="_x0000_s45932" r:id="rId32" imgW="939165" imgH="711200" progId="Equation.3">
                  <p:embed/>
                </p:oleObj>
              </mc:Choice>
              <mc:Fallback>
                <p:oleObj r:id="rId32" imgW="939165" imgH="711200" progId="Equation.3">
                  <p:embed/>
                  <p:pic>
                    <p:nvPicPr>
                      <p:cNvPr id="0" name="图片 3315"/>
                      <p:cNvPicPr/>
                      <p:nvPr/>
                    </p:nvPicPr>
                    <p:blipFill>
                      <a:blip r:embed="rId33"/>
                      <a:stretch>
                        <a:fillRect/>
                      </a:stretch>
                    </p:blipFill>
                    <p:spPr>
                      <a:xfrm>
                        <a:off x="4114800" y="2667000"/>
                        <a:ext cx="1306513" cy="989013"/>
                      </a:xfrm>
                      <a:prstGeom prst="rect">
                        <a:avLst/>
                      </a:prstGeom>
                      <a:noFill/>
                      <a:ln w="38100">
                        <a:noFill/>
                        <a:miter/>
                      </a:ln>
                    </p:spPr>
                  </p:pic>
                </p:oleObj>
              </mc:Fallback>
            </mc:AlternateContent>
          </a:graphicData>
        </a:graphic>
      </p:graphicFrame>
      <p:cxnSp>
        <p:nvCxnSpPr>
          <p:cNvPr id="759822" name="AutoShape 15"/>
          <p:cNvCxnSpPr/>
          <p:nvPr>
            <p:custDataLst>
              <p:tags r:id="rId10"/>
            </p:custDataLst>
          </p:nvPr>
        </p:nvCxnSpPr>
        <p:spPr>
          <a:xfrm flipH="1">
            <a:off x="1443038" y="2330450"/>
            <a:ext cx="1752600" cy="366713"/>
          </a:xfrm>
          <a:prstGeom prst="straightConnector1">
            <a:avLst/>
          </a:prstGeom>
          <a:ln w="50800" cap="flat" cmpd="sng">
            <a:solidFill>
              <a:schemeClr val="tx1"/>
            </a:solidFill>
            <a:prstDash val="solid"/>
            <a:headEnd type="stealth" w="med" len="med"/>
            <a:tailEnd type="none" w="med" len="med"/>
          </a:ln>
        </p:spPr>
      </p:cxnSp>
      <p:cxnSp>
        <p:nvCxnSpPr>
          <p:cNvPr id="759823" name="AutoShape 16"/>
          <p:cNvCxnSpPr/>
          <p:nvPr>
            <p:custDataLst>
              <p:tags r:id="rId11"/>
            </p:custDataLst>
          </p:nvPr>
        </p:nvCxnSpPr>
        <p:spPr>
          <a:xfrm>
            <a:off x="3195638" y="2330450"/>
            <a:ext cx="0" cy="366713"/>
          </a:xfrm>
          <a:prstGeom prst="straightConnector1">
            <a:avLst/>
          </a:prstGeom>
          <a:ln w="50800" cap="flat" cmpd="sng">
            <a:solidFill>
              <a:schemeClr val="tx1"/>
            </a:solidFill>
            <a:prstDash val="solid"/>
            <a:headEnd type="stealth" w="med" len="med"/>
            <a:tailEnd type="none" w="med" len="med"/>
          </a:ln>
        </p:spPr>
      </p:cxnSp>
      <p:cxnSp>
        <p:nvCxnSpPr>
          <p:cNvPr id="759824" name="AutoShape 17"/>
          <p:cNvCxnSpPr/>
          <p:nvPr>
            <p:custDataLst>
              <p:tags r:id="rId12"/>
            </p:custDataLst>
          </p:nvPr>
        </p:nvCxnSpPr>
        <p:spPr>
          <a:xfrm>
            <a:off x="3195638"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103445" name="Object 21"/>
          <p:cNvGraphicFramePr>
            <a:graphicFrameLocks noChangeAspect="1"/>
          </p:cNvGraphicFramePr>
          <p:nvPr/>
        </p:nvGraphicFramePr>
        <p:xfrm>
          <a:off x="2743200" y="3886200"/>
          <a:ext cx="1306513" cy="989013"/>
        </p:xfrm>
        <a:graphic>
          <a:graphicData uri="http://schemas.openxmlformats.org/presentationml/2006/ole">
            <mc:AlternateContent xmlns:mc="http://schemas.openxmlformats.org/markup-compatibility/2006">
              <mc:Choice xmlns:v="urn:schemas-microsoft-com:vml" Requires="v">
                <p:oleObj spid="_x0000_s45933" r:id="rId34" imgW="939165" imgH="711200" progId="Equation.3">
                  <p:embed/>
                </p:oleObj>
              </mc:Choice>
              <mc:Fallback>
                <p:oleObj r:id="rId34" imgW="939165" imgH="711200" progId="Equation.3">
                  <p:embed/>
                  <p:pic>
                    <p:nvPicPr>
                      <p:cNvPr id="0" name="图片 3316"/>
                      <p:cNvPicPr/>
                      <p:nvPr/>
                    </p:nvPicPr>
                    <p:blipFill>
                      <a:blip r:embed="rId35"/>
                      <a:stretch>
                        <a:fillRect/>
                      </a:stretch>
                    </p:blipFill>
                    <p:spPr>
                      <a:xfrm>
                        <a:off x="2743200" y="3886200"/>
                        <a:ext cx="1306513" cy="989013"/>
                      </a:xfrm>
                      <a:prstGeom prst="rect">
                        <a:avLst/>
                      </a:prstGeom>
                      <a:noFill/>
                      <a:ln w="38100">
                        <a:noFill/>
                        <a:miter/>
                      </a:ln>
                    </p:spPr>
                  </p:pic>
                </p:oleObj>
              </mc:Fallback>
            </mc:AlternateContent>
          </a:graphicData>
        </a:graphic>
      </p:graphicFrame>
      <p:graphicFrame>
        <p:nvGraphicFramePr>
          <p:cNvPr id="103446" name="Object 22"/>
          <p:cNvGraphicFramePr>
            <a:graphicFrameLocks noChangeAspect="1"/>
          </p:cNvGraphicFramePr>
          <p:nvPr/>
        </p:nvGraphicFramePr>
        <p:xfrm>
          <a:off x="4114800" y="3886200"/>
          <a:ext cx="1412875" cy="989013"/>
        </p:xfrm>
        <a:graphic>
          <a:graphicData uri="http://schemas.openxmlformats.org/presentationml/2006/ole">
            <mc:AlternateContent xmlns:mc="http://schemas.openxmlformats.org/markup-compatibility/2006">
              <mc:Choice xmlns:v="urn:schemas-microsoft-com:vml" Requires="v">
                <p:oleObj spid="_x0000_s45934" r:id="rId36" imgW="1016000" imgH="711200" progId="Equation.3">
                  <p:embed/>
                </p:oleObj>
              </mc:Choice>
              <mc:Fallback>
                <p:oleObj r:id="rId36" imgW="1016000" imgH="711200" progId="Equation.3">
                  <p:embed/>
                  <p:pic>
                    <p:nvPicPr>
                      <p:cNvPr id="0" name="图片 3317"/>
                      <p:cNvPicPr/>
                      <p:nvPr/>
                    </p:nvPicPr>
                    <p:blipFill>
                      <a:blip r:embed="rId37"/>
                      <a:stretch>
                        <a:fillRect/>
                      </a:stretch>
                    </p:blipFill>
                    <p:spPr>
                      <a:xfrm>
                        <a:off x="4114800" y="3886200"/>
                        <a:ext cx="1412875" cy="989013"/>
                      </a:xfrm>
                      <a:prstGeom prst="rect">
                        <a:avLst/>
                      </a:prstGeom>
                      <a:noFill/>
                      <a:ln w="38100">
                        <a:noFill/>
                        <a:miter/>
                      </a:ln>
                    </p:spPr>
                  </p:pic>
                </p:oleObj>
              </mc:Fallback>
            </mc:AlternateContent>
          </a:graphicData>
        </a:graphic>
      </p:graphicFrame>
      <p:cxnSp>
        <p:nvCxnSpPr>
          <p:cNvPr id="103447" name="AutoShape 23"/>
          <p:cNvCxnSpPr/>
          <p:nvPr>
            <p:custDataLst>
              <p:tags r:id="rId13"/>
            </p:custDataLst>
          </p:nvPr>
        </p:nvCxnSpPr>
        <p:spPr>
          <a:xfrm>
            <a:off x="3195638" y="3711575"/>
            <a:ext cx="201612" cy="174625"/>
          </a:xfrm>
          <a:prstGeom prst="straightConnector1">
            <a:avLst/>
          </a:prstGeom>
          <a:ln w="50800" cap="flat" cmpd="sng">
            <a:solidFill>
              <a:schemeClr val="tx1"/>
            </a:solidFill>
            <a:prstDash val="solid"/>
            <a:headEnd type="stealth" w="med" len="med"/>
            <a:tailEnd type="none" w="med" len="med"/>
          </a:ln>
        </p:spPr>
      </p:cxnSp>
      <p:cxnSp>
        <p:nvCxnSpPr>
          <p:cNvPr id="103448" name="AutoShape 24"/>
          <p:cNvCxnSpPr/>
          <p:nvPr>
            <p:custDataLst>
              <p:tags r:id="rId14"/>
            </p:custDataLst>
          </p:nvPr>
        </p:nvCxnSpPr>
        <p:spPr>
          <a:xfrm>
            <a:off x="3195638" y="3711575"/>
            <a:ext cx="1625600" cy="174625"/>
          </a:xfrm>
          <a:prstGeom prst="straightConnector1">
            <a:avLst/>
          </a:prstGeom>
          <a:ln w="50800" cap="flat" cmpd="sng">
            <a:solidFill>
              <a:schemeClr val="tx1"/>
            </a:solidFill>
            <a:prstDash val="solid"/>
            <a:headEnd type="stealth" w="med" len="med"/>
            <a:tailEnd type="none" w="med" len="med"/>
          </a:ln>
        </p:spPr>
      </p:cxnSp>
      <p:graphicFrame>
        <p:nvGraphicFramePr>
          <p:cNvPr id="759829" name="Object 27"/>
          <p:cNvGraphicFramePr>
            <a:graphicFrameLocks noChangeAspect="1"/>
          </p:cNvGraphicFramePr>
          <p:nvPr/>
        </p:nvGraphicFramePr>
        <p:xfrm>
          <a:off x="0" y="3886200"/>
          <a:ext cx="1360488" cy="989013"/>
        </p:xfrm>
        <a:graphic>
          <a:graphicData uri="http://schemas.openxmlformats.org/presentationml/2006/ole">
            <mc:AlternateContent xmlns:mc="http://schemas.openxmlformats.org/markup-compatibility/2006">
              <mc:Choice xmlns:v="urn:schemas-microsoft-com:vml" Requires="v">
                <p:oleObj spid="_x0000_s45935" r:id="rId38" imgW="977900" imgH="711200" progId="Equation.3">
                  <p:embed/>
                </p:oleObj>
              </mc:Choice>
              <mc:Fallback>
                <p:oleObj r:id="rId38" imgW="977900" imgH="711200" progId="Equation.3">
                  <p:embed/>
                  <p:pic>
                    <p:nvPicPr>
                      <p:cNvPr id="0" name="图片 3318"/>
                      <p:cNvPicPr/>
                      <p:nvPr/>
                    </p:nvPicPr>
                    <p:blipFill>
                      <a:blip r:embed="rId39"/>
                      <a:stretch>
                        <a:fillRect/>
                      </a:stretch>
                    </p:blipFill>
                    <p:spPr>
                      <a:xfrm>
                        <a:off x="0" y="3886200"/>
                        <a:ext cx="1360488" cy="989013"/>
                      </a:xfrm>
                      <a:prstGeom prst="rect">
                        <a:avLst/>
                      </a:prstGeom>
                      <a:noFill/>
                      <a:ln w="38100">
                        <a:noFill/>
                        <a:miter/>
                      </a:ln>
                    </p:spPr>
                  </p:pic>
                </p:oleObj>
              </mc:Fallback>
            </mc:AlternateContent>
          </a:graphicData>
        </a:graphic>
      </p:graphicFrame>
      <p:graphicFrame>
        <p:nvGraphicFramePr>
          <p:cNvPr id="759830" name="Object 28"/>
          <p:cNvGraphicFramePr>
            <a:graphicFrameLocks noChangeAspect="1"/>
          </p:cNvGraphicFramePr>
          <p:nvPr/>
        </p:nvGraphicFramePr>
        <p:xfrm>
          <a:off x="1338263" y="3886200"/>
          <a:ext cx="1360487" cy="989013"/>
        </p:xfrm>
        <a:graphic>
          <a:graphicData uri="http://schemas.openxmlformats.org/presentationml/2006/ole">
            <mc:AlternateContent xmlns:mc="http://schemas.openxmlformats.org/markup-compatibility/2006">
              <mc:Choice xmlns:v="urn:schemas-microsoft-com:vml" Requires="v">
                <p:oleObj spid="_x0000_s45936" r:id="rId40" imgW="977900" imgH="711200" progId="Equation.3">
                  <p:embed/>
                </p:oleObj>
              </mc:Choice>
              <mc:Fallback>
                <p:oleObj r:id="rId40" imgW="977900" imgH="711200" progId="Equation.3">
                  <p:embed/>
                  <p:pic>
                    <p:nvPicPr>
                      <p:cNvPr id="0" name="图片 3319"/>
                      <p:cNvPicPr/>
                      <p:nvPr/>
                    </p:nvPicPr>
                    <p:blipFill>
                      <a:blip r:embed="rId41"/>
                      <a:stretch>
                        <a:fillRect/>
                      </a:stretch>
                    </p:blipFill>
                    <p:spPr>
                      <a:xfrm>
                        <a:off x="1338263" y="3886200"/>
                        <a:ext cx="1360487" cy="989013"/>
                      </a:xfrm>
                      <a:prstGeom prst="rect">
                        <a:avLst/>
                      </a:prstGeom>
                      <a:noFill/>
                      <a:ln w="38100">
                        <a:noFill/>
                        <a:miter/>
                      </a:ln>
                    </p:spPr>
                  </p:pic>
                </p:oleObj>
              </mc:Fallback>
            </mc:AlternateContent>
          </a:graphicData>
        </a:graphic>
      </p:graphicFrame>
      <p:cxnSp>
        <p:nvCxnSpPr>
          <p:cNvPr id="759831" name="AutoShape 29"/>
          <p:cNvCxnSpPr/>
          <p:nvPr>
            <p:custDataLst>
              <p:tags r:id="rId15"/>
            </p:custDataLst>
          </p:nvPr>
        </p:nvCxnSpPr>
        <p:spPr>
          <a:xfrm>
            <a:off x="1443038" y="3711575"/>
            <a:ext cx="576262" cy="174625"/>
          </a:xfrm>
          <a:prstGeom prst="straightConnector1">
            <a:avLst/>
          </a:prstGeom>
          <a:ln w="50800" cap="flat" cmpd="sng">
            <a:solidFill>
              <a:schemeClr val="tx1"/>
            </a:solidFill>
            <a:prstDash val="solid"/>
            <a:headEnd type="stealth" w="med" len="med"/>
            <a:tailEnd type="none" w="med" len="med"/>
          </a:ln>
        </p:spPr>
      </p:cxnSp>
      <p:cxnSp>
        <p:nvCxnSpPr>
          <p:cNvPr id="759832" name="AutoShape 30"/>
          <p:cNvCxnSpPr/>
          <p:nvPr>
            <p:custDataLst>
              <p:tags r:id="rId16"/>
            </p:custDataLst>
          </p:nvPr>
        </p:nvCxnSpPr>
        <p:spPr>
          <a:xfrm flipH="1">
            <a:off x="681038" y="3711575"/>
            <a:ext cx="762000" cy="174625"/>
          </a:xfrm>
          <a:prstGeom prst="straightConnector1">
            <a:avLst/>
          </a:prstGeom>
          <a:ln w="50800" cap="flat" cmpd="sng">
            <a:solidFill>
              <a:schemeClr val="tx1"/>
            </a:solidFill>
            <a:prstDash val="solid"/>
            <a:headEnd type="stealth" w="med" len="med"/>
            <a:tailEnd type="none" w="med" len="med"/>
          </a:ln>
        </p:spPr>
      </p:cxnSp>
      <p:sp>
        <p:nvSpPr>
          <p:cNvPr id="268311" name="Text Box 33"/>
          <p:cNvSpPr txBox="1"/>
          <p:nvPr/>
        </p:nvSpPr>
        <p:spPr>
          <a:xfrm>
            <a:off x="6096000" y="228600"/>
            <a:ext cx="1219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103458" name="Text Box 34"/>
          <p:cNvSpPr txBox="1"/>
          <p:nvPr/>
        </p:nvSpPr>
        <p:spPr>
          <a:xfrm>
            <a:off x="5105400" y="5029200"/>
            <a:ext cx="40386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CLOSE:={s4,b4,d5,e5}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3459" name="Text Box 35"/>
          <p:cNvSpPr txBox="1"/>
          <p:nvPr/>
        </p:nvSpPr>
        <p:spPr>
          <a:xfrm>
            <a:off x="5943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l</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3460" name="Text Box 36"/>
          <p:cNvSpPr txBox="1"/>
          <p:nvPr/>
        </p:nvSpPr>
        <p:spPr>
          <a:xfrm>
            <a:off x="5943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l5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3461" name="Text Box 37"/>
          <p:cNvSpPr txBox="1"/>
          <p:nvPr/>
        </p:nvSpPr>
        <p:spPr>
          <a:xfrm>
            <a:off x="5943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OPEN:={l5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58"/>
                                        </p:tgtEl>
                                        <p:attrNameLst>
                                          <p:attrName>style.visibility</p:attrName>
                                        </p:attrNameLst>
                                      </p:cBhvr>
                                      <p:to>
                                        <p:strVal val="visible"/>
                                      </p:to>
                                    </p:set>
                                    <p:animEffect transition="in" filter="blinds(horizontal)">
                                      <p:cBhvr>
                                        <p:cTn id="7" dur="500"/>
                                        <p:tgtEl>
                                          <p:spTgt spid="1034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445"/>
                                        </p:tgtEl>
                                        <p:attrNameLst>
                                          <p:attrName>style.visibility</p:attrName>
                                        </p:attrNameLst>
                                      </p:cBhvr>
                                      <p:to>
                                        <p:strVal val="visible"/>
                                      </p:to>
                                    </p:set>
                                    <p:animEffect transition="in" filter="blinds(horizontal)">
                                      <p:cBhvr>
                                        <p:cTn id="12" dur="500"/>
                                        <p:tgtEl>
                                          <p:spTgt spid="103445"/>
                                        </p:tgtEl>
                                      </p:cBhvr>
                                    </p:animEffect>
                                  </p:childTnLst>
                                </p:cTn>
                              </p:par>
                              <p:par>
                                <p:cTn id="13" presetID="3" presetClass="entr" presetSubtype="10" fill="hold" nodeType="withEffect">
                                  <p:stCondLst>
                                    <p:cond delay="0"/>
                                  </p:stCondLst>
                                  <p:childTnLst>
                                    <p:set>
                                      <p:cBhvr>
                                        <p:cTn id="14" dur="1" fill="hold">
                                          <p:stCondLst>
                                            <p:cond delay="0"/>
                                          </p:stCondLst>
                                        </p:cTn>
                                        <p:tgtEl>
                                          <p:spTgt spid="103446"/>
                                        </p:tgtEl>
                                        <p:attrNameLst>
                                          <p:attrName>style.visibility</p:attrName>
                                        </p:attrNameLst>
                                      </p:cBhvr>
                                      <p:to>
                                        <p:strVal val="visible"/>
                                      </p:to>
                                    </p:set>
                                    <p:animEffect transition="in" filter="blinds(horizontal)">
                                      <p:cBhvr>
                                        <p:cTn id="15" dur="500"/>
                                        <p:tgtEl>
                                          <p:spTgt spid="10344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3459"/>
                                        </p:tgtEl>
                                        <p:attrNameLst>
                                          <p:attrName>style.visibility</p:attrName>
                                        </p:attrNameLst>
                                      </p:cBhvr>
                                      <p:to>
                                        <p:strVal val="visible"/>
                                      </p:to>
                                    </p:set>
                                    <p:animEffect transition="in" filter="blinds(horizontal)">
                                      <p:cBhvr>
                                        <p:cTn id="20" dur="500"/>
                                        <p:tgtEl>
                                          <p:spTgt spid="10345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3460"/>
                                        </p:tgtEl>
                                        <p:attrNameLst>
                                          <p:attrName>style.visibility</p:attrName>
                                        </p:attrNameLst>
                                      </p:cBhvr>
                                      <p:to>
                                        <p:strVal val="visible"/>
                                      </p:to>
                                    </p:set>
                                    <p:animEffect transition="in" filter="blinds(horizontal)">
                                      <p:cBhvr>
                                        <p:cTn id="25" dur="500"/>
                                        <p:tgtEl>
                                          <p:spTgt spid="10346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3447"/>
                                        </p:tgtEl>
                                        <p:attrNameLst>
                                          <p:attrName>style.visibility</p:attrName>
                                        </p:attrNameLst>
                                      </p:cBhvr>
                                      <p:to>
                                        <p:strVal val="visible"/>
                                      </p:to>
                                    </p:set>
                                    <p:animEffect transition="in" filter="blinds(horizontal)">
                                      <p:cBhvr>
                                        <p:cTn id="30" dur="500"/>
                                        <p:tgtEl>
                                          <p:spTgt spid="103447"/>
                                        </p:tgtEl>
                                      </p:cBhvr>
                                    </p:animEffect>
                                  </p:childTnLst>
                                </p:cTn>
                              </p:par>
                              <p:par>
                                <p:cTn id="31" presetID="3" presetClass="entr" presetSubtype="10" fill="hold" nodeType="withEffect">
                                  <p:stCondLst>
                                    <p:cond delay="0"/>
                                  </p:stCondLst>
                                  <p:childTnLst>
                                    <p:set>
                                      <p:cBhvr>
                                        <p:cTn id="32" dur="1" fill="hold">
                                          <p:stCondLst>
                                            <p:cond delay="0"/>
                                          </p:stCondLst>
                                        </p:cTn>
                                        <p:tgtEl>
                                          <p:spTgt spid="103448"/>
                                        </p:tgtEl>
                                        <p:attrNameLst>
                                          <p:attrName>style.visibility</p:attrName>
                                        </p:attrNameLst>
                                      </p:cBhvr>
                                      <p:to>
                                        <p:strVal val="visible"/>
                                      </p:to>
                                    </p:set>
                                    <p:animEffect transition="in" filter="blinds(horizontal)">
                                      <p:cBhvr>
                                        <p:cTn id="33" dur="500"/>
                                        <p:tgtEl>
                                          <p:spTgt spid="10344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3461"/>
                                        </p:tgtEl>
                                        <p:attrNameLst>
                                          <p:attrName>style.visibility</p:attrName>
                                        </p:attrNameLst>
                                      </p:cBhvr>
                                      <p:to>
                                        <p:strVal val="visible"/>
                                      </p:to>
                                    </p:set>
                                    <p:animEffect transition="in" filter="blinds(horizontal)">
                                      <p:cBhvr>
                                        <p:cTn id="38" dur="500"/>
                                        <p:tgtEl>
                                          <p:spTgt spid="103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58" grpId="0" bldLvl="0" animBg="1"/>
      <p:bldP spid="103459" grpId="0" bldLvl="0" animBg="1"/>
      <p:bldP spid="103460" grpId="0" bldLvl="0" animBg="1"/>
      <p:bldP spid="103461" grpId="0" bldLvl="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60834" name="组合 7"/>
          <p:cNvGrpSpPr/>
          <p:nvPr/>
        </p:nvGrpSpPr>
        <p:grpSpPr>
          <a:xfrm>
            <a:off x="3001963" y="6045200"/>
            <a:ext cx="6142037" cy="812800"/>
            <a:chOff x="4001597" y="5613400"/>
            <a:chExt cx="8190403" cy="1244600"/>
          </a:xfrm>
        </p:grpSpPr>
        <p:sp>
          <p:nvSpPr>
            <p:cNvPr id="9" name="任意多边形: 形状 8"/>
            <p:cNvSpPr/>
            <p:nvPr>
              <p:custDataLst>
                <p:tags r:id="rId1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9"/>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60835"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105</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60836" name="Object 2"/>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47029" r:id="rId21" imgW="965200" imgH="711200" progId="Equation.3">
                  <p:embed/>
                </p:oleObj>
              </mc:Choice>
              <mc:Fallback>
                <p:oleObj r:id="rId21" imgW="965200" imgH="711200" progId="Equation.3">
                  <p:embed/>
                  <p:pic>
                    <p:nvPicPr>
                      <p:cNvPr id="0" name="图片 3321"/>
                      <p:cNvPicPr/>
                      <p:nvPr/>
                    </p:nvPicPr>
                    <p:blipFill>
                      <a:blip r:embed="rId22"/>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0837" name="AutoShape 3"/>
          <p:cNvCxnSpPr/>
          <p:nvPr>
            <p:custDataLst>
              <p:tags r:id="rId4"/>
            </p:custDataLst>
          </p:nvPr>
        </p:nvCxnSpPr>
        <p:spPr>
          <a:xfrm flipH="1">
            <a:off x="1443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60838" name="AutoShape 4"/>
          <p:cNvCxnSpPr/>
          <p:nvPr>
            <p:custDataLst>
              <p:tags r:id="rId5"/>
            </p:custDataLst>
          </p:nvPr>
        </p:nvCxnSpPr>
        <p:spPr>
          <a:xfrm flipH="1">
            <a:off x="3195638" y="1033463"/>
            <a:ext cx="4762" cy="282575"/>
          </a:xfrm>
          <a:prstGeom prst="straightConnector1">
            <a:avLst/>
          </a:prstGeom>
          <a:ln w="50800" cap="flat" cmpd="sng">
            <a:solidFill>
              <a:schemeClr val="tx1"/>
            </a:solidFill>
            <a:prstDash val="solid"/>
            <a:headEnd type="stealth" w="med" len="med"/>
            <a:tailEnd type="none" w="med" len="med"/>
          </a:ln>
        </p:spPr>
      </p:cxnSp>
      <p:cxnSp>
        <p:nvCxnSpPr>
          <p:cNvPr id="760839" name="AutoShape 5"/>
          <p:cNvCxnSpPr/>
          <p:nvPr>
            <p:custDataLst>
              <p:tags r:id="rId6"/>
            </p:custDataLst>
          </p:nvPr>
        </p:nvCxnSpPr>
        <p:spPr>
          <a:xfrm>
            <a:off x="3240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60840" name="Object 6"/>
          <p:cNvGraphicFramePr>
            <a:graphicFrameLocks noChangeAspect="1"/>
          </p:cNvGraphicFramePr>
          <p:nvPr>
            <p:custDataLst>
              <p:tags r:id="rId7"/>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47030" r:id="rId23" imgW="977900" imgH="711200" progId="Equation.3">
                  <p:embed/>
                </p:oleObj>
              </mc:Choice>
              <mc:Fallback>
                <p:oleObj r:id="rId23" imgW="977900" imgH="711200" progId="Equation.3">
                  <p:embed/>
                  <p:pic>
                    <p:nvPicPr>
                      <p:cNvPr id="0" name="图片 3322"/>
                      <p:cNvPicPr/>
                      <p:nvPr/>
                    </p:nvPicPr>
                    <p:blipFill>
                      <a:blip r:embed="rId24"/>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760841" name="Object 7"/>
          <p:cNvGraphicFramePr>
            <a:graphicFrameLocks noChangeAspect="1"/>
          </p:cNvGraphicFramePr>
          <p:nvPr>
            <p:custDataLst>
              <p:tags r:id="rId8"/>
            </p:custDataLst>
          </p:nvPr>
        </p:nvGraphicFramePr>
        <p:xfrm>
          <a:off x="2514600" y="1328738"/>
          <a:ext cx="1360488" cy="989012"/>
        </p:xfrm>
        <a:graphic>
          <a:graphicData uri="http://schemas.openxmlformats.org/presentationml/2006/ole">
            <mc:AlternateContent xmlns:mc="http://schemas.openxmlformats.org/markup-compatibility/2006">
              <mc:Choice xmlns:v="urn:schemas-microsoft-com:vml" Requires="v">
                <p:oleObj spid="_x0000_s47031" r:id="rId25" imgW="977900" imgH="711200" progId="Equation.3">
                  <p:embed/>
                </p:oleObj>
              </mc:Choice>
              <mc:Fallback>
                <p:oleObj r:id="rId25" imgW="977900" imgH="711200" progId="Equation.3">
                  <p:embed/>
                  <p:pic>
                    <p:nvPicPr>
                      <p:cNvPr id="0" name="图片 3323"/>
                      <p:cNvPicPr/>
                      <p:nvPr/>
                    </p:nvPicPr>
                    <p:blipFill>
                      <a:blip r:embed="rId26"/>
                      <a:stretch>
                        <a:fillRect/>
                      </a:stretch>
                    </p:blipFill>
                    <p:spPr>
                      <a:xfrm>
                        <a:off x="2514600"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0842" name="Object 8"/>
          <p:cNvGraphicFramePr>
            <a:graphicFrameLocks noChangeAspect="1"/>
          </p:cNvGraphicFramePr>
          <p:nvPr>
            <p:custDataLst>
              <p:tags r:id="rId9"/>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47032" r:id="rId27" imgW="965200" imgH="711200" progId="Equation.3">
                  <p:embed/>
                </p:oleObj>
              </mc:Choice>
              <mc:Fallback>
                <p:oleObj r:id="rId27" imgW="965200" imgH="711200" progId="Equation.3">
                  <p:embed/>
                  <p:pic>
                    <p:nvPicPr>
                      <p:cNvPr id="0" name="图片 3324"/>
                      <p:cNvPicPr/>
                      <p:nvPr/>
                    </p:nvPicPr>
                    <p:blipFill>
                      <a:blip r:embed="rId28"/>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graphicFrame>
        <p:nvGraphicFramePr>
          <p:cNvPr id="760843" name="Object 12"/>
          <p:cNvGraphicFramePr>
            <a:graphicFrameLocks noChangeAspect="1"/>
          </p:cNvGraphicFramePr>
          <p:nvPr/>
        </p:nvGraphicFramePr>
        <p:xfrm>
          <a:off x="2524125" y="2709863"/>
          <a:ext cx="1341438" cy="989012"/>
        </p:xfrm>
        <a:graphic>
          <a:graphicData uri="http://schemas.openxmlformats.org/presentationml/2006/ole">
            <mc:AlternateContent xmlns:mc="http://schemas.openxmlformats.org/markup-compatibility/2006">
              <mc:Choice xmlns:v="urn:schemas-microsoft-com:vml" Requires="v">
                <p:oleObj spid="_x0000_s47033" r:id="rId29" imgW="965200" imgH="711200" progId="Equation.3">
                  <p:embed/>
                </p:oleObj>
              </mc:Choice>
              <mc:Fallback>
                <p:oleObj r:id="rId29" imgW="965200" imgH="711200" progId="Equation.3">
                  <p:embed/>
                  <p:pic>
                    <p:nvPicPr>
                      <p:cNvPr id="0" name="图片 3320"/>
                      <p:cNvPicPr/>
                      <p:nvPr/>
                    </p:nvPicPr>
                    <p:blipFill>
                      <a:blip r:embed="rId30"/>
                      <a:stretch>
                        <a:fillRect/>
                      </a:stretch>
                    </p:blipFill>
                    <p:spPr>
                      <a:xfrm>
                        <a:off x="2524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0844" name="Object 13"/>
          <p:cNvGraphicFramePr>
            <a:graphicFrameLocks noChangeAspect="1"/>
          </p:cNvGraphicFramePr>
          <p:nvPr/>
        </p:nvGraphicFramePr>
        <p:xfrm>
          <a:off x="762000" y="2709863"/>
          <a:ext cx="1360488" cy="989012"/>
        </p:xfrm>
        <a:graphic>
          <a:graphicData uri="http://schemas.openxmlformats.org/presentationml/2006/ole">
            <mc:AlternateContent xmlns:mc="http://schemas.openxmlformats.org/markup-compatibility/2006">
              <mc:Choice xmlns:v="urn:schemas-microsoft-com:vml" Requires="v">
                <p:oleObj spid="_x0000_s47034" r:id="rId31" imgW="977900" imgH="711200" progId="Equation.3">
                  <p:embed/>
                </p:oleObj>
              </mc:Choice>
              <mc:Fallback>
                <p:oleObj r:id="rId31" imgW="977900" imgH="711200" progId="Equation.3">
                  <p:embed/>
                  <p:pic>
                    <p:nvPicPr>
                      <p:cNvPr id="0" name="图片 3325"/>
                      <p:cNvPicPr/>
                      <p:nvPr/>
                    </p:nvPicPr>
                    <p:blipFill>
                      <a:blip r:embed="rId32"/>
                      <a:stretch>
                        <a:fillRect/>
                      </a:stretch>
                    </p:blipFill>
                    <p:spPr>
                      <a:xfrm>
                        <a:off x="762000" y="2709863"/>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0845" name="Object 14"/>
          <p:cNvGraphicFramePr>
            <a:graphicFrameLocks noChangeAspect="1"/>
          </p:cNvGraphicFramePr>
          <p:nvPr/>
        </p:nvGraphicFramePr>
        <p:xfrm>
          <a:off x="4114800" y="2667000"/>
          <a:ext cx="1306513" cy="989013"/>
        </p:xfrm>
        <a:graphic>
          <a:graphicData uri="http://schemas.openxmlformats.org/presentationml/2006/ole">
            <mc:AlternateContent xmlns:mc="http://schemas.openxmlformats.org/markup-compatibility/2006">
              <mc:Choice xmlns:v="urn:schemas-microsoft-com:vml" Requires="v">
                <p:oleObj spid="_x0000_s47035" r:id="rId33" imgW="939165" imgH="711200" progId="Equation.3">
                  <p:embed/>
                </p:oleObj>
              </mc:Choice>
              <mc:Fallback>
                <p:oleObj r:id="rId33" imgW="939165" imgH="711200" progId="Equation.3">
                  <p:embed/>
                  <p:pic>
                    <p:nvPicPr>
                      <p:cNvPr id="0" name="图片 3326"/>
                      <p:cNvPicPr/>
                      <p:nvPr/>
                    </p:nvPicPr>
                    <p:blipFill>
                      <a:blip r:embed="rId34"/>
                      <a:stretch>
                        <a:fillRect/>
                      </a:stretch>
                    </p:blipFill>
                    <p:spPr>
                      <a:xfrm>
                        <a:off x="4114800" y="2667000"/>
                        <a:ext cx="1306513" cy="989013"/>
                      </a:xfrm>
                      <a:prstGeom prst="rect">
                        <a:avLst/>
                      </a:prstGeom>
                      <a:noFill/>
                      <a:ln w="38100">
                        <a:noFill/>
                        <a:miter/>
                      </a:ln>
                    </p:spPr>
                  </p:pic>
                </p:oleObj>
              </mc:Fallback>
            </mc:AlternateContent>
          </a:graphicData>
        </a:graphic>
      </p:graphicFrame>
      <p:cxnSp>
        <p:nvCxnSpPr>
          <p:cNvPr id="760846" name="AutoShape 15"/>
          <p:cNvCxnSpPr/>
          <p:nvPr>
            <p:custDataLst>
              <p:tags r:id="rId10"/>
            </p:custDataLst>
          </p:nvPr>
        </p:nvCxnSpPr>
        <p:spPr>
          <a:xfrm flipH="1">
            <a:off x="1443038" y="2330450"/>
            <a:ext cx="1752600" cy="366713"/>
          </a:xfrm>
          <a:prstGeom prst="straightConnector1">
            <a:avLst/>
          </a:prstGeom>
          <a:ln w="50800" cap="flat" cmpd="sng">
            <a:solidFill>
              <a:schemeClr val="tx1"/>
            </a:solidFill>
            <a:prstDash val="solid"/>
            <a:headEnd type="stealth" w="med" len="med"/>
            <a:tailEnd type="none" w="med" len="med"/>
          </a:ln>
        </p:spPr>
      </p:cxnSp>
      <p:cxnSp>
        <p:nvCxnSpPr>
          <p:cNvPr id="760847" name="AutoShape 16"/>
          <p:cNvCxnSpPr/>
          <p:nvPr>
            <p:custDataLst>
              <p:tags r:id="rId11"/>
            </p:custDataLst>
          </p:nvPr>
        </p:nvCxnSpPr>
        <p:spPr>
          <a:xfrm>
            <a:off x="3195638" y="2330450"/>
            <a:ext cx="0" cy="366713"/>
          </a:xfrm>
          <a:prstGeom prst="straightConnector1">
            <a:avLst/>
          </a:prstGeom>
          <a:ln w="50800" cap="flat" cmpd="sng">
            <a:solidFill>
              <a:schemeClr val="tx1"/>
            </a:solidFill>
            <a:prstDash val="solid"/>
            <a:headEnd type="stealth" w="med" len="med"/>
            <a:tailEnd type="none" w="med" len="med"/>
          </a:ln>
        </p:spPr>
      </p:cxnSp>
      <p:cxnSp>
        <p:nvCxnSpPr>
          <p:cNvPr id="760848" name="AutoShape 17"/>
          <p:cNvCxnSpPr/>
          <p:nvPr>
            <p:custDataLst>
              <p:tags r:id="rId12"/>
            </p:custDataLst>
          </p:nvPr>
        </p:nvCxnSpPr>
        <p:spPr>
          <a:xfrm>
            <a:off x="3195638"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760849" name="Object 21"/>
          <p:cNvGraphicFramePr>
            <a:graphicFrameLocks noChangeAspect="1"/>
          </p:cNvGraphicFramePr>
          <p:nvPr/>
        </p:nvGraphicFramePr>
        <p:xfrm>
          <a:off x="2743200" y="4192588"/>
          <a:ext cx="1306513" cy="989012"/>
        </p:xfrm>
        <a:graphic>
          <a:graphicData uri="http://schemas.openxmlformats.org/presentationml/2006/ole">
            <mc:AlternateContent xmlns:mc="http://schemas.openxmlformats.org/markup-compatibility/2006">
              <mc:Choice xmlns:v="urn:schemas-microsoft-com:vml" Requires="v">
                <p:oleObj spid="_x0000_s47036" r:id="rId35" imgW="939165" imgH="711200" progId="Equation.3">
                  <p:embed/>
                </p:oleObj>
              </mc:Choice>
              <mc:Fallback>
                <p:oleObj r:id="rId35" imgW="939165" imgH="711200" progId="Equation.3">
                  <p:embed/>
                  <p:pic>
                    <p:nvPicPr>
                      <p:cNvPr id="0" name="图片 3327"/>
                      <p:cNvPicPr/>
                      <p:nvPr/>
                    </p:nvPicPr>
                    <p:blipFill>
                      <a:blip r:embed="rId36"/>
                      <a:stretch>
                        <a:fillRect/>
                      </a:stretch>
                    </p:blipFill>
                    <p:spPr>
                      <a:xfrm>
                        <a:off x="2743200" y="4192588"/>
                        <a:ext cx="1306513"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0850" name="Object 22"/>
          <p:cNvGraphicFramePr>
            <a:graphicFrameLocks noChangeAspect="1"/>
          </p:cNvGraphicFramePr>
          <p:nvPr/>
        </p:nvGraphicFramePr>
        <p:xfrm>
          <a:off x="4378325" y="4192588"/>
          <a:ext cx="1412875" cy="989012"/>
        </p:xfrm>
        <a:graphic>
          <a:graphicData uri="http://schemas.openxmlformats.org/presentationml/2006/ole">
            <mc:AlternateContent xmlns:mc="http://schemas.openxmlformats.org/markup-compatibility/2006">
              <mc:Choice xmlns:v="urn:schemas-microsoft-com:vml" Requires="v">
                <p:oleObj spid="_x0000_s47037" r:id="rId37" imgW="1016000" imgH="711200" progId="Equation.3">
                  <p:embed/>
                </p:oleObj>
              </mc:Choice>
              <mc:Fallback>
                <p:oleObj r:id="rId37" imgW="1016000" imgH="711200" progId="Equation.3">
                  <p:embed/>
                  <p:pic>
                    <p:nvPicPr>
                      <p:cNvPr id="0" name="图片 3328"/>
                      <p:cNvPicPr/>
                      <p:nvPr/>
                    </p:nvPicPr>
                    <p:blipFill>
                      <a:blip r:embed="rId38"/>
                      <a:stretch>
                        <a:fillRect/>
                      </a:stretch>
                    </p:blipFill>
                    <p:spPr>
                      <a:xfrm>
                        <a:off x="4378325" y="4192588"/>
                        <a:ext cx="1412875" cy="989012"/>
                      </a:xfrm>
                      <a:prstGeom prst="rect">
                        <a:avLst/>
                      </a:prstGeom>
                      <a:noFill/>
                      <a:ln w="38100">
                        <a:noFill/>
                        <a:miter/>
                      </a:ln>
                    </p:spPr>
                  </p:pic>
                </p:oleObj>
              </mc:Fallback>
            </mc:AlternateContent>
          </a:graphicData>
        </a:graphic>
      </p:graphicFrame>
      <p:cxnSp>
        <p:nvCxnSpPr>
          <p:cNvPr id="760851" name="AutoShape 23"/>
          <p:cNvCxnSpPr/>
          <p:nvPr>
            <p:custDataLst>
              <p:tags r:id="rId13"/>
            </p:custDataLst>
          </p:nvPr>
        </p:nvCxnSpPr>
        <p:spPr>
          <a:xfrm>
            <a:off x="3195638" y="3711575"/>
            <a:ext cx="201612" cy="468313"/>
          </a:xfrm>
          <a:prstGeom prst="straightConnector1">
            <a:avLst/>
          </a:prstGeom>
          <a:ln w="50800" cap="flat" cmpd="sng">
            <a:solidFill>
              <a:schemeClr val="tx1"/>
            </a:solidFill>
            <a:prstDash val="solid"/>
            <a:headEnd type="stealth" w="med" len="med"/>
            <a:tailEnd type="none" w="med" len="med"/>
          </a:ln>
        </p:spPr>
      </p:cxnSp>
      <p:cxnSp>
        <p:nvCxnSpPr>
          <p:cNvPr id="760852" name="AutoShape 24"/>
          <p:cNvCxnSpPr/>
          <p:nvPr>
            <p:custDataLst>
              <p:tags r:id="rId14"/>
            </p:custDataLst>
          </p:nvPr>
        </p:nvCxnSpPr>
        <p:spPr>
          <a:xfrm>
            <a:off x="3195638" y="3711575"/>
            <a:ext cx="1889125" cy="481013"/>
          </a:xfrm>
          <a:prstGeom prst="straightConnector1">
            <a:avLst/>
          </a:prstGeom>
          <a:ln w="50800" cap="flat" cmpd="sng">
            <a:solidFill>
              <a:schemeClr val="tx1"/>
            </a:solidFill>
            <a:prstDash val="solid"/>
            <a:headEnd type="stealth" w="med" len="med"/>
            <a:tailEnd type="none" w="med" len="med"/>
          </a:ln>
        </p:spPr>
      </p:cxnSp>
      <p:graphicFrame>
        <p:nvGraphicFramePr>
          <p:cNvPr id="104475" name="Object 27"/>
          <p:cNvGraphicFramePr>
            <a:graphicFrameLocks noChangeAspect="1"/>
          </p:cNvGraphicFramePr>
          <p:nvPr/>
        </p:nvGraphicFramePr>
        <p:xfrm>
          <a:off x="2895600" y="5475288"/>
          <a:ext cx="990600" cy="1306512"/>
        </p:xfrm>
        <a:graphic>
          <a:graphicData uri="http://schemas.openxmlformats.org/presentationml/2006/ole">
            <mc:AlternateContent xmlns:mc="http://schemas.openxmlformats.org/markup-compatibility/2006">
              <mc:Choice xmlns:v="urn:schemas-microsoft-com:vml" Requires="v">
                <p:oleObj spid="_x0000_s47038" r:id="rId39" imgW="711200" imgH="939165" progId="Equation.3">
                  <p:embed/>
                </p:oleObj>
              </mc:Choice>
              <mc:Fallback>
                <p:oleObj r:id="rId39" imgW="711200" imgH="939165" progId="Equation.3">
                  <p:embed/>
                  <p:pic>
                    <p:nvPicPr>
                      <p:cNvPr id="0" name="图片 3329"/>
                      <p:cNvPicPr/>
                      <p:nvPr/>
                    </p:nvPicPr>
                    <p:blipFill>
                      <a:blip r:embed="rId40"/>
                      <a:stretch>
                        <a:fillRect/>
                      </a:stretch>
                    </p:blipFill>
                    <p:spPr>
                      <a:xfrm>
                        <a:off x="2895600" y="5475288"/>
                        <a:ext cx="990600" cy="1306512"/>
                      </a:xfrm>
                      <a:prstGeom prst="rect">
                        <a:avLst/>
                      </a:prstGeom>
                      <a:noFill/>
                      <a:ln w="38100">
                        <a:noFill/>
                        <a:miter/>
                      </a:ln>
                    </p:spPr>
                  </p:pic>
                </p:oleObj>
              </mc:Fallback>
            </mc:AlternateContent>
          </a:graphicData>
        </a:graphic>
      </p:graphicFrame>
      <p:cxnSp>
        <p:nvCxnSpPr>
          <p:cNvPr id="104476" name="AutoShape 28"/>
          <p:cNvCxnSpPr/>
          <p:nvPr>
            <p:custDataLst>
              <p:tags r:id="rId15"/>
            </p:custDataLst>
          </p:nvPr>
        </p:nvCxnSpPr>
        <p:spPr>
          <a:xfrm flipH="1">
            <a:off x="3390900" y="5194300"/>
            <a:ext cx="6350" cy="280988"/>
          </a:xfrm>
          <a:prstGeom prst="straightConnector1">
            <a:avLst/>
          </a:prstGeom>
          <a:ln w="50800" cap="flat" cmpd="sng">
            <a:solidFill>
              <a:schemeClr val="tx1"/>
            </a:solidFill>
            <a:prstDash val="solid"/>
            <a:headEnd type="stealth" w="med" len="med"/>
            <a:tailEnd type="none" w="med" len="med"/>
          </a:ln>
        </p:spPr>
      </p:cxnSp>
      <p:graphicFrame>
        <p:nvGraphicFramePr>
          <p:cNvPr id="760855" name="Object 30"/>
          <p:cNvGraphicFramePr>
            <a:graphicFrameLocks noChangeAspect="1"/>
          </p:cNvGraphicFramePr>
          <p:nvPr/>
        </p:nvGraphicFramePr>
        <p:xfrm>
          <a:off x="0" y="3886200"/>
          <a:ext cx="1360488" cy="989013"/>
        </p:xfrm>
        <a:graphic>
          <a:graphicData uri="http://schemas.openxmlformats.org/presentationml/2006/ole">
            <mc:AlternateContent xmlns:mc="http://schemas.openxmlformats.org/markup-compatibility/2006">
              <mc:Choice xmlns:v="urn:schemas-microsoft-com:vml" Requires="v">
                <p:oleObj spid="_x0000_s47039" r:id="rId41" imgW="977900" imgH="711200" progId="Equation.3">
                  <p:embed/>
                </p:oleObj>
              </mc:Choice>
              <mc:Fallback>
                <p:oleObj r:id="rId41" imgW="977900" imgH="711200" progId="Equation.3">
                  <p:embed/>
                  <p:pic>
                    <p:nvPicPr>
                      <p:cNvPr id="0" name="图片 3331"/>
                      <p:cNvPicPr/>
                      <p:nvPr/>
                    </p:nvPicPr>
                    <p:blipFill>
                      <a:blip r:embed="rId42"/>
                      <a:stretch>
                        <a:fillRect/>
                      </a:stretch>
                    </p:blipFill>
                    <p:spPr>
                      <a:xfrm>
                        <a:off x="0" y="3886200"/>
                        <a:ext cx="1360488" cy="989013"/>
                      </a:xfrm>
                      <a:prstGeom prst="rect">
                        <a:avLst/>
                      </a:prstGeom>
                      <a:noFill/>
                      <a:ln w="38100">
                        <a:noFill/>
                        <a:miter/>
                      </a:ln>
                    </p:spPr>
                  </p:pic>
                </p:oleObj>
              </mc:Fallback>
            </mc:AlternateContent>
          </a:graphicData>
        </a:graphic>
      </p:graphicFrame>
      <p:graphicFrame>
        <p:nvGraphicFramePr>
          <p:cNvPr id="760856" name="Object 31"/>
          <p:cNvGraphicFramePr>
            <a:graphicFrameLocks noChangeAspect="1"/>
          </p:cNvGraphicFramePr>
          <p:nvPr/>
        </p:nvGraphicFramePr>
        <p:xfrm>
          <a:off x="1338263" y="3886200"/>
          <a:ext cx="1360487" cy="989013"/>
        </p:xfrm>
        <a:graphic>
          <a:graphicData uri="http://schemas.openxmlformats.org/presentationml/2006/ole">
            <mc:AlternateContent xmlns:mc="http://schemas.openxmlformats.org/markup-compatibility/2006">
              <mc:Choice xmlns:v="urn:schemas-microsoft-com:vml" Requires="v">
                <p:oleObj spid="_x0000_s47040" r:id="rId43" imgW="977900" imgH="711200" progId="Equation.3">
                  <p:embed/>
                </p:oleObj>
              </mc:Choice>
              <mc:Fallback>
                <p:oleObj r:id="rId43" imgW="977900" imgH="711200" progId="Equation.3">
                  <p:embed/>
                  <p:pic>
                    <p:nvPicPr>
                      <p:cNvPr id="0" name="图片 3330"/>
                      <p:cNvPicPr/>
                      <p:nvPr/>
                    </p:nvPicPr>
                    <p:blipFill>
                      <a:blip r:embed="rId44"/>
                      <a:stretch>
                        <a:fillRect/>
                      </a:stretch>
                    </p:blipFill>
                    <p:spPr>
                      <a:xfrm>
                        <a:off x="1338263" y="3886200"/>
                        <a:ext cx="1360487" cy="989013"/>
                      </a:xfrm>
                      <a:prstGeom prst="rect">
                        <a:avLst/>
                      </a:prstGeom>
                      <a:noFill/>
                      <a:ln w="38100">
                        <a:noFill/>
                        <a:miter/>
                      </a:ln>
                    </p:spPr>
                  </p:pic>
                </p:oleObj>
              </mc:Fallback>
            </mc:AlternateContent>
          </a:graphicData>
        </a:graphic>
      </p:graphicFrame>
      <p:cxnSp>
        <p:nvCxnSpPr>
          <p:cNvPr id="760857" name="AutoShape 32"/>
          <p:cNvCxnSpPr/>
          <p:nvPr>
            <p:custDataLst>
              <p:tags r:id="rId16"/>
            </p:custDataLst>
          </p:nvPr>
        </p:nvCxnSpPr>
        <p:spPr>
          <a:xfrm>
            <a:off x="1443038" y="3711575"/>
            <a:ext cx="576262" cy="174625"/>
          </a:xfrm>
          <a:prstGeom prst="straightConnector1">
            <a:avLst/>
          </a:prstGeom>
          <a:ln w="50800" cap="flat" cmpd="sng">
            <a:solidFill>
              <a:schemeClr val="tx1"/>
            </a:solidFill>
            <a:prstDash val="solid"/>
            <a:headEnd type="stealth" w="med" len="med"/>
            <a:tailEnd type="none" w="med" len="med"/>
          </a:ln>
        </p:spPr>
      </p:cxnSp>
      <p:cxnSp>
        <p:nvCxnSpPr>
          <p:cNvPr id="760858" name="AutoShape 33"/>
          <p:cNvCxnSpPr/>
          <p:nvPr>
            <p:custDataLst>
              <p:tags r:id="rId17"/>
            </p:custDataLst>
          </p:nvPr>
        </p:nvCxnSpPr>
        <p:spPr>
          <a:xfrm flipH="1">
            <a:off x="681038" y="3711575"/>
            <a:ext cx="762000" cy="174625"/>
          </a:xfrm>
          <a:prstGeom prst="straightConnector1">
            <a:avLst/>
          </a:prstGeom>
          <a:ln w="50800" cap="flat" cmpd="sng">
            <a:solidFill>
              <a:schemeClr val="tx1"/>
            </a:solidFill>
            <a:prstDash val="solid"/>
            <a:headEnd type="stealth" w="med" len="med"/>
            <a:tailEnd type="none" w="med" len="med"/>
          </a:ln>
        </p:spPr>
      </p:cxnSp>
      <p:sp>
        <p:nvSpPr>
          <p:cNvPr id="104484" name="Text Box 36"/>
          <p:cNvSpPr txBox="1"/>
          <p:nvPr/>
        </p:nvSpPr>
        <p:spPr>
          <a:xfrm>
            <a:off x="4495800" y="5486400"/>
            <a:ext cx="464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CLOSE:={s4,b4,d5,e5,l5}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269338" name="Text Box 37"/>
          <p:cNvSpPr txBox="1"/>
          <p:nvPr/>
        </p:nvSpPr>
        <p:spPr>
          <a:xfrm>
            <a:off x="6096000" y="228600"/>
            <a:ext cx="1219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104486" name="Text Box 38"/>
          <p:cNvSpPr txBox="1"/>
          <p:nvPr/>
        </p:nvSpPr>
        <p:spPr>
          <a:xfrm>
            <a:off x="5943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n}</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4487" name="Text Box 39"/>
          <p:cNvSpPr txBox="1"/>
          <p:nvPr/>
        </p:nvSpPr>
        <p:spPr>
          <a:xfrm>
            <a:off x="5943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n5}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4488" name="Text Box 40"/>
          <p:cNvSpPr txBox="1"/>
          <p:nvPr/>
        </p:nvSpPr>
        <p:spPr>
          <a:xfrm>
            <a:off x="5943600" y="9906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OPEN:={n5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84"/>
                                        </p:tgtEl>
                                        <p:attrNameLst>
                                          <p:attrName>style.visibility</p:attrName>
                                        </p:attrNameLst>
                                      </p:cBhvr>
                                      <p:to>
                                        <p:strVal val="visible"/>
                                      </p:to>
                                    </p:set>
                                    <p:animEffect transition="in" filter="blinds(horizontal)">
                                      <p:cBhvr>
                                        <p:cTn id="7" dur="500"/>
                                        <p:tgtEl>
                                          <p:spTgt spid="1044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475"/>
                                        </p:tgtEl>
                                        <p:attrNameLst>
                                          <p:attrName>style.visibility</p:attrName>
                                        </p:attrNameLst>
                                      </p:cBhvr>
                                      <p:to>
                                        <p:strVal val="visible"/>
                                      </p:to>
                                    </p:set>
                                    <p:animEffect transition="in" filter="blinds(horizontal)">
                                      <p:cBhvr>
                                        <p:cTn id="12" dur="500"/>
                                        <p:tgtEl>
                                          <p:spTgt spid="10447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4486"/>
                                        </p:tgtEl>
                                        <p:attrNameLst>
                                          <p:attrName>style.visibility</p:attrName>
                                        </p:attrNameLst>
                                      </p:cBhvr>
                                      <p:to>
                                        <p:strVal val="visible"/>
                                      </p:to>
                                    </p:set>
                                    <p:animEffect transition="in" filter="blinds(horizontal)">
                                      <p:cBhvr>
                                        <p:cTn id="17" dur="500"/>
                                        <p:tgtEl>
                                          <p:spTgt spid="1044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4487"/>
                                        </p:tgtEl>
                                        <p:attrNameLst>
                                          <p:attrName>style.visibility</p:attrName>
                                        </p:attrNameLst>
                                      </p:cBhvr>
                                      <p:to>
                                        <p:strVal val="visible"/>
                                      </p:to>
                                    </p:set>
                                    <p:animEffect transition="in" filter="blinds(horizontal)">
                                      <p:cBhvr>
                                        <p:cTn id="22" dur="500"/>
                                        <p:tgtEl>
                                          <p:spTgt spid="10448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4476"/>
                                        </p:tgtEl>
                                        <p:attrNameLst>
                                          <p:attrName>style.visibility</p:attrName>
                                        </p:attrNameLst>
                                      </p:cBhvr>
                                      <p:to>
                                        <p:strVal val="visible"/>
                                      </p:to>
                                    </p:set>
                                    <p:animEffect transition="in" filter="blinds(horizontal)">
                                      <p:cBhvr>
                                        <p:cTn id="27" dur="500"/>
                                        <p:tgtEl>
                                          <p:spTgt spid="10447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4488"/>
                                        </p:tgtEl>
                                        <p:attrNameLst>
                                          <p:attrName>style.visibility</p:attrName>
                                        </p:attrNameLst>
                                      </p:cBhvr>
                                      <p:to>
                                        <p:strVal val="visible"/>
                                      </p:to>
                                    </p:set>
                                    <p:animEffect transition="in" filter="blinds(horizontal)">
                                      <p:cBhvr>
                                        <p:cTn id="32" dur="500"/>
                                        <p:tgtEl>
                                          <p:spTgt spid="104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84" grpId="0" bldLvl="0" animBg="1"/>
      <p:bldP spid="104486" grpId="0" bldLvl="0" animBg="1"/>
      <p:bldP spid="104487" grpId="0" bldLvl="0" animBg="1"/>
      <p:bldP spid="104488"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61858" name="组合 7"/>
          <p:cNvGrpSpPr/>
          <p:nvPr/>
        </p:nvGrpSpPr>
        <p:grpSpPr>
          <a:xfrm>
            <a:off x="3001963" y="6045200"/>
            <a:ext cx="6142037" cy="812800"/>
            <a:chOff x="4001597" y="5613400"/>
            <a:chExt cx="8190403" cy="1244600"/>
          </a:xfrm>
        </p:grpSpPr>
        <p:sp>
          <p:nvSpPr>
            <p:cNvPr id="9" name="任意多边形: 形状 8"/>
            <p:cNvSpPr/>
            <p:nvPr>
              <p:custDataLst>
                <p:tags r:id="rId20"/>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21"/>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61859"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61860" name="Object 2"/>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61523" r:id="rId23" imgW="965200" imgH="711200" progId="Equation.3">
                  <p:embed/>
                </p:oleObj>
              </mc:Choice>
              <mc:Fallback>
                <p:oleObj r:id="rId23" imgW="965200" imgH="711200" progId="Equation.3">
                  <p:embed/>
                  <p:pic>
                    <p:nvPicPr>
                      <p:cNvPr id="0" name="图片 3333"/>
                      <p:cNvPicPr/>
                      <p:nvPr/>
                    </p:nvPicPr>
                    <p:blipFill>
                      <a:blip r:embed="rId24"/>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1861" name="AutoShape 3"/>
          <p:cNvCxnSpPr/>
          <p:nvPr>
            <p:custDataLst>
              <p:tags r:id="rId4"/>
            </p:custDataLst>
          </p:nvPr>
        </p:nvCxnSpPr>
        <p:spPr>
          <a:xfrm flipH="1">
            <a:off x="1443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61862" name="AutoShape 4"/>
          <p:cNvCxnSpPr/>
          <p:nvPr>
            <p:custDataLst>
              <p:tags r:id="rId5"/>
            </p:custDataLst>
          </p:nvPr>
        </p:nvCxnSpPr>
        <p:spPr>
          <a:xfrm flipH="1">
            <a:off x="3195638" y="1033463"/>
            <a:ext cx="4762" cy="282575"/>
          </a:xfrm>
          <a:prstGeom prst="straightConnector1">
            <a:avLst/>
          </a:prstGeom>
          <a:ln w="50800" cap="flat" cmpd="sng">
            <a:solidFill>
              <a:schemeClr val="tx1"/>
            </a:solidFill>
            <a:prstDash val="solid"/>
            <a:headEnd type="stealth" w="med" len="med"/>
            <a:tailEnd type="none" w="med" len="med"/>
          </a:ln>
        </p:spPr>
      </p:cxnSp>
      <p:cxnSp>
        <p:nvCxnSpPr>
          <p:cNvPr id="761863" name="AutoShape 5"/>
          <p:cNvCxnSpPr/>
          <p:nvPr>
            <p:custDataLst>
              <p:tags r:id="rId6"/>
            </p:custDataLst>
          </p:nvPr>
        </p:nvCxnSpPr>
        <p:spPr>
          <a:xfrm>
            <a:off x="3240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61864" name="Object 6"/>
          <p:cNvGraphicFramePr>
            <a:graphicFrameLocks noChangeAspect="1"/>
          </p:cNvGraphicFramePr>
          <p:nvPr>
            <p:custDataLst>
              <p:tags r:id="rId7"/>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61524" r:id="rId25" imgW="977900" imgH="711200" progId="Equation.3">
                  <p:embed/>
                </p:oleObj>
              </mc:Choice>
              <mc:Fallback>
                <p:oleObj r:id="rId25" imgW="977900" imgH="711200" progId="Equation.3">
                  <p:embed/>
                  <p:pic>
                    <p:nvPicPr>
                      <p:cNvPr id="0" name="图片 3334"/>
                      <p:cNvPicPr/>
                      <p:nvPr/>
                    </p:nvPicPr>
                    <p:blipFill>
                      <a:blip r:embed="rId26"/>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761865" name="Object 7"/>
          <p:cNvGraphicFramePr>
            <a:graphicFrameLocks noChangeAspect="1"/>
          </p:cNvGraphicFramePr>
          <p:nvPr>
            <p:custDataLst>
              <p:tags r:id="rId8"/>
            </p:custDataLst>
          </p:nvPr>
        </p:nvGraphicFramePr>
        <p:xfrm>
          <a:off x="2514600" y="1328738"/>
          <a:ext cx="1360488" cy="989012"/>
        </p:xfrm>
        <a:graphic>
          <a:graphicData uri="http://schemas.openxmlformats.org/presentationml/2006/ole">
            <mc:AlternateContent xmlns:mc="http://schemas.openxmlformats.org/markup-compatibility/2006">
              <mc:Choice xmlns:v="urn:schemas-microsoft-com:vml" Requires="v">
                <p:oleObj spid="_x0000_s61525" r:id="rId27" imgW="977900" imgH="711200" progId="Equation.3">
                  <p:embed/>
                </p:oleObj>
              </mc:Choice>
              <mc:Fallback>
                <p:oleObj r:id="rId27" imgW="977900" imgH="711200" progId="Equation.3">
                  <p:embed/>
                  <p:pic>
                    <p:nvPicPr>
                      <p:cNvPr id="0" name="图片 3335"/>
                      <p:cNvPicPr/>
                      <p:nvPr/>
                    </p:nvPicPr>
                    <p:blipFill>
                      <a:blip r:embed="rId28"/>
                      <a:stretch>
                        <a:fillRect/>
                      </a:stretch>
                    </p:blipFill>
                    <p:spPr>
                      <a:xfrm>
                        <a:off x="2514600"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1866" name="Object 8"/>
          <p:cNvGraphicFramePr>
            <a:graphicFrameLocks noChangeAspect="1"/>
          </p:cNvGraphicFramePr>
          <p:nvPr>
            <p:custDataLst>
              <p:tags r:id="rId9"/>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61526" r:id="rId29" imgW="965200" imgH="711200" progId="Equation.3">
                  <p:embed/>
                </p:oleObj>
              </mc:Choice>
              <mc:Fallback>
                <p:oleObj r:id="rId29" imgW="965200" imgH="711200" progId="Equation.3">
                  <p:embed/>
                  <p:pic>
                    <p:nvPicPr>
                      <p:cNvPr id="0" name="图片 3336"/>
                      <p:cNvPicPr/>
                      <p:nvPr/>
                    </p:nvPicPr>
                    <p:blipFill>
                      <a:blip r:embed="rId30"/>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graphicFrame>
        <p:nvGraphicFramePr>
          <p:cNvPr id="761867" name="Object 12"/>
          <p:cNvGraphicFramePr>
            <a:graphicFrameLocks noChangeAspect="1"/>
          </p:cNvGraphicFramePr>
          <p:nvPr/>
        </p:nvGraphicFramePr>
        <p:xfrm>
          <a:off x="2524125" y="2709863"/>
          <a:ext cx="1341438" cy="989012"/>
        </p:xfrm>
        <a:graphic>
          <a:graphicData uri="http://schemas.openxmlformats.org/presentationml/2006/ole">
            <mc:AlternateContent xmlns:mc="http://schemas.openxmlformats.org/markup-compatibility/2006">
              <mc:Choice xmlns:v="urn:schemas-microsoft-com:vml" Requires="v">
                <p:oleObj spid="_x0000_s61527" r:id="rId31" imgW="965200" imgH="711200" progId="Equation.3">
                  <p:embed/>
                </p:oleObj>
              </mc:Choice>
              <mc:Fallback>
                <p:oleObj r:id="rId31" imgW="965200" imgH="711200" progId="Equation.3">
                  <p:embed/>
                  <p:pic>
                    <p:nvPicPr>
                      <p:cNvPr id="0" name="图片 3332"/>
                      <p:cNvPicPr/>
                      <p:nvPr/>
                    </p:nvPicPr>
                    <p:blipFill>
                      <a:blip r:embed="rId32"/>
                      <a:stretch>
                        <a:fillRect/>
                      </a:stretch>
                    </p:blipFill>
                    <p:spPr>
                      <a:xfrm>
                        <a:off x="2524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1868" name="Object 13"/>
          <p:cNvGraphicFramePr>
            <a:graphicFrameLocks noChangeAspect="1"/>
          </p:cNvGraphicFramePr>
          <p:nvPr/>
        </p:nvGraphicFramePr>
        <p:xfrm>
          <a:off x="762000" y="2709863"/>
          <a:ext cx="1360488" cy="989012"/>
        </p:xfrm>
        <a:graphic>
          <a:graphicData uri="http://schemas.openxmlformats.org/presentationml/2006/ole">
            <mc:AlternateContent xmlns:mc="http://schemas.openxmlformats.org/markup-compatibility/2006">
              <mc:Choice xmlns:v="urn:schemas-microsoft-com:vml" Requires="v">
                <p:oleObj spid="_x0000_s61528" r:id="rId33" imgW="977900" imgH="711200" progId="Equation.3">
                  <p:embed/>
                </p:oleObj>
              </mc:Choice>
              <mc:Fallback>
                <p:oleObj r:id="rId33" imgW="977900" imgH="711200" progId="Equation.3">
                  <p:embed/>
                  <p:pic>
                    <p:nvPicPr>
                      <p:cNvPr id="0" name="图片 3337"/>
                      <p:cNvPicPr/>
                      <p:nvPr/>
                    </p:nvPicPr>
                    <p:blipFill>
                      <a:blip r:embed="rId34"/>
                      <a:stretch>
                        <a:fillRect/>
                      </a:stretch>
                    </p:blipFill>
                    <p:spPr>
                      <a:xfrm>
                        <a:off x="762000" y="2709863"/>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1869" name="Object 14"/>
          <p:cNvGraphicFramePr>
            <a:graphicFrameLocks noChangeAspect="1"/>
          </p:cNvGraphicFramePr>
          <p:nvPr/>
        </p:nvGraphicFramePr>
        <p:xfrm>
          <a:off x="4114800" y="2667000"/>
          <a:ext cx="1306513" cy="989013"/>
        </p:xfrm>
        <a:graphic>
          <a:graphicData uri="http://schemas.openxmlformats.org/presentationml/2006/ole">
            <mc:AlternateContent xmlns:mc="http://schemas.openxmlformats.org/markup-compatibility/2006">
              <mc:Choice xmlns:v="urn:schemas-microsoft-com:vml" Requires="v">
                <p:oleObj spid="_x0000_s61529" r:id="rId35" imgW="939165" imgH="711200" progId="Equation.3">
                  <p:embed/>
                </p:oleObj>
              </mc:Choice>
              <mc:Fallback>
                <p:oleObj r:id="rId35" imgW="939165" imgH="711200" progId="Equation.3">
                  <p:embed/>
                  <p:pic>
                    <p:nvPicPr>
                      <p:cNvPr id="0" name="图片 3338"/>
                      <p:cNvPicPr/>
                      <p:nvPr/>
                    </p:nvPicPr>
                    <p:blipFill>
                      <a:blip r:embed="rId36"/>
                      <a:stretch>
                        <a:fillRect/>
                      </a:stretch>
                    </p:blipFill>
                    <p:spPr>
                      <a:xfrm>
                        <a:off x="4114800" y="2667000"/>
                        <a:ext cx="1306513" cy="989013"/>
                      </a:xfrm>
                      <a:prstGeom prst="rect">
                        <a:avLst/>
                      </a:prstGeom>
                      <a:noFill/>
                      <a:ln w="38100">
                        <a:noFill/>
                        <a:miter/>
                      </a:ln>
                    </p:spPr>
                  </p:pic>
                </p:oleObj>
              </mc:Fallback>
            </mc:AlternateContent>
          </a:graphicData>
        </a:graphic>
      </p:graphicFrame>
      <p:cxnSp>
        <p:nvCxnSpPr>
          <p:cNvPr id="761870" name="AutoShape 15"/>
          <p:cNvCxnSpPr/>
          <p:nvPr>
            <p:custDataLst>
              <p:tags r:id="rId10"/>
            </p:custDataLst>
          </p:nvPr>
        </p:nvCxnSpPr>
        <p:spPr>
          <a:xfrm flipH="1">
            <a:off x="1443038" y="2330450"/>
            <a:ext cx="1752600" cy="366713"/>
          </a:xfrm>
          <a:prstGeom prst="straightConnector1">
            <a:avLst/>
          </a:prstGeom>
          <a:ln w="50800" cap="flat" cmpd="sng">
            <a:solidFill>
              <a:schemeClr val="tx1"/>
            </a:solidFill>
            <a:prstDash val="solid"/>
            <a:headEnd type="stealth" w="med" len="med"/>
            <a:tailEnd type="none" w="med" len="med"/>
          </a:ln>
        </p:spPr>
      </p:cxnSp>
      <p:cxnSp>
        <p:nvCxnSpPr>
          <p:cNvPr id="761871" name="AutoShape 16"/>
          <p:cNvCxnSpPr/>
          <p:nvPr>
            <p:custDataLst>
              <p:tags r:id="rId11"/>
            </p:custDataLst>
          </p:nvPr>
        </p:nvCxnSpPr>
        <p:spPr>
          <a:xfrm>
            <a:off x="3195638" y="2330450"/>
            <a:ext cx="0" cy="366713"/>
          </a:xfrm>
          <a:prstGeom prst="straightConnector1">
            <a:avLst/>
          </a:prstGeom>
          <a:ln w="50800" cap="flat" cmpd="sng">
            <a:solidFill>
              <a:schemeClr val="tx1"/>
            </a:solidFill>
            <a:prstDash val="solid"/>
            <a:headEnd type="stealth" w="med" len="med"/>
            <a:tailEnd type="none" w="med" len="med"/>
          </a:ln>
        </p:spPr>
      </p:cxnSp>
      <p:cxnSp>
        <p:nvCxnSpPr>
          <p:cNvPr id="761872" name="AutoShape 17"/>
          <p:cNvCxnSpPr/>
          <p:nvPr>
            <p:custDataLst>
              <p:tags r:id="rId12"/>
            </p:custDataLst>
          </p:nvPr>
        </p:nvCxnSpPr>
        <p:spPr>
          <a:xfrm>
            <a:off x="3195638"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761873" name="Object 21"/>
          <p:cNvGraphicFramePr>
            <a:graphicFrameLocks noChangeAspect="1"/>
          </p:cNvGraphicFramePr>
          <p:nvPr/>
        </p:nvGraphicFramePr>
        <p:xfrm>
          <a:off x="2743200" y="4040188"/>
          <a:ext cx="1306513" cy="989012"/>
        </p:xfrm>
        <a:graphic>
          <a:graphicData uri="http://schemas.openxmlformats.org/presentationml/2006/ole">
            <mc:AlternateContent xmlns:mc="http://schemas.openxmlformats.org/markup-compatibility/2006">
              <mc:Choice xmlns:v="urn:schemas-microsoft-com:vml" Requires="v">
                <p:oleObj spid="_x0000_s61530" r:id="rId37" imgW="939165" imgH="711200" progId="Equation.3">
                  <p:embed/>
                </p:oleObj>
              </mc:Choice>
              <mc:Fallback>
                <p:oleObj r:id="rId37" imgW="939165" imgH="711200" progId="Equation.3">
                  <p:embed/>
                  <p:pic>
                    <p:nvPicPr>
                      <p:cNvPr id="0" name="图片 3339"/>
                      <p:cNvPicPr/>
                      <p:nvPr/>
                    </p:nvPicPr>
                    <p:blipFill>
                      <a:blip r:embed="rId38"/>
                      <a:stretch>
                        <a:fillRect/>
                      </a:stretch>
                    </p:blipFill>
                    <p:spPr>
                      <a:xfrm>
                        <a:off x="2743200" y="4040188"/>
                        <a:ext cx="1306513"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1874" name="Object 22"/>
          <p:cNvGraphicFramePr>
            <a:graphicFrameLocks noChangeAspect="1"/>
          </p:cNvGraphicFramePr>
          <p:nvPr/>
        </p:nvGraphicFramePr>
        <p:xfrm>
          <a:off x="4225925" y="4116388"/>
          <a:ext cx="1412875" cy="989012"/>
        </p:xfrm>
        <a:graphic>
          <a:graphicData uri="http://schemas.openxmlformats.org/presentationml/2006/ole">
            <mc:AlternateContent xmlns:mc="http://schemas.openxmlformats.org/markup-compatibility/2006">
              <mc:Choice xmlns:v="urn:schemas-microsoft-com:vml" Requires="v">
                <p:oleObj spid="_x0000_s61531" r:id="rId39" imgW="1016000" imgH="711200" progId="Equation.3">
                  <p:embed/>
                </p:oleObj>
              </mc:Choice>
              <mc:Fallback>
                <p:oleObj r:id="rId39" imgW="1016000" imgH="711200" progId="Equation.3">
                  <p:embed/>
                  <p:pic>
                    <p:nvPicPr>
                      <p:cNvPr id="0" name="图片 3340"/>
                      <p:cNvPicPr/>
                      <p:nvPr/>
                    </p:nvPicPr>
                    <p:blipFill>
                      <a:blip r:embed="rId40"/>
                      <a:stretch>
                        <a:fillRect/>
                      </a:stretch>
                    </p:blipFill>
                    <p:spPr>
                      <a:xfrm>
                        <a:off x="4225925" y="4116388"/>
                        <a:ext cx="1412875" cy="989012"/>
                      </a:xfrm>
                      <a:prstGeom prst="rect">
                        <a:avLst/>
                      </a:prstGeom>
                      <a:noFill/>
                      <a:ln w="38100">
                        <a:noFill/>
                        <a:miter/>
                      </a:ln>
                    </p:spPr>
                  </p:pic>
                </p:oleObj>
              </mc:Fallback>
            </mc:AlternateContent>
          </a:graphicData>
        </a:graphic>
      </p:graphicFrame>
      <p:cxnSp>
        <p:nvCxnSpPr>
          <p:cNvPr id="761875" name="AutoShape 23"/>
          <p:cNvCxnSpPr/>
          <p:nvPr>
            <p:custDataLst>
              <p:tags r:id="rId13"/>
            </p:custDataLst>
          </p:nvPr>
        </p:nvCxnSpPr>
        <p:spPr>
          <a:xfrm>
            <a:off x="3195638" y="3711575"/>
            <a:ext cx="201612" cy="315913"/>
          </a:xfrm>
          <a:prstGeom prst="straightConnector1">
            <a:avLst/>
          </a:prstGeom>
          <a:ln w="50800" cap="flat" cmpd="sng">
            <a:solidFill>
              <a:schemeClr val="tx1"/>
            </a:solidFill>
            <a:prstDash val="solid"/>
            <a:headEnd type="stealth" w="med" len="med"/>
            <a:tailEnd type="none" w="med" len="med"/>
          </a:ln>
        </p:spPr>
      </p:cxnSp>
      <p:cxnSp>
        <p:nvCxnSpPr>
          <p:cNvPr id="761876" name="AutoShape 24"/>
          <p:cNvCxnSpPr/>
          <p:nvPr>
            <p:custDataLst>
              <p:tags r:id="rId14"/>
            </p:custDataLst>
          </p:nvPr>
        </p:nvCxnSpPr>
        <p:spPr>
          <a:xfrm>
            <a:off x="3195638" y="3711575"/>
            <a:ext cx="1736725" cy="404813"/>
          </a:xfrm>
          <a:prstGeom prst="straightConnector1">
            <a:avLst/>
          </a:prstGeom>
          <a:ln w="50800" cap="flat" cmpd="sng">
            <a:solidFill>
              <a:schemeClr val="tx1"/>
            </a:solidFill>
            <a:prstDash val="solid"/>
            <a:headEnd type="stealth" w="med" len="med"/>
            <a:tailEnd type="none" w="med" len="med"/>
          </a:ln>
        </p:spPr>
      </p:cxnSp>
      <p:graphicFrame>
        <p:nvGraphicFramePr>
          <p:cNvPr id="761877" name="Object 27"/>
          <p:cNvGraphicFramePr>
            <a:graphicFrameLocks noChangeAspect="1"/>
          </p:cNvGraphicFramePr>
          <p:nvPr/>
        </p:nvGraphicFramePr>
        <p:xfrm>
          <a:off x="2895600" y="5475288"/>
          <a:ext cx="990600" cy="1306512"/>
        </p:xfrm>
        <a:graphic>
          <a:graphicData uri="http://schemas.openxmlformats.org/presentationml/2006/ole">
            <mc:AlternateContent xmlns:mc="http://schemas.openxmlformats.org/markup-compatibility/2006">
              <mc:Choice xmlns:v="urn:schemas-microsoft-com:vml" Requires="v">
                <p:oleObj spid="_x0000_s61532" r:id="rId41" imgW="711200" imgH="939165" progId="Equation.3">
                  <p:embed/>
                </p:oleObj>
              </mc:Choice>
              <mc:Fallback>
                <p:oleObj r:id="rId41" imgW="711200" imgH="939165" progId="Equation.3">
                  <p:embed/>
                  <p:pic>
                    <p:nvPicPr>
                      <p:cNvPr id="0" name="图片 3341"/>
                      <p:cNvPicPr/>
                      <p:nvPr/>
                    </p:nvPicPr>
                    <p:blipFill>
                      <a:blip r:embed="rId42"/>
                      <a:stretch>
                        <a:fillRect/>
                      </a:stretch>
                    </p:blipFill>
                    <p:spPr>
                      <a:xfrm>
                        <a:off x="2895600" y="5475288"/>
                        <a:ext cx="990600" cy="13065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1878" name="AutoShape 28"/>
          <p:cNvCxnSpPr/>
          <p:nvPr>
            <p:custDataLst>
              <p:tags r:id="rId15"/>
            </p:custDataLst>
          </p:nvPr>
        </p:nvCxnSpPr>
        <p:spPr>
          <a:xfrm flipH="1">
            <a:off x="3390900" y="5041900"/>
            <a:ext cx="6350" cy="420688"/>
          </a:xfrm>
          <a:prstGeom prst="straightConnector1">
            <a:avLst/>
          </a:prstGeom>
          <a:ln w="50800" cap="flat" cmpd="sng">
            <a:solidFill>
              <a:schemeClr val="tx1"/>
            </a:solidFill>
            <a:prstDash val="solid"/>
            <a:headEnd type="stealth" w="med" len="med"/>
            <a:tailEnd type="none" w="med" len="med"/>
          </a:ln>
        </p:spPr>
      </p:cxnSp>
      <p:graphicFrame>
        <p:nvGraphicFramePr>
          <p:cNvPr id="105502" name="Object 30"/>
          <p:cNvGraphicFramePr>
            <a:graphicFrameLocks noChangeAspect="1"/>
          </p:cNvGraphicFramePr>
          <p:nvPr/>
        </p:nvGraphicFramePr>
        <p:xfrm>
          <a:off x="685800" y="5410200"/>
          <a:ext cx="1360488" cy="989013"/>
        </p:xfrm>
        <a:graphic>
          <a:graphicData uri="http://schemas.openxmlformats.org/presentationml/2006/ole">
            <mc:AlternateContent xmlns:mc="http://schemas.openxmlformats.org/markup-compatibility/2006">
              <mc:Choice xmlns:v="urn:schemas-microsoft-com:vml" Requires="v">
                <p:oleObj spid="_x0000_s61533" r:id="rId43" imgW="977900" imgH="711200" progId="Equation.3">
                  <p:embed/>
                </p:oleObj>
              </mc:Choice>
              <mc:Fallback>
                <p:oleObj r:id="rId43" imgW="977900" imgH="711200" progId="Equation.3">
                  <p:embed/>
                  <p:pic>
                    <p:nvPicPr>
                      <p:cNvPr id="0" name="图片 3342"/>
                      <p:cNvPicPr/>
                      <p:nvPr/>
                    </p:nvPicPr>
                    <p:blipFill>
                      <a:blip r:embed="rId44"/>
                      <a:stretch>
                        <a:fillRect/>
                      </a:stretch>
                    </p:blipFill>
                    <p:spPr>
                      <a:xfrm>
                        <a:off x="685800" y="5410200"/>
                        <a:ext cx="1360488" cy="989013"/>
                      </a:xfrm>
                      <a:prstGeom prst="rect">
                        <a:avLst/>
                      </a:prstGeom>
                      <a:noFill/>
                      <a:ln w="38100">
                        <a:noFill/>
                        <a:miter/>
                      </a:ln>
                    </p:spPr>
                  </p:pic>
                </p:oleObj>
              </mc:Fallback>
            </mc:AlternateContent>
          </a:graphicData>
        </a:graphic>
      </p:graphicFrame>
      <p:graphicFrame>
        <p:nvGraphicFramePr>
          <p:cNvPr id="105503" name="Object 31"/>
          <p:cNvGraphicFramePr>
            <a:graphicFrameLocks noChangeAspect="1"/>
          </p:cNvGraphicFramePr>
          <p:nvPr/>
        </p:nvGraphicFramePr>
        <p:xfrm>
          <a:off x="4225925" y="5412105"/>
          <a:ext cx="1247775" cy="988695"/>
        </p:xfrm>
        <a:graphic>
          <a:graphicData uri="http://schemas.openxmlformats.org/presentationml/2006/ole">
            <mc:AlternateContent xmlns:mc="http://schemas.openxmlformats.org/markup-compatibility/2006">
              <mc:Choice xmlns:v="urn:schemas-microsoft-com:vml" Requires="v">
                <p:oleObj spid="_x0000_s61534" r:id="rId45" imgW="989965" imgH="711200" progId="Equation.3">
                  <p:embed/>
                </p:oleObj>
              </mc:Choice>
              <mc:Fallback>
                <p:oleObj r:id="rId45" imgW="989965" imgH="711200" progId="Equation.3">
                  <p:embed/>
                  <p:pic>
                    <p:nvPicPr>
                      <p:cNvPr id="0" name="图片 3343"/>
                      <p:cNvPicPr/>
                      <p:nvPr/>
                    </p:nvPicPr>
                    <p:blipFill>
                      <a:blip r:embed="rId46"/>
                      <a:stretch>
                        <a:fillRect/>
                      </a:stretch>
                    </p:blipFill>
                    <p:spPr>
                      <a:xfrm>
                        <a:off x="4225925" y="5412105"/>
                        <a:ext cx="1247775" cy="988695"/>
                      </a:xfrm>
                      <a:prstGeom prst="rect">
                        <a:avLst/>
                      </a:prstGeom>
                      <a:noFill/>
                      <a:ln w="38100">
                        <a:noFill/>
                        <a:miter/>
                      </a:ln>
                    </p:spPr>
                  </p:pic>
                </p:oleObj>
              </mc:Fallback>
            </mc:AlternateContent>
          </a:graphicData>
        </a:graphic>
      </p:graphicFrame>
      <p:cxnSp>
        <p:nvCxnSpPr>
          <p:cNvPr id="105504" name="AutoShape 32"/>
          <p:cNvCxnSpPr/>
          <p:nvPr>
            <p:custDataLst>
              <p:tags r:id="rId16"/>
            </p:custDataLst>
          </p:nvPr>
        </p:nvCxnSpPr>
        <p:spPr>
          <a:xfrm flipH="1" flipV="1">
            <a:off x="2046288" y="5905500"/>
            <a:ext cx="836612" cy="223838"/>
          </a:xfrm>
          <a:prstGeom prst="straightConnector1">
            <a:avLst/>
          </a:prstGeom>
          <a:ln w="50800" cap="flat" cmpd="sng">
            <a:solidFill>
              <a:schemeClr val="tx1"/>
            </a:solidFill>
            <a:prstDash val="solid"/>
            <a:headEnd type="stealth" w="med" len="med"/>
            <a:tailEnd type="none" w="med" len="med"/>
          </a:ln>
        </p:spPr>
      </p:cxnSp>
      <p:cxnSp>
        <p:nvCxnSpPr>
          <p:cNvPr id="105505" name="AutoShape 33"/>
          <p:cNvCxnSpPr/>
          <p:nvPr>
            <p:custDataLst>
              <p:tags r:id="rId17"/>
            </p:custDataLst>
          </p:nvPr>
        </p:nvCxnSpPr>
        <p:spPr>
          <a:xfrm flipV="1">
            <a:off x="3898900" y="5907088"/>
            <a:ext cx="327025" cy="222250"/>
          </a:xfrm>
          <a:prstGeom prst="straightConnector1">
            <a:avLst/>
          </a:prstGeom>
          <a:ln w="50800" cap="flat" cmpd="sng">
            <a:solidFill>
              <a:schemeClr val="tx1"/>
            </a:solidFill>
            <a:prstDash val="solid"/>
            <a:headEnd type="stealth" w="med" len="med"/>
            <a:tailEnd type="none" w="med" len="med"/>
          </a:ln>
        </p:spPr>
      </p:cxnSp>
      <p:graphicFrame>
        <p:nvGraphicFramePr>
          <p:cNvPr id="761883" name="Object 36"/>
          <p:cNvGraphicFramePr>
            <a:graphicFrameLocks noChangeAspect="1"/>
          </p:cNvGraphicFramePr>
          <p:nvPr/>
        </p:nvGraphicFramePr>
        <p:xfrm>
          <a:off x="0" y="3886200"/>
          <a:ext cx="1360488" cy="989013"/>
        </p:xfrm>
        <a:graphic>
          <a:graphicData uri="http://schemas.openxmlformats.org/presentationml/2006/ole">
            <mc:AlternateContent xmlns:mc="http://schemas.openxmlformats.org/markup-compatibility/2006">
              <mc:Choice xmlns:v="urn:schemas-microsoft-com:vml" Requires="v">
                <p:oleObj spid="_x0000_s61535" r:id="rId47" imgW="977900" imgH="711200" progId="Equation.3">
                  <p:embed/>
                </p:oleObj>
              </mc:Choice>
              <mc:Fallback>
                <p:oleObj r:id="rId47" imgW="977900" imgH="711200" progId="Equation.3">
                  <p:embed/>
                  <p:pic>
                    <p:nvPicPr>
                      <p:cNvPr id="0" name="图片 3345"/>
                      <p:cNvPicPr/>
                      <p:nvPr/>
                    </p:nvPicPr>
                    <p:blipFill>
                      <a:blip r:embed="rId48"/>
                      <a:stretch>
                        <a:fillRect/>
                      </a:stretch>
                    </p:blipFill>
                    <p:spPr>
                      <a:xfrm>
                        <a:off x="0" y="3886200"/>
                        <a:ext cx="1360488" cy="989013"/>
                      </a:xfrm>
                      <a:prstGeom prst="rect">
                        <a:avLst/>
                      </a:prstGeom>
                      <a:noFill/>
                      <a:ln w="38100">
                        <a:noFill/>
                        <a:miter/>
                      </a:ln>
                    </p:spPr>
                  </p:pic>
                </p:oleObj>
              </mc:Fallback>
            </mc:AlternateContent>
          </a:graphicData>
        </a:graphic>
      </p:graphicFrame>
      <p:graphicFrame>
        <p:nvGraphicFramePr>
          <p:cNvPr id="761884" name="Object 37"/>
          <p:cNvGraphicFramePr>
            <a:graphicFrameLocks noChangeAspect="1"/>
          </p:cNvGraphicFramePr>
          <p:nvPr/>
        </p:nvGraphicFramePr>
        <p:xfrm>
          <a:off x="1338263" y="3886200"/>
          <a:ext cx="1360487" cy="989013"/>
        </p:xfrm>
        <a:graphic>
          <a:graphicData uri="http://schemas.openxmlformats.org/presentationml/2006/ole">
            <mc:AlternateContent xmlns:mc="http://schemas.openxmlformats.org/markup-compatibility/2006">
              <mc:Choice xmlns:v="urn:schemas-microsoft-com:vml" Requires="v">
                <p:oleObj spid="_x0000_s61536" r:id="rId49" imgW="977900" imgH="711200" progId="Equation.3">
                  <p:embed/>
                </p:oleObj>
              </mc:Choice>
              <mc:Fallback>
                <p:oleObj r:id="rId49" imgW="977900" imgH="711200" progId="Equation.3">
                  <p:embed/>
                  <p:pic>
                    <p:nvPicPr>
                      <p:cNvPr id="0" name="图片 3344"/>
                      <p:cNvPicPr/>
                      <p:nvPr/>
                    </p:nvPicPr>
                    <p:blipFill>
                      <a:blip r:embed="rId50"/>
                      <a:stretch>
                        <a:fillRect/>
                      </a:stretch>
                    </p:blipFill>
                    <p:spPr>
                      <a:xfrm>
                        <a:off x="1338263" y="3886200"/>
                        <a:ext cx="1360487" cy="989013"/>
                      </a:xfrm>
                      <a:prstGeom prst="rect">
                        <a:avLst/>
                      </a:prstGeom>
                      <a:noFill/>
                      <a:ln w="38100">
                        <a:noFill/>
                        <a:miter/>
                      </a:ln>
                    </p:spPr>
                  </p:pic>
                </p:oleObj>
              </mc:Fallback>
            </mc:AlternateContent>
          </a:graphicData>
        </a:graphic>
      </p:graphicFrame>
      <p:cxnSp>
        <p:nvCxnSpPr>
          <p:cNvPr id="761885" name="AutoShape 38"/>
          <p:cNvCxnSpPr/>
          <p:nvPr>
            <p:custDataLst>
              <p:tags r:id="rId18"/>
            </p:custDataLst>
          </p:nvPr>
        </p:nvCxnSpPr>
        <p:spPr>
          <a:xfrm>
            <a:off x="1443038" y="3711575"/>
            <a:ext cx="576262" cy="174625"/>
          </a:xfrm>
          <a:prstGeom prst="straightConnector1">
            <a:avLst/>
          </a:prstGeom>
          <a:ln w="50800" cap="flat" cmpd="sng">
            <a:solidFill>
              <a:schemeClr val="tx1"/>
            </a:solidFill>
            <a:prstDash val="solid"/>
            <a:headEnd type="stealth" w="med" len="med"/>
            <a:tailEnd type="none" w="med" len="med"/>
          </a:ln>
        </p:spPr>
      </p:cxnSp>
      <p:cxnSp>
        <p:nvCxnSpPr>
          <p:cNvPr id="761886" name="AutoShape 39"/>
          <p:cNvCxnSpPr/>
          <p:nvPr>
            <p:custDataLst>
              <p:tags r:id="rId19"/>
            </p:custDataLst>
          </p:nvPr>
        </p:nvCxnSpPr>
        <p:spPr>
          <a:xfrm flipH="1">
            <a:off x="681038" y="3711575"/>
            <a:ext cx="762000" cy="174625"/>
          </a:xfrm>
          <a:prstGeom prst="straightConnector1">
            <a:avLst/>
          </a:prstGeom>
          <a:ln w="50800" cap="flat" cmpd="sng">
            <a:solidFill>
              <a:schemeClr val="tx1"/>
            </a:solidFill>
            <a:prstDash val="solid"/>
            <a:headEnd type="stealth" w="med" len="med"/>
            <a:tailEnd type="none" w="med" len="med"/>
          </a:ln>
        </p:spPr>
      </p:cxnSp>
      <p:sp>
        <p:nvSpPr>
          <p:cNvPr id="270365" name="Text Box 42"/>
          <p:cNvSpPr txBox="1"/>
          <p:nvPr/>
        </p:nvSpPr>
        <p:spPr>
          <a:xfrm>
            <a:off x="6096000" y="228600"/>
            <a:ext cx="1219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6</a:t>
            </a:r>
          </a:p>
        </p:txBody>
      </p:sp>
      <p:sp>
        <p:nvSpPr>
          <p:cNvPr id="105515" name="Text Box 43"/>
          <p:cNvSpPr txBox="1"/>
          <p:nvPr/>
        </p:nvSpPr>
        <p:spPr>
          <a:xfrm>
            <a:off x="5486400" y="5257800"/>
            <a:ext cx="3657600" cy="101441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CLOSE:={s4,b4,d5,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e5,l5,n5}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5516" name="Text Box 44"/>
          <p:cNvSpPr txBox="1"/>
          <p:nvPr/>
        </p:nvSpPr>
        <p:spPr>
          <a:xfrm>
            <a:off x="6096000" y="762000"/>
            <a:ext cx="2362200" cy="4338638"/>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g}</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5517" name="Text Box 45"/>
          <p:cNvSpPr txBox="1"/>
          <p:nvPr/>
        </p:nvSpPr>
        <p:spPr>
          <a:xfrm>
            <a:off x="6096000" y="762000"/>
            <a:ext cx="2362200" cy="4338638"/>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g5}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05518" name="Text Box 46"/>
          <p:cNvSpPr txBox="1"/>
          <p:nvPr/>
        </p:nvSpPr>
        <p:spPr>
          <a:xfrm>
            <a:off x="6096000" y="762000"/>
            <a:ext cx="2362200" cy="4338638"/>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OPEN:={g5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k6</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j7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515"/>
                                        </p:tgtEl>
                                        <p:attrNameLst>
                                          <p:attrName>style.visibility</p:attrName>
                                        </p:attrNameLst>
                                      </p:cBhvr>
                                      <p:to>
                                        <p:strVal val="visible"/>
                                      </p:to>
                                    </p:set>
                                    <p:animEffect transition="in" filter="blinds(horizontal)">
                                      <p:cBhvr>
                                        <p:cTn id="7" dur="500"/>
                                        <p:tgtEl>
                                          <p:spTgt spid="1055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5503"/>
                                        </p:tgtEl>
                                        <p:attrNameLst>
                                          <p:attrName>style.visibility</p:attrName>
                                        </p:attrNameLst>
                                      </p:cBhvr>
                                      <p:to>
                                        <p:strVal val="visible"/>
                                      </p:to>
                                    </p:set>
                                    <p:animEffect transition="in" filter="blinds(horizontal)">
                                      <p:cBhvr>
                                        <p:cTn id="12" dur="500"/>
                                        <p:tgtEl>
                                          <p:spTgt spid="105503"/>
                                        </p:tgtEl>
                                      </p:cBhvr>
                                    </p:animEffect>
                                  </p:childTnLst>
                                </p:cTn>
                              </p:par>
                              <p:par>
                                <p:cTn id="13" presetID="3" presetClass="entr" presetSubtype="10" fill="hold" nodeType="withEffect">
                                  <p:stCondLst>
                                    <p:cond delay="0"/>
                                  </p:stCondLst>
                                  <p:childTnLst>
                                    <p:set>
                                      <p:cBhvr>
                                        <p:cTn id="14" dur="1" fill="hold">
                                          <p:stCondLst>
                                            <p:cond delay="0"/>
                                          </p:stCondLst>
                                        </p:cTn>
                                        <p:tgtEl>
                                          <p:spTgt spid="105502"/>
                                        </p:tgtEl>
                                        <p:attrNameLst>
                                          <p:attrName>style.visibility</p:attrName>
                                        </p:attrNameLst>
                                      </p:cBhvr>
                                      <p:to>
                                        <p:strVal val="visible"/>
                                      </p:to>
                                    </p:set>
                                    <p:animEffect transition="in" filter="blinds(horizontal)">
                                      <p:cBhvr>
                                        <p:cTn id="15" dur="500"/>
                                        <p:tgtEl>
                                          <p:spTgt spid="10550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5516"/>
                                        </p:tgtEl>
                                        <p:attrNameLst>
                                          <p:attrName>style.visibility</p:attrName>
                                        </p:attrNameLst>
                                      </p:cBhvr>
                                      <p:to>
                                        <p:strVal val="visible"/>
                                      </p:to>
                                    </p:set>
                                    <p:animEffect transition="in" filter="blinds(horizontal)">
                                      <p:cBhvr>
                                        <p:cTn id="20" dur="500"/>
                                        <p:tgtEl>
                                          <p:spTgt spid="1055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5517"/>
                                        </p:tgtEl>
                                        <p:attrNameLst>
                                          <p:attrName>style.visibility</p:attrName>
                                        </p:attrNameLst>
                                      </p:cBhvr>
                                      <p:to>
                                        <p:strVal val="visible"/>
                                      </p:to>
                                    </p:set>
                                    <p:animEffect transition="in" filter="blinds(horizontal)">
                                      <p:cBhvr>
                                        <p:cTn id="25" dur="500"/>
                                        <p:tgtEl>
                                          <p:spTgt spid="1055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504"/>
                                        </p:tgtEl>
                                        <p:attrNameLst>
                                          <p:attrName>style.visibility</p:attrName>
                                        </p:attrNameLst>
                                      </p:cBhvr>
                                      <p:to>
                                        <p:strVal val="visible"/>
                                      </p:to>
                                    </p:set>
                                    <p:animEffect transition="in" filter="blinds(horizontal)">
                                      <p:cBhvr>
                                        <p:cTn id="30" dur="500"/>
                                        <p:tgtEl>
                                          <p:spTgt spid="105504"/>
                                        </p:tgtEl>
                                      </p:cBhvr>
                                    </p:animEffect>
                                  </p:childTnLst>
                                </p:cTn>
                              </p:par>
                              <p:par>
                                <p:cTn id="31" presetID="3" presetClass="entr" presetSubtype="10" fill="hold" nodeType="withEffect">
                                  <p:stCondLst>
                                    <p:cond delay="0"/>
                                  </p:stCondLst>
                                  <p:childTnLst>
                                    <p:set>
                                      <p:cBhvr>
                                        <p:cTn id="32" dur="1" fill="hold">
                                          <p:stCondLst>
                                            <p:cond delay="0"/>
                                          </p:stCondLst>
                                        </p:cTn>
                                        <p:tgtEl>
                                          <p:spTgt spid="105505"/>
                                        </p:tgtEl>
                                        <p:attrNameLst>
                                          <p:attrName>style.visibility</p:attrName>
                                        </p:attrNameLst>
                                      </p:cBhvr>
                                      <p:to>
                                        <p:strVal val="visible"/>
                                      </p:to>
                                    </p:set>
                                    <p:animEffect transition="in" filter="blinds(horizontal)">
                                      <p:cBhvr>
                                        <p:cTn id="33" dur="500"/>
                                        <p:tgtEl>
                                          <p:spTgt spid="10550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5518"/>
                                        </p:tgtEl>
                                        <p:attrNameLst>
                                          <p:attrName>style.visibility</p:attrName>
                                        </p:attrNameLst>
                                      </p:cBhvr>
                                      <p:to>
                                        <p:strVal val="visible"/>
                                      </p:to>
                                    </p:set>
                                    <p:animEffect transition="in" filter="blinds(horizontal)">
                                      <p:cBhvr>
                                        <p:cTn id="38" dur="500"/>
                                        <p:tgtEl>
                                          <p:spTgt spid="105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15" grpId="0" bldLvl="0" animBg="1"/>
      <p:bldP spid="105516" grpId="0" bldLvl="0" animBg="1"/>
      <p:bldP spid="105517" grpId="0" bldLvl="0" animBg="1"/>
      <p:bldP spid="105518"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62882" name="组合 7"/>
          <p:cNvGrpSpPr/>
          <p:nvPr/>
        </p:nvGrpSpPr>
        <p:grpSpPr>
          <a:xfrm>
            <a:off x="3001963" y="6045200"/>
            <a:ext cx="6142037" cy="812800"/>
            <a:chOff x="4001597" y="5613400"/>
            <a:chExt cx="8190403" cy="1244600"/>
          </a:xfrm>
        </p:grpSpPr>
        <p:sp>
          <p:nvSpPr>
            <p:cNvPr id="9" name="任意多边形: 形状 8"/>
            <p:cNvSpPr/>
            <p:nvPr>
              <p:custDataLst>
                <p:tags r:id="rId20"/>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21"/>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62883"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1362" name="Text Box 42"/>
          <p:cNvSpPr txBox="1"/>
          <p:nvPr/>
        </p:nvSpPr>
        <p:spPr>
          <a:xfrm>
            <a:off x="5715000" y="152400"/>
            <a:ext cx="25908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7</a:t>
            </a:r>
          </a:p>
        </p:txBody>
      </p:sp>
      <p:sp>
        <p:nvSpPr>
          <p:cNvPr id="106539" name="Text Box 43"/>
          <p:cNvSpPr txBox="1"/>
          <p:nvPr/>
        </p:nvSpPr>
        <p:spPr>
          <a:xfrm>
            <a:off x="5791200" y="1066800"/>
            <a:ext cx="2590800" cy="460375"/>
          </a:xfrm>
          <a:prstGeom prst="rect">
            <a:avLst/>
          </a:prstGeom>
          <a:solidFill>
            <a:srgbClr val="FFFF99"/>
          </a:solidFill>
          <a:ln w="9525">
            <a:noFill/>
          </a:ln>
        </p:spPr>
        <p:txBody>
          <a:bodyPr>
            <a:spAutoFit/>
          </a:bodyPr>
          <a:lstStyle/>
          <a:p>
            <a:pPr eaLnBrk="1" hangingPunct="1">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成功结束</a:t>
            </a:r>
          </a:p>
        </p:txBody>
      </p:sp>
      <p:graphicFrame>
        <p:nvGraphicFramePr>
          <p:cNvPr id="762886" name="Object 44"/>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62547" r:id="rId23" imgW="965200" imgH="711200" progId="Equation.3">
                  <p:embed/>
                </p:oleObj>
              </mc:Choice>
              <mc:Fallback>
                <p:oleObj r:id="rId23" imgW="965200" imgH="711200" progId="Equation.3">
                  <p:embed/>
                  <p:pic>
                    <p:nvPicPr>
                      <p:cNvPr id="0" name="图片 3346"/>
                      <p:cNvPicPr/>
                      <p:nvPr/>
                    </p:nvPicPr>
                    <p:blipFill>
                      <a:blip r:embed="rId24"/>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2887" name="AutoShape 45"/>
          <p:cNvCxnSpPr/>
          <p:nvPr>
            <p:custDataLst>
              <p:tags r:id="rId4"/>
            </p:custDataLst>
          </p:nvPr>
        </p:nvCxnSpPr>
        <p:spPr>
          <a:xfrm flipH="1">
            <a:off x="1443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106542" name="AutoShape 46"/>
          <p:cNvCxnSpPr/>
          <p:nvPr>
            <p:custDataLst>
              <p:tags r:id="rId5"/>
            </p:custDataLst>
          </p:nvPr>
        </p:nvCxnSpPr>
        <p:spPr>
          <a:xfrm flipH="1">
            <a:off x="3195638" y="1033463"/>
            <a:ext cx="4762" cy="282575"/>
          </a:xfrm>
          <a:prstGeom prst="straightConnector1">
            <a:avLst/>
          </a:prstGeom>
          <a:ln w="50800" cap="flat" cmpd="sng">
            <a:solidFill>
              <a:schemeClr val="tx1"/>
            </a:solidFill>
            <a:prstDash val="solid"/>
            <a:headEnd type="stealth" w="med" len="med"/>
            <a:tailEnd type="none" w="med" len="med"/>
          </a:ln>
        </p:spPr>
      </p:cxnSp>
      <p:cxnSp>
        <p:nvCxnSpPr>
          <p:cNvPr id="762889" name="AutoShape 47"/>
          <p:cNvCxnSpPr/>
          <p:nvPr>
            <p:custDataLst>
              <p:tags r:id="rId6"/>
            </p:custDataLst>
          </p:nvPr>
        </p:nvCxnSpPr>
        <p:spPr>
          <a:xfrm>
            <a:off x="3240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62890" name="Object 48"/>
          <p:cNvGraphicFramePr>
            <a:graphicFrameLocks noChangeAspect="1"/>
          </p:cNvGraphicFramePr>
          <p:nvPr>
            <p:custDataLst>
              <p:tags r:id="rId7"/>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62548" r:id="rId25" imgW="977900" imgH="711200" progId="Equation.3">
                  <p:embed/>
                </p:oleObj>
              </mc:Choice>
              <mc:Fallback>
                <p:oleObj r:id="rId25" imgW="977900" imgH="711200" progId="Equation.3">
                  <p:embed/>
                  <p:pic>
                    <p:nvPicPr>
                      <p:cNvPr id="0" name="图片 3348"/>
                      <p:cNvPicPr/>
                      <p:nvPr/>
                    </p:nvPicPr>
                    <p:blipFill>
                      <a:blip r:embed="rId26"/>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762891" name="Object 49"/>
          <p:cNvGraphicFramePr>
            <a:graphicFrameLocks noChangeAspect="1"/>
          </p:cNvGraphicFramePr>
          <p:nvPr>
            <p:custDataLst>
              <p:tags r:id="rId8"/>
            </p:custDataLst>
          </p:nvPr>
        </p:nvGraphicFramePr>
        <p:xfrm>
          <a:off x="2514600" y="1328738"/>
          <a:ext cx="1360488" cy="989012"/>
        </p:xfrm>
        <a:graphic>
          <a:graphicData uri="http://schemas.openxmlformats.org/presentationml/2006/ole">
            <mc:AlternateContent xmlns:mc="http://schemas.openxmlformats.org/markup-compatibility/2006">
              <mc:Choice xmlns:v="urn:schemas-microsoft-com:vml" Requires="v">
                <p:oleObj spid="_x0000_s62549" r:id="rId27" imgW="977900" imgH="711200" progId="Equation.3">
                  <p:embed/>
                </p:oleObj>
              </mc:Choice>
              <mc:Fallback>
                <p:oleObj r:id="rId27" imgW="977900" imgH="711200" progId="Equation.3">
                  <p:embed/>
                  <p:pic>
                    <p:nvPicPr>
                      <p:cNvPr id="0" name="图片 3349"/>
                      <p:cNvPicPr/>
                      <p:nvPr/>
                    </p:nvPicPr>
                    <p:blipFill>
                      <a:blip r:embed="rId28"/>
                      <a:stretch>
                        <a:fillRect/>
                      </a:stretch>
                    </p:blipFill>
                    <p:spPr>
                      <a:xfrm>
                        <a:off x="2514600"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2892" name="Object 50"/>
          <p:cNvGraphicFramePr>
            <a:graphicFrameLocks noChangeAspect="1"/>
          </p:cNvGraphicFramePr>
          <p:nvPr>
            <p:custDataLst>
              <p:tags r:id="rId9"/>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62550" r:id="rId29" imgW="965200" imgH="711200" progId="Equation.3">
                  <p:embed/>
                </p:oleObj>
              </mc:Choice>
              <mc:Fallback>
                <p:oleObj r:id="rId29" imgW="965200" imgH="711200" progId="Equation.3">
                  <p:embed/>
                  <p:pic>
                    <p:nvPicPr>
                      <p:cNvPr id="0" name="图片 3350"/>
                      <p:cNvPicPr/>
                      <p:nvPr/>
                    </p:nvPicPr>
                    <p:blipFill>
                      <a:blip r:embed="rId30"/>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graphicFrame>
        <p:nvGraphicFramePr>
          <p:cNvPr id="762893" name="Object 51"/>
          <p:cNvGraphicFramePr>
            <a:graphicFrameLocks noChangeAspect="1"/>
          </p:cNvGraphicFramePr>
          <p:nvPr/>
        </p:nvGraphicFramePr>
        <p:xfrm>
          <a:off x="2524125" y="2709863"/>
          <a:ext cx="1341438" cy="989012"/>
        </p:xfrm>
        <a:graphic>
          <a:graphicData uri="http://schemas.openxmlformats.org/presentationml/2006/ole">
            <mc:AlternateContent xmlns:mc="http://schemas.openxmlformats.org/markup-compatibility/2006">
              <mc:Choice xmlns:v="urn:schemas-microsoft-com:vml" Requires="v">
                <p:oleObj spid="_x0000_s62551" r:id="rId31" imgW="965200" imgH="711200" progId="Equation.3">
                  <p:embed/>
                </p:oleObj>
              </mc:Choice>
              <mc:Fallback>
                <p:oleObj r:id="rId31" imgW="965200" imgH="711200" progId="Equation.3">
                  <p:embed/>
                  <p:pic>
                    <p:nvPicPr>
                      <p:cNvPr id="0" name="图片 3347"/>
                      <p:cNvPicPr/>
                      <p:nvPr/>
                    </p:nvPicPr>
                    <p:blipFill>
                      <a:blip r:embed="rId32"/>
                      <a:stretch>
                        <a:fillRect/>
                      </a:stretch>
                    </p:blipFill>
                    <p:spPr>
                      <a:xfrm>
                        <a:off x="2524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2894" name="Object 52"/>
          <p:cNvGraphicFramePr>
            <a:graphicFrameLocks noChangeAspect="1"/>
          </p:cNvGraphicFramePr>
          <p:nvPr/>
        </p:nvGraphicFramePr>
        <p:xfrm>
          <a:off x="762000" y="2709863"/>
          <a:ext cx="1360488" cy="989012"/>
        </p:xfrm>
        <a:graphic>
          <a:graphicData uri="http://schemas.openxmlformats.org/presentationml/2006/ole">
            <mc:AlternateContent xmlns:mc="http://schemas.openxmlformats.org/markup-compatibility/2006">
              <mc:Choice xmlns:v="urn:schemas-microsoft-com:vml" Requires="v">
                <p:oleObj spid="_x0000_s62552" r:id="rId33" imgW="977900" imgH="711200" progId="Equation.3">
                  <p:embed/>
                </p:oleObj>
              </mc:Choice>
              <mc:Fallback>
                <p:oleObj r:id="rId33" imgW="977900" imgH="711200" progId="Equation.3">
                  <p:embed/>
                  <p:pic>
                    <p:nvPicPr>
                      <p:cNvPr id="0" name="图片 3351"/>
                      <p:cNvPicPr/>
                      <p:nvPr/>
                    </p:nvPicPr>
                    <p:blipFill>
                      <a:blip r:embed="rId34"/>
                      <a:stretch>
                        <a:fillRect/>
                      </a:stretch>
                    </p:blipFill>
                    <p:spPr>
                      <a:xfrm>
                        <a:off x="762000" y="2709863"/>
                        <a:ext cx="136048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2895" name="Object 53"/>
          <p:cNvGraphicFramePr>
            <a:graphicFrameLocks noChangeAspect="1"/>
          </p:cNvGraphicFramePr>
          <p:nvPr/>
        </p:nvGraphicFramePr>
        <p:xfrm>
          <a:off x="4114800" y="2667000"/>
          <a:ext cx="1306513" cy="989013"/>
        </p:xfrm>
        <a:graphic>
          <a:graphicData uri="http://schemas.openxmlformats.org/presentationml/2006/ole">
            <mc:AlternateContent xmlns:mc="http://schemas.openxmlformats.org/markup-compatibility/2006">
              <mc:Choice xmlns:v="urn:schemas-microsoft-com:vml" Requires="v">
                <p:oleObj spid="_x0000_s62553" r:id="rId35" imgW="939165" imgH="711200" progId="Equation.3">
                  <p:embed/>
                </p:oleObj>
              </mc:Choice>
              <mc:Fallback>
                <p:oleObj r:id="rId35" imgW="939165" imgH="711200" progId="Equation.3">
                  <p:embed/>
                  <p:pic>
                    <p:nvPicPr>
                      <p:cNvPr id="0" name="图片 3352"/>
                      <p:cNvPicPr/>
                      <p:nvPr/>
                    </p:nvPicPr>
                    <p:blipFill>
                      <a:blip r:embed="rId36"/>
                      <a:stretch>
                        <a:fillRect/>
                      </a:stretch>
                    </p:blipFill>
                    <p:spPr>
                      <a:xfrm>
                        <a:off x="4114800" y="2667000"/>
                        <a:ext cx="1306513" cy="989013"/>
                      </a:xfrm>
                      <a:prstGeom prst="rect">
                        <a:avLst/>
                      </a:prstGeom>
                      <a:noFill/>
                      <a:ln w="38100">
                        <a:noFill/>
                        <a:miter/>
                      </a:ln>
                    </p:spPr>
                  </p:pic>
                </p:oleObj>
              </mc:Fallback>
            </mc:AlternateContent>
          </a:graphicData>
        </a:graphic>
      </p:graphicFrame>
      <p:cxnSp>
        <p:nvCxnSpPr>
          <p:cNvPr id="762896" name="AutoShape 54"/>
          <p:cNvCxnSpPr/>
          <p:nvPr>
            <p:custDataLst>
              <p:tags r:id="rId10"/>
            </p:custDataLst>
          </p:nvPr>
        </p:nvCxnSpPr>
        <p:spPr>
          <a:xfrm flipH="1">
            <a:off x="1443038" y="2330450"/>
            <a:ext cx="1752600" cy="366713"/>
          </a:xfrm>
          <a:prstGeom prst="straightConnector1">
            <a:avLst/>
          </a:prstGeom>
          <a:ln w="50800" cap="flat" cmpd="sng">
            <a:solidFill>
              <a:schemeClr val="tx1"/>
            </a:solidFill>
            <a:prstDash val="solid"/>
            <a:headEnd type="stealth" w="med" len="med"/>
            <a:tailEnd type="none" w="med" len="med"/>
          </a:ln>
        </p:spPr>
      </p:cxnSp>
      <p:cxnSp>
        <p:nvCxnSpPr>
          <p:cNvPr id="106551" name="AutoShape 55"/>
          <p:cNvCxnSpPr/>
          <p:nvPr>
            <p:custDataLst>
              <p:tags r:id="rId11"/>
            </p:custDataLst>
          </p:nvPr>
        </p:nvCxnSpPr>
        <p:spPr>
          <a:xfrm>
            <a:off x="3195638" y="2330450"/>
            <a:ext cx="0" cy="366713"/>
          </a:xfrm>
          <a:prstGeom prst="straightConnector1">
            <a:avLst/>
          </a:prstGeom>
          <a:ln w="50800" cap="flat" cmpd="sng">
            <a:solidFill>
              <a:schemeClr val="tx1"/>
            </a:solidFill>
            <a:prstDash val="solid"/>
            <a:headEnd type="stealth" w="med" len="med"/>
            <a:tailEnd type="none" w="med" len="med"/>
          </a:ln>
        </p:spPr>
      </p:cxnSp>
      <p:cxnSp>
        <p:nvCxnSpPr>
          <p:cNvPr id="762898" name="AutoShape 56"/>
          <p:cNvCxnSpPr/>
          <p:nvPr>
            <p:custDataLst>
              <p:tags r:id="rId12"/>
            </p:custDataLst>
          </p:nvPr>
        </p:nvCxnSpPr>
        <p:spPr>
          <a:xfrm>
            <a:off x="3195638"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762899" name="Object 57"/>
          <p:cNvGraphicFramePr>
            <a:graphicFrameLocks noChangeAspect="1"/>
          </p:cNvGraphicFramePr>
          <p:nvPr/>
        </p:nvGraphicFramePr>
        <p:xfrm>
          <a:off x="2743200" y="4040188"/>
          <a:ext cx="1306513" cy="989012"/>
        </p:xfrm>
        <a:graphic>
          <a:graphicData uri="http://schemas.openxmlformats.org/presentationml/2006/ole">
            <mc:AlternateContent xmlns:mc="http://schemas.openxmlformats.org/markup-compatibility/2006">
              <mc:Choice xmlns:v="urn:schemas-microsoft-com:vml" Requires="v">
                <p:oleObj spid="_x0000_s62554" r:id="rId37" imgW="939165" imgH="711200" progId="Equation.3">
                  <p:embed/>
                </p:oleObj>
              </mc:Choice>
              <mc:Fallback>
                <p:oleObj r:id="rId37" imgW="939165" imgH="711200" progId="Equation.3">
                  <p:embed/>
                  <p:pic>
                    <p:nvPicPr>
                      <p:cNvPr id="0" name="图片 3353"/>
                      <p:cNvPicPr/>
                      <p:nvPr/>
                    </p:nvPicPr>
                    <p:blipFill>
                      <a:blip r:embed="rId38"/>
                      <a:stretch>
                        <a:fillRect/>
                      </a:stretch>
                    </p:blipFill>
                    <p:spPr>
                      <a:xfrm>
                        <a:off x="2743200" y="4040188"/>
                        <a:ext cx="1306513"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2900" name="Object 58"/>
          <p:cNvGraphicFramePr>
            <a:graphicFrameLocks noChangeAspect="1"/>
          </p:cNvGraphicFramePr>
          <p:nvPr/>
        </p:nvGraphicFramePr>
        <p:xfrm>
          <a:off x="4225925" y="4116388"/>
          <a:ext cx="1412875" cy="989012"/>
        </p:xfrm>
        <a:graphic>
          <a:graphicData uri="http://schemas.openxmlformats.org/presentationml/2006/ole">
            <mc:AlternateContent xmlns:mc="http://schemas.openxmlformats.org/markup-compatibility/2006">
              <mc:Choice xmlns:v="urn:schemas-microsoft-com:vml" Requires="v">
                <p:oleObj spid="_x0000_s62555" r:id="rId39" imgW="1016000" imgH="711200" progId="Equation.3">
                  <p:embed/>
                </p:oleObj>
              </mc:Choice>
              <mc:Fallback>
                <p:oleObj r:id="rId39" imgW="1016000" imgH="711200" progId="Equation.3">
                  <p:embed/>
                  <p:pic>
                    <p:nvPicPr>
                      <p:cNvPr id="0" name="图片 3354"/>
                      <p:cNvPicPr/>
                      <p:nvPr/>
                    </p:nvPicPr>
                    <p:blipFill>
                      <a:blip r:embed="rId40"/>
                      <a:stretch>
                        <a:fillRect/>
                      </a:stretch>
                    </p:blipFill>
                    <p:spPr>
                      <a:xfrm>
                        <a:off x="4225925" y="4116388"/>
                        <a:ext cx="1412875" cy="989012"/>
                      </a:xfrm>
                      <a:prstGeom prst="rect">
                        <a:avLst/>
                      </a:prstGeom>
                      <a:noFill/>
                      <a:ln w="38100">
                        <a:noFill/>
                        <a:miter/>
                      </a:ln>
                    </p:spPr>
                  </p:pic>
                </p:oleObj>
              </mc:Fallback>
            </mc:AlternateContent>
          </a:graphicData>
        </a:graphic>
      </p:graphicFrame>
      <p:cxnSp>
        <p:nvCxnSpPr>
          <p:cNvPr id="106555" name="AutoShape 59"/>
          <p:cNvCxnSpPr/>
          <p:nvPr>
            <p:custDataLst>
              <p:tags r:id="rId13"/>
            </p:custDataLst>
          </p:nvPr>
        </p:nvCxnSpPr>
        <p:spPr>
          <a:xfrm>
            <a:off x="3195638" y="3711575"/>
            <a:ext cx="201612" cy="315913"/>
          </a:xfrm>
          <a:prstGeom prst="straightConnector1">
            <a:avLst/>
          </a:prstGeom>
          <a:ln w="50800" cap="flat" cmpd="sng">
            <a:solidFill>
              <a:schemeClr val="tx1"/>
            </a:solidFill>
            <a:prstDash val="solid"/>
            <a:headEnd type="stealth" w="med" len="med"/>
            <a:tailEnd type="none" w="med" len="med"/>
          </a:ln>
        </p:spPr>
      </p:cxnSp>
      <p:cxnSp>
        <p:nvCxnSpPr>
          <p:cNvPr id="762902" name="AutoShape 60"/>
          <p:cNvCxnSpPr/>
          <p:nvPr>
            <p:custDataLst>
              <p:tags r:id="rId14"/>
            </p:custDataLst>
          </p:nvPr>
        </p:nvCxnSpPr>
        <p:spPr>
          <a:xfrm>
            <a:off x="3195638" y="3711575"/>
            <a:ext cx="1736725" cy="404813"/>
          </a:xfrm>
          <a:prstGeom prst="straightConnector1">
            <a:avLst/>
          </a:prstGeom>
          <a:ln w="50800" cap="flat" cmpd="sng">
            <a:solidFill>
              <a:schemeClr val="tx1"/>
            </a:solidFill>
            <a:prstDash val="solid"/>
            <a:headEnd type="stealth" w="med" len="med"/>
            <a:tailEnd type="none" w="med" len="med"/>
          </a:ln>
        </p:spPr>
      </p:cxnSp>
      <p:graphicFrame>
        <p:nvGraphicFramePr>
          <p:cNvPr id="762903" name="Object 61"/>
          <p:cNvGraphicFramePr>
            <a:graphicFrameLocks noChangeAspect="1"/>
          </p:cNvGraphicFramePr>
          <p:nvPr/>
        </p:nvGraphicFramePr>
        <p:xfrm>
          <a:off x="2895600" y="5475288"/>
          <a:ext cx="990600" cy="1306512"/>
        </p:xfrm>
        <a:graphic>
          <a:graphicData uri="http://schemas.openxmlformats.org/presentationml/2006/ole">
            <mc:AlternateContent xmlns:mc="http://schemas.openxmlformats.org/markup-compatibility/2006">
              <mc:Choice xmlns:v="urn:schemas-microsoft-com:vml" Requires="v">
                <p:oleObj spid="_x0000_s62556" r:id="rId41" imgW="711200" imgH="939165" progId="Equation.3">
                  <p:embed/>
                </p:oleObj>
              </mc:Choice>
              <mc:Fallback>
                <p:oleObj r:id="rId41" imgW="711200" imgH="939165" progId="Equation.3">
                  <p:embed/>
                  <p:pic>
                    <p:nvPicPr>
                      <p:cNvPr id="0" name="图片 3355"/>
                      <p:cNvPicPr/>
                      <p:nvPr/>
                    </p:nvPicPr>
                    <p:blipFill>
                      <a:blip r:embed="rId42"/>
                      <a:stretch>
                        <a:fillRect/>
                      </a:stretch>
                    </p:blipFill>
                    <p:spPr>
                      <a:xfrm>
                        <a:off x="2895600" y="5475288"/>
                        <a:ext cx="990600" cy="13065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106558" name="AutoShape 62"/>
          <p:cNvCxnSpPr/>
          <p:nvPr>
            <p:custDataLst>
              <p:tags r:id="rId15"/>
            </p:custDataLst>
          </p:nvPr>
        </p:nvCxnSpPr>
        <p:spPr>
          <a:xfrm flipH="1">
            <a:off x="3390900" y="5041900"/>
            <a:ext cx="6350" cy="420688"/>
          </a:xfrm>
          <a:prstGeom prst="straightConnector1">
            <a:avLst/>
          </a:prstGeom>
          <a:ln w="50800" cap="flat" cmpd="sng">
            <a:solidFill>
              <a:schemeClr val="tx1"/>
            </a:solidFill>
            <a:prstDash val="solid"/>
            <a:headEnd type="stealth" w="med" len="med"/>
            <a:tailEnd type="none" w="med" len="med"/>
          </a:ln>
        </p:spPr>
      </p:cxnSp>
      <p:graphicFrame>
        <p:nvGraphicFramePr>
          <p:cNvPr id="762905" name="Object 63"/>
          <p:cNvGraphicFramePr>
            <a:graphicFrameLocks noChangeAspect="1"/>
          </p:cNvGraphicFramePr>
          <p:nvPr/>
        </p:nvGraphicFramePr>
        <p:xfrm>
          <a:off x="685800" y="5410200"/>
          <a:ext cx="1360488" cy="989013"/>
        </p:xfrm>
        <a:graphic>
          <a:graphicData uri="http://schemas.openxmlformats.org/presentationml/2006/ole">
            <mc:AlternateContent xmlns:mc="http://schemas.openxmlformats.org/markup-compatibility/2006">
              <mc:Choice xmlns:v="urn:schemas-microsoft-com:vml" Requires="v">
                <p:oleObj spid="_x0000_s62557" r:id="rId43" imgW="977900" imgH="711200" progId="Equation.3">
                  <p:embed/>
                </p:oleObj>
              </mc:Choice>
              <mc:Fallback>
                <p:oleObj r:id="rId43" imgW="977900" imgH="711200" progId="Equation.3">
                  <p:embed/>
                  <p:pic>
                    <p:nvPicPr>
                      <p:cNvPr id="0" name="图片 3357"/>
                      <p:cNvPicPr/>
                      <p:nvPr/>
                    </p:nvPicPr>
                    <p:blipFill>
                      <a:blip r:embed="rId44"/>
                      <a:stretch>
                        <a:fillRect/>
                      </a:stretch>
                    </p:blipFill>
                    <p:spPr>
                      <a:xfrm>
                        <a:off x="685800" y="5410200"/>
                        <a:ext cx="1360488" cy="989013"/>
                      </a:xfrm>
                      <a:prstGeom prst="rect">
                        <a:avLst/>
                      </a:prstGeom>
                      <a:noFill/>
                      <a:ln w="38100">
                        <a:noFill/>
                        <a:miter/>
                      </a:ln>
                    </p:spPr>
                  </p:pic>
                </p:oleObj>
              </mc:Fallback>
            </mc:AlternateContent>
          </a:graphicData>
        </a:graphic>
      </p:graphicFrame>
      <p:graphicFrame>
        <p:nvGraphicFramePr>
          <p:cNvPr id="762906" name="Object 64"/>
          <p:cNvGraphicFramePr>
            <a:graphicFrameLocks noChangeAspect="1"/>
          </p:cNvGraphicFramePr>
          <p:nvPr/>
        </p:nvGraphicFramePr>
        <p:xfrm>
          <a:off x="5257800" y="5562600"/>
          <a:ext cx="1377950" cy="989013"/>
        </p:xfrm>
        <a:graphic>
          <a:graphicData uri="http://schemas.openxmlformats.org/presentationml/2006/ole">
            <mc:AlternateContent xmlns:mc="http://schemas.openxmlformats.org/markup-compatibility/2006">
              <mc:Choice xmlns:v="urn:schemas-microsoft-com:vml" Requires="v">
                <p:oleObj spid="_x0000_s62558" r:id="rId45" imgW="989965" imgH="711200" progId="Equation.3">
                  <p:embed/>
                </p:oleObj>
              </mc:Choice>
              <mc:Fallback>
                <p:oleObj r:id="rId45" imgW="989965" imgH="711200" progId="Equation.3">
                  <p:embed/>
                  <p:pic>
                    <p:nvPicPr>
                      <p:cNvPr id="0" name="图片 3356"/>
                      <p:cNvPicPr/>
                      <p:nvPr/>
                    </p:nvPicPr>
                    <p:blipFill>
                      <a:blip r:embed="rId46"/>
                      <a:stretch>
                        <a:fillRect/>
                      </a:stretch>
                    </p:blipFill>
                    <p:spPr>
                      <a:xfrm>
                        <a:off x="5257800" y="5562600"/>
                        <a:ext cx="1377950" cy="989013"/>
                      </a:xfrm>
                      <a:prstGeom prst="rect">
                        <a:avLst/>
                      </a:prstGeom>
                      <a:solidFill>
                        <a:srgbClr val="66FF66"/>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762907" name="AutoShape 65"/>
          <p:cNvCxnSpPr/>
          <p:nvPr>
            <p:custDataLst>
              <p:tags r:id="rId16"/>
            </p:custDataLst>
          </p:nvPr>
        </p:nvCxnSpPr>
        <p:spPr>
          <a:xfrm flipH="1" flipV="1">
            <a:off x="2046288" y="5905500"/>
            <a:ext cx="836612" cy="223838"/>
          </a:xfrm>
          <a:prstGeom prst="straightConnector1">
            <a:avLst/>
          </a:prstGeom>
          <a:ln w="50800" cap="flat" cmpd="sng">
            <a:solidFill>
              <a:schemeClr val="tx1"/>
            </a:solidFill>
            <a:prstDash val="solid"/>
            <a:headEnd type="stealth" w="med" len="med"/>
            <a:tailEnd type="none" w="med" len="med"/>
          </a:ln>
        </p:spPr>
      </p:cxnSp>
      <p:cxnSp>
        <p:nvCxnSpPr>
          <p:cNvPr id="106562" name="AutoShape 66"/>
          <p:cNvCxnSpPr/>
          <p:nvPr>
            <p:custDataLst>
              <p:tags r:id="rId17"/>
            </p:custDataLst>
          </p:nvPr>
        </p:nvCxnSpPr>
        <p:spPr>
          <a:xfrm flipV="1">
            <a:off x="3898900" y="6057900"/>
            <a:ext cx="1346200" cy="71438"/>
          </a:xfrm>
          <a:prstGeom prst="straightConnector1">
            <a:avLst/>
          </a:prstGeom>
          <a:ln w="50800" cap="flat" cmpd="sng">
            <a:solidFill>
              <a:schemeClr val="tx1"/>
            </a:solidFill>
            <a:prstDash val="solid"/>
            <a:headEnd type="stealth" w="med" len="med"/>
            <a:tailEnd type="none" w="med" len="med"/>
          </a:ln>
        </p:spPr>
      </p:cxnSp>
      <p:graphicFrame>
        <p:nvGraphicFramePr>
          <p:cNvPr id="762909" name="Object 67"/>
          <p:cNvGraphicFramePr>
            <a:graphicFrameLocks noChangeAspect="1"/>
          </p:cNvGraphicFramePr>
          <p:nvPr/>
        </p:nvGraphicFramePr>
        <p:xfrm>
          <a:off x="0" y="3886200"/>
          <a:ext cx="1360488" cy="989013"/>
        </p:xfrm>
        <a:graphic>
          <a:graphicData uri="http://schemas.openxmlformats.org/presentationml/2006/ole">
            <mc:AlternateContent xmlns:mc="http://schemas.openxmlformats.org/markup-compatibility/2006">
              <mc:Choice xmlns:v="urn:schemas-microsoft-com:vml" Requires="v">
                <p:oleObj spid="_x0000_s62559" r:id="rId47" imgW="977900" imgH="711200" progId="Equation.3">
                  <p:embed/>
                </p:oleObj>
              </mc:Choice>
              <mc:Fallback>
                <p:oleObj r:id="rId47" imgW="977900" imgH="711200" progId="Equation.3">
                  <p:embed/>
                  <p:pic>
                    <p:nvPicPr>
                      <p:cNvPr id="0" name="图片 3359"/>
                      <p:cNvPicPr/>
                      <p:nvPr/>
                    </p:nvPicPr>
                    <p:blipFill>
                      <a:blip r:embed="rId48"/>
                      <a:stretch>
                        <a:fillRect/>
                      </a:stretch>
                    </p:blipFill>
                    <p:spPr>
                      <a:xfrm>
                        <a:off x="0" y="3886200"/>
                        <a:ext cx="1360488" cy="989013"/>
                      </a:xfrm>
                      <a:prstGeom prst="rect">
                        <a:avLst/>
                      </a:prstGeom>
                      <a:noFill/>
                      <a:ln w="38100">
                        <a:noFill/>
                        <a:miter/>
                      </a:ln>
                    </p:spPr>
                  </p:pic>
                </p:oleObj>
              </mc:Fallback>
            </mc:AlternateContent>
          </a:graphicData>
        </a:graphic>
      </p:graphicFrame>
      <p:graphicFrame>
        <p:nvGraphicFramePr>
          <p:cNvPr id="762910" name="Object 68"/>
          <p:cNvGraphicFramePr>
            <a:graphicFrameLocks noChangeAspect="1"/>
          </p:cNvGraphicFramePr>
          <p:nvPr/>
        </p:nvGraphicFramePr>
        <p:xfrm>
          <a:off x="1338263" y="3886200"/>
          <a:ext cx="1360487" cy="989013"/>
        </p:xfrm>
        <a:graphic>
          <a:graphicData uri="http://schemas.openxmlformats.org/presentationml/2006/ole">
            <mc:AlternateContent xmlns:mc="http://schemas.openxmlformats.org/markup-compatibility/2006">
              <mc:Choice xmlns:v="urn:schemas-microsoft-com:vml" Requires="v">
                <p:oleObj spid="_x0000_s62560" r:id="rId49" imgW="977900" imgH="711200" progId="Equation.3">
                  <p:embed/>
                </p:oleObj>
              </mc:Choice>
              <mc:Fallback>
                <p:oleObj r:id="rId49" imgW="977900" imgH="711200" progId="Equation.3">
                  <p:embed/>
                  <p:pic>
                    <p:nvPicPr>
                      <p:cNvPr id="0" name="图片 3358"/>
                      <p:cNvPicPr/>
                      <p:nvPr/>
                    </p:nvPicPr>
                    <p:blipFill>
                      <a:blip r:embed="rId50"/>
                      <a:stretch>
                        <a:fillRect/>
                      </a:stretch>
                    </p:blipFill>
                    <p:spPr>
                      <a:xfrm>
                        <a:off x="1338263" y="3886200"/>
                        <a:ext cx="1360487" cy="989013"/>
                      </a:xfrm>
                      <a:prstGeom prst="rect">
                        <a:avLst/>
                      </a:prstGeom>
                      <a:noFill/>
                      <a:ln w="38100">
                        <a:noFill/>
                        <a:miter/>
                      </a:ln>
                    </p:spPr>
                  </p:pic>
                </p:oleObj>
              </mc:Fallback>
            </mc:AlternateContent>
          </a:graphicData>
        </a:graphic>
      </p:graphicFrame>
      <p:cxnSp>
        <p:nvCxnSpPr>
          <p:cNvPr id="762911" name="AutoShape 69"/>
          <p:cNvCxnSpPr/>
          <p:nvPr>
            <p:custDataLst>
              <p:tags r:id="rId18"/>
            </p:custDataLst>
          </p:nvPr>
        </p:nvCxnSpPr>
        <p:spPr>
          <a:xfrm>
            <a:off x="1443038" y="3711575"/>
            <a:ext cx="576262" cy="174625"/>
          </a:xfrm>
          <a:prstGeom prst="straightConnector1">
            <a:avLst/>
          </a:prstGeom>
          <a:ln w="50800" cap="flat" cmpd="sng">
            <a:solidFill>
              <a:schemeClr val="tx1"/>
            </a:solidFill>
            <a:prstDash val="solid"/>
            <a:headEnd type="stealth" w="med" len="med"/>
            <a:tailEnd type="none" w="med" len="med"/>
          </a:ln>
        </p:spPr>
      </p:cxnSp>
      <p:cxnSp>
        <p:nvCxnSpPr>
          <p:cNvPr id="762912" name="AutoShape 70"/>
          <p:cNvCxnSpPr/>
          <p:nvPr>
            <p:custDataLst>
              <p:tags r:id="rId19"/>
            </p:custDataLst>
          </p:nvPr>
        </p:nvCxnSpPr>
        <p:spPr>
          <a:xfrm flipH="1">
            <a:off x="681038" y="3711575"/>
            <a:ext cx="762000" cy="174625"/>
          </a:xfrm>
          <a:prstGeom prst="straightConnector1">
            <a:avLst/>
          </a:prstGeom>
          <a:ln w="50800" cap="flat" cmpd="sng">
            <a:solidFill>
              <a:schemeClr val="tx1"/>
            </a:solidFill>
            <a:prstDash val="solid"/>
            <a:headEnd type="stealth" w="med" len="med"/>
            <a:tailEnd type="none" w="med" len="med"/>
          </a:ln>
        </p:spPr>
      </p:cxn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539"/>
                                        </p:tgtEl>
                                        <p:attrNameLst>
                                          <p:attrName>style.visibility</p:attrName>
                                        </p:attrNameLst>
                                      </p:cBhvr>
                                      <p:to>
                                        <p:strVal val="visible"/>
                                      </p:to>
                                    </p:set>
                                    <p:anim calcmode="lin" valueType="num">
                                      <p:cBhvr>
                                        <p:cTn id="7" dur="500" fill="hold"/>
                                        <p:tgtEl>
                                          <p:spTgt spid="106539"/>
                                        </p:tgtEl>
                                        <p:attrNameLst>
                                          <p:attrName>ppt_x</p:attrName>
                                        </p:attrNameLst>
                                      </p:cBhvr>
                                      <p:tavLst>
                                        <p:tav tm="0">
                                          <p:val>
                                            <p:strVal val="#ppt_x"/>
                                          </p:val>
                                        </p:tav>
                                        <p:tav tm="100000">
                                          <p:val>
                                            <p:strVal val="#ppt_x"/>
                                          </p:val>
                                        </p:tav>
                                      </p:tavLst>
                                    </p:anim>
                                    <p:anim calcmode="lin" valueType="num">
                                      <p:cBhvr>
                                        <p:cTn id="8" dur="500" fill="hold"/>
                                        <p:tgtEl>
                                          <p:spTgt spid="1065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500" fill="hold"/>
                                        <p:tgtEl>
                                          <p:spTgt spid="106562"/>
                                        </p:tgtEl>
                                        <p:attrNameLst>
                                          <p:attrName>stroke.color</p:attrName>
                                        </p:attrNameLst>
                                      </p:cBhvr>
                                      <p:to>
                                        <a:srgbClr val="FF0000"/>
                                      </p:to>
                                    </p:animClr>
                                    <p:set>
                                      <p:cBhvr>
                                        <p:cTn id="13" dur="500" fill="hold"/>
                                        <p:tgtEl>
                                          <p:spTgt spid="106562"/>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500" fill="hold"/>
                                        <p:tgtEl>
                                          <p:spTgt spid="106558"/>
                                        </p:tgtEl>
                                        <p:attrNameLst>
                                          <p:attrName>stroke.color</p:attrName>
                                        </p:attrNameLst>
                                      </p:cBhvr>
                                      <p:to>
                                        <a:srgbClr val="FF0000"/>
                                      </p:to>
                                    </p:animClr>
                                    <p:set>
                                      <p:cBhvr>
                                        <p:cTn id="16" dur="500" fill="hold"/>
                                        <p:tgtEl>
                                          <p:spTgt spid="106558"/>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106555"/>
                                        </p:tgtEl>
                                        <p:attrNameLst>
                                          <p:attrName>stroke.color</p:attrName>
                                        </p:attrNameLst>
                                      </p:cBhvr>
                                      <p:to>
                                        <a:srgbClr val="FF0000"/>
                                      </p:to>
                                    </p:animClr>
                                    <p:set>
                                      <p:cBhvr>
                                        <p:cTn id="19" dur="500" fill="hold"/>
                                        <p:tgtEl>
                                          <p:spTgt spid="106555"/>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500" fill="hold"/>
                                        <p:tgtEl>
                                          <p:spTgt spid="106551"/>
                                        </p:tgtEl>
                                        <p:attrNameLst>
                                          <p:attrName>stroke.color</p:attrName>
                                        </p:attrNameLst>
                                      </p:cBhvr>
                                      <p:to>
                                        <a:srgbClr val="FF0000"/>
                                      </p:to>
                                    </p:animClr>
                                    <p:set>
                                      <p:cBhvr>
                                        <p:cTn id="22" dur="500" fill="hold"/>
                                        <p:tgtEl>
                                          <p:spTgt spid="106551"/>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500" fill="hold"/>
                                        <p:tgtEl>
                                          <p:spTgt spid="106542"/>
                                        </p:tgtEl>
                                        <p:attrNameLst>
                                          <p:attrName>stroke.color</p:attrName>
                                        </p:attrNameLst>
                                      </p:cBhvr>
                                      <p:to>
                                        <a:srgbClr val="FF0000"/>
                                      </p:to>
                                    </p:animClr>
                                    <p:set>
                                      <p:cBhvr>
                                        <p:cTn id="25" dur="500" fill="hold"/>
                                        <p:tgtEl>
                                          <p:spTgt spid="106542"/>
                                        </p:tgtEl>
                                        <p:attrNameLst>
                                          <p:attrName>stroke.on</p:attrName>
                                        </p:attrNameLst>
                                      </p:cBhvr>
                                      <p:to>
                                        <p:strVal val="true"/>
                                      </p:to>
                                    </p:set>
                                  </p:childTnLst>
                                </p:cTn>
                              </p:par>
                              <p:par>
                                <p:cTn id="26" presetID="6" presetClass="emph" presetSubtype="0" accel="50000" decel="50000" fill="hold" nodeType="withEffect">
                                  <p:stCondLst>
                                    <p:cond delay="0"/>
                                  </p:stCondLst>
                                  <p:childTnLst>
                                    <p:animScale>
                                      <p:cBhvr>
                                        <p:cTn id="27" dur="2000" fill="hold"/>
                                        <p:tgtEl>
                                          <p:spTgt spid="106562"/>
                                        </p:tgtEl>
                                      </p:cBhvr>
                                      <p:by x="150000" y="150000"/>
                                    </p:animScale>
                                  </p:childTnLst>
                                </p:cTn>
                              </p:par>
                              <p:par>
                                <p:cTn id="28" presetID="6" presetClass="emph" presetSubtype="0" accel="50000" decel="50000" fill="hold" nodeType="withEffect">
                                  <p:stCondLst>
                                    <p:cond delay="0"/>
                                  </p:stCondLst>
                                  <p:childTnLst>
                                    <p:animScale>
                                      <p:cBhvr>
                                        <p:cTn id="29" dur="2000" fill="hold"/>
                                        <p:tgtEl>
                                          <p:spTgt spid="106558"/>
                                        </p:tgtEl>
                                      </p:cBhvr>
                                      <p:by x="150000" y="150000"/>
                                    </p:animScale>
                                  </p:childTnLst>
                                </p:cTn>
                              </p:par>
                              <p:par>
                                <p:cTn id="30" presetID="6" presetClass="emph" presetSubtype="0" accel="50000" decel="50000" fill="hold" nodeType="withEffect">
                                  <p:stCondLst>
                                    <p:cond delay="0"/>
                                  </p:stCondLst>
                                  <p:childTnLst>
                                    <p:animScale>
                                      <p:cBhvr>
                                        <p:cTn id="31" dur="2000" fill="hold"/>
                                        <p:tgtEl>
                                          <p:spTgt spid="106555"/>
                                        </p:tgtEl>
                                      </p:cBhvr>
                                      <p:by x="150000" y="150000"/>
                                    </p:animScale>
                                  </p:childTnLst>
                                </p:cTn>
                              </p:par>
                              <p:par>
                                <p:cTn id="32" presetID="6" presetClass="emph" presetSubtype="0" accel="50000" decel="50000" fill="hold" nodeType="withEffect">
                                  <p:stCondLst>
                                    <p:cond delay="0"/>
                                  </p:stCondLst>
                                  <p:childTnLst>
                                    <p:animScale>
                                      <p:cBhvr>
                                        <p:cTn id="33" dur="2000" fill="hold"/>
                                        <p:tgtEl>
                                          <p:spTgt spid="106551"/>
                                        </p:tgtEl>
                                      </p:cBhvr>
                                      <p:by x="150000" y="150000"/>
                                    </p:animScale>
                                  </p:childTnLst>
                                </p:cTn>
                              </p:par>
                              <p:par>
                                <p:cTn id="34" presetID="6" presetClass="emph" presetSubtype="0" accel="50000" decel="50000" fill="hold" nodeType="withEffect">
                                  <p:stCondLst>
                                    <p:cond delay="0"/>
                                  </p:stCondLst>
                                  <p:childTnLst>
                                    <p:animScale>
                                      <p:cBhvr>
                                        <p:cTn id="35" dur="2000" fill="hold"/>
                                        <p:tgtEl>
                                          <p:spTgt spid="10654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39"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63906" name="组合 7"/>
          <p:cNvGrpSpPr/>
          <p:nvPr/>
        </p:nvGrpSpPr>
        <p:grpSpPr>
          <a:xfrm>
            <a:off x="3001963" y="6045200"/>
            <a:ext cx="6142037" cy="812800"/>
            <a:chOff x="4001597" y="5613400"/>
            <a:chExt cx="8190403" cy="1244600"/>
          </a:xfrm>
        </p:grpSpPr>
        <p:sp>
          <p:nvSpPr>
            <p:cNvPr id="9" name="任意多边形: 形状 8"/>
            <p:cNvSpPr/>
            <p:nvPr>
              <p:custDataLst>
                <p:tags r:id="rId10"/>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1"/>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11685" name="灯片编号占位符 3"/>
          <p:cNvSpPr txBox="1">
            <a:spLocks noGrp="1" noChangeArrowheads="1"/>
          </p:cNvSpPr>
          <p:nvPr>
            <p:ph type="sldNum" sz="quarter" idx="4"/>
            <p:custDataLst>
              <p:tags r:id="rId3"/>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b" anchorCtr="0" compatLnSpc="1">
            <a:normAutofit fontScale="85000" lnSpcReduction="20000"/>
          </a:bodyPr>
          <a:lstStyle/>
          <a:p>
            <a:pPr marL="0" marR="0" lvl="0" indent="0" algn="r" defTabSz="914400" rtl="0" eaLnBrk="1" fontAlgn="base" latinLnBrk="0" hangingPunct="1">
              <a:lnSpc>
                <a:spcPct val="100000"/>
              </a:lnSpc>
              <a:spcBef>
                <a:spcPct val="0"/>
              </a:spcBef>
              <a:spcAft>
                <a:spcPct val="0"/>
              </a:spcAft>
              <a:buClrTx/>
              <a:buSzTx/>
              <a:buFontTx/>
              <a:buNone/>
              <a:defRPr/>
            </a:pPr>
            <a:fld id="{277E516E-6A7B-4773-BC8F-92C7D530F6D3}" type="slidenum">
              <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108</a:t>
            </a:fld>
            <a:endPar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763908" name="AutoShape 2"/>
          <p:cNvCxnSpPr/>
          <p:nvPr>
            <p:custDataLst>
              <p:tags r:id="rId4"/>
            </p:custDataLst>
          </p:nvPr>
        </p:nvCxnSpPr>
        <p:spPr>
          <a:xfrm flipH="1">
            <a:off x="2814638" y="1003300"/>
            <a:ext cx="1643062" cy="358775"/>
          </a:xfrm>
          <a:prstGeom prst="straightConnector1">
            <a:avLst/>
          </a:prstGeom>
          <a:ln w="50800" cap="flat" cmpd="sng">
            <a:solidFill>
              <a:schemeClr val="tx1"/>
            </a:solidFill>
            <a:prstDash val="solid"/>
            <a:headEnd type="stealth" w="med" len="med"/>
            <a:tailEnd type="none" w="med" len="med"/>
          </a:ln>
        </p:spPr>
      </p:cxnSp>
      <p:cxnSp>
        <p:nvCxnSpPr>
          <p:cNvPr id="763909" name="AutoShape 3"/>
          <p:cNvCxnSpPr/>
          <p:nvPr/>
        </p:nvCxnSpPr>
        <p:spPr>
          <a:xfrm>
            <a:off x="4457700" y="1003300"/>
            <a:ext cx="109538" cy="346075"/>
          </a:xfrm>
          <a:prstGeom prst="straightConnector1">
            <a:avLst/>
          </a:prstGeom>
          <a:ln w="101600" cap="flat" cmpd="sng">
            <a:solidFill>
              <a:srgbClr val="FF0000"/>
            </a:solidFill>
            <a:prstDash val="solid"/>
            <a:headEnd type="stealth" w="med" len="med"/>
            <a:tailEnd type="none" w="med" len="med"/>
          </a:ln>
        </p:spPr>
      </p:cxnSp>
      <p:cxnSp>
        <p:nvCxnSpPr>
          <p:cNvPr id="763910" name="AutoShape 4"/>
          <p:cNvCxnSpPr/>
          <p:nvPr>
            <p:custDataLst>
              <p:tags r:id="rId5"/>
            </p:custDataLst>
          </p:nvPr>
        </p:nvCxnSpPr>
        <p:spPr>
          <a:xfrm>
            <a:off x="4457700" y="1003300"/>
            <a:ext cx="1709738" cy="358775"/>
          </a:xfrm>
          <a:prstGeom prst="straightConnector1">
            <a:avLst/>
          </a:prstGeom>
          <a:ln w="50800" cap="flat" cmpd="sng">
            <a:solidFill>
              <a:schemeClr val="tx1"/>
            </a:solidFill>
            <a:prstDash val="solid"/>
            <a:headEnd type="stealth" w="med" len="med"/>
            <a:tailEnd type="none" w="med" len="med"/>
          </a:ln>
        </p:spPr>
      </p:cxnSp>
      <p:graphicFrame>
        <p:nvGraphicFramePr>
          <p:cNvPr id="763911" name="Object 5"/>
          <p:cNvGraphicFramePr>
            <a:graphicFrameLocks noChangeAspect="1"/>
          </p:cNvGraphicFramePr>
          <p:nvPr/>
        </p:nvGraphicFramePr>
        <p:xfrm>
          <a:off x="2319338" y="1362075"/>
          <a:ext cx="989012" cy="989013"/>
        </p:xfrm>
        <a:graphic>
          <a:graphicData uri="http://schemas.openxmlformats.org/presentationml/2006/ole">
            <mc:AlternateContent xmlns:mc="http://schemas.openxmlformats.org/markup-compatibility/2006">
              <mc:Choice xmlns:v="urn:schemas-microsoft-com:vml" Requires="v">
                <p:oleObj spid="_x0000_s50101" r:id="rId14" imgW="711200" imgH="711200" progId="Equation.3">
                  <p:embed/>
                </p:oleObj>
              </mc:Choice>
              <mc:Fallback>
                <p:oleObj r:id="rId14" imgW="711200" imgH="711200" progId="Equation.3">
                  <p:embed/>
                  <p:pic>
                    <p:nvPicPr>
                      <p:cNvPr id="0" name="图片 3361"/>
                      <p:cNvPicPr/>
                      <p:nvPr/>
                    </p:nvPicPr>
                    <p:blipFill>
                      <a:blip r:embed="rId15"/>
                      <a:stretch>
                        <a:fillRect/>
                      </a:stretch>
                    </p:blipFill>
                    <p:spPr>
                      <a:xfrm>
                        <a:off x="2319338" y="1362075"/>
                        <a:ext cx="989012" cy="989013"/>
                      </a:xfrm>
                      <a:prstGeom prst="rect">
                        <a:avLst/>
                      </a:prstGeom>
                      <a:noFill/>
                      <a:ln w="38100">
                        <a:noFill/>
                        <a:miter/>
                      </a:ln>
                    </p:spPr>
                  </p:pic>
                </p:oleObj>
              </mc:Fallback>
            </mc:AlternateContent>
          </a:graphicData>
        </a:graphic>
      </p:graphicFrame>
      <p:graphicFrame>
        <p:nvGraphicFramePr>
          <p:cNvPr id="763912" name="Object 6"/>
          <p:cNvGraphicFramePr>
            <a:graphicFrameLocks noChangeAspect="1"/>
          </p:cNvGraphicFramePr>
          <p:nvPr/>
        </p:nvGraphicFramePr>
        <p:xfrm>
          <a:off x="4071938" y="1362075"/>
          <a:ext cx="989012" cy="989013"/>
        </p:xfrm>
        <a:graphic>
          <a:graphicData uri="http://schemas.openxmlformats.org/presentationml/2006/ole">
            <mc:AlternateContent xmlns:mc="http://schemas.openxmlformats.org/markup-compatibility/2006">
              <mc:Choice xmlns:v="urn:schemas-microsoft-com:vml" Requires="v">
                <p:oleObj spid="_x0000_s50102" r:id="rId16" imgW="711200" imgH="711200" progId="Equation.3">
                  <p:embed/>
                </p:oleObj>
              </mc:Choice>
              <mc:Fallback>
                <p:oleObj r:id="rId16" imgW="711200" imgH="711200" progId="Equation.3">
                  <p:embed/>
                  <p:pic>
                    <p:nvPicPr>
                      <p:cNvPr id="0" name="图片 3360"/>
                      <p:cNvPicPr/>
                      <p:nvPr/>
                    </p:nvPicPr>
                    <p:blipFill>
                      <a:blip r:embed="rId17"/>
                      <a:stretch>
                        <a:fillRect/>
                      </a:stretch>
                    </p:blipFill>
                    <p:spPr>
                      <a:xfrm>
                        <a:off x="4071938" y="1362075"/>
                        <a:ext cx="989012"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3913" name="Object 7"/>
          <p:cNvGraphicFramePr>
            <a:graphicFrameLocks noChangeAspect="1"/>
          </p:cNvGraphicFramePr>
          <p:nvPr/>
        </p:nvGraphicFramePr>
        <p:xfrm>
          <a:off x="5672138" y="1362075"/>
          <a:ext cx="989012" cy="989013"/>
        </p:xfrm>
        <a:graphic>
          <a:graphicData uri="http://schemas.openxmlformats.org/presentationml/2006/ole">
            <mc:AlternateContent xmlns:mc="http://schemas.openxmlformats.org/markup-compatibility/2006">
              <mc:Choice xmlns:v="urn:schemas-microsoft-com:vml" Requires="v">
                <p:oleObj spid="_x0000_s50103" r:id="rId18" imgW="711200" imgH="711200" progId="Equation.3">
                  <p:embed/>
                </p:oleObj>
              </mc:Choice>
              <mc:Fallback>
                <p:oleObj r:id="rId18" imgW="711200" imgH="711200" progId="Equation.3">
                  <p:embed/>
                  <p:pic>
                    <p:nvPicPr>
                      <p:cNvPr id="0" name="图片 3362"/>
                      <p:cNvPicPr/>
                      <p:nvPr/>
                    </p:nvPicPr>
                    <p:blipFill>
                      <a:blip r:embed="rId19"/>
                      <a:stretch>
                        <a:fillRect/>
                      </a:stretch>
                    </p:blipFill>
                    <p:spPr>
                      <a:xfrm>
                        <a:off x="5672138" y="1362075"/>
                        <a:ext cx="989012" cy="989013"/>
                      </a:xfrm>
                      <a:prstGeom prst="rect">
                        <a:avLst/>
                      </a:prstGeom>
                      <a:noFill/>
                      <a:ln w="38100">
                        <a:noFill/>
                        <a:miter/>
                      </a:ln>
                    </p:spPr>
                  </p:pic>
                </p:oleObj>
              </mc:Fallback>
            </mc:AlternateContent>
          </a:graphicData>
        </a:graphic>
      </p:graphicFrame>
      <p:graphicFrame>
        <p:nvGraphicFramePr>
          <p:cNvPr id="763914" name="Object 8"/>
          <p:cNvGraphicFramePr>
            <a:graphicFrameLocks noChangeAspect="1"/>
          </p:cNvGraphicFramePr>
          <p:nvPr/>
        </p:nvGraphicFramePr>
        <p:xfrm>
          <a:off x="4071938" y="2743200"/>
          <a:ext cx="989012" cy="989013"/>
        </p:xfrm>
        <a:graphic>
          <a:graphicData uri="http://schemas.openxmlformats.org/presentationml/2006/ole">
            <mc:AlternateContent xmlns:mc="http://schemas.openxmlformats.org/markup-compatibility/2006">
              <mc:Choice xmlns:v="urn:schemas-microsoft-com:vml" Requires="v">
                <p:oleObj spid="_x0000_s50104" r:id="rId20" imgW="711200" imgH="711200" progId="Equation.3">
                  <p:embed/>
                </p:oleObj>
              </mc:Choice>
              <mc:Fallback>
                <p:oleObj r:id="rId20" imgW="711200" imgH="711200" progId="Equation.3">
                  <p:embed/>
                  <p:pic>
                    <p:nvPicPr>
                      <p:cNvPr id="0" name="图片 3363"/>
                      <p:cNvPicPr/>
                      <p:nvPr/>
                    </p:nvPicPr>
                    <p:blipFill>
                      <a:blip r:embed="rId21"/>
                      <a:stretch>
                        <a:fillRect/>
                      </a:stretch>
                    </p:blipFill>
                    <p:spPr>
                      <a:xfrm>
                        <a:off x="4071938" y="2743200"/>
                        <a:ext cx="989012"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3915" name="Object 9"/>
          <p:cNvGraphicFramePr>
            <a:graphicFrameLocks noChangeAspect="1"/>
          </p:cNvGraphicFramePr>
          <p:nvPr/>
        </p:nvGraphicFramePr>
        <p:xfrm>
          <a:off x="2319338" y="2743200"/>
          <a:ext cx="989012" cy="989013"/>
        </p:xfrm>
        <a:graphic>
          <a:graphicData uri="http://schemas.openxmlformats.org/presentationml/2006/ole">
            <mc:AlternateContent xmlns:mc="http://schemas.openxmlformats.org/markup-compatibility/2006">
              <mc:Choice xmlns:v="urn:schemas-microsoft-com:vml" Requires="v">
                <p:oleObj spid="_x0000_s50105" r:id="rId22" imgW="711200" imgH="711200" progId="Equation.3">
                  <p:embed/>
                </p:oleObj>
              </mc:Choice>
              <mc:Fallback>
                <p:oleObj r:id="rId22" imgW="711200" imgH="711200" progId="Equation.3">
                  <p:embed/>
                  <p:pic>
                    <p:nvPicPr>
                      <p:cNvPr id="0" name="图片 3364"/>
                      <p:cNvPicPr/>
                      <p:nvPr/>
                    </p:nvPicPr>
                    <p:blipFill>
                      <a:blip r:embed="rId23"/>
                      <a:stretch>
                        <a:fillRect/>
                      </a:stretch>
                    </p:blipFill>
                    <p:spPr>
                      <a:xfrm>
                        <a:off x="2319338" y="2743200"/>
                        <a:ext cx="989012" cy="989013"/>
                      </a:xfrm>
                      <a:prstGeom prst="rect">
                        <a:avLst/>
                      </a:prstGeom>
                      <a:noFill/>
                      <a:ln w="38100">
                        <a:noFill/>
                        <a:miter/>
                      </a:ln>
                    </p:spPr>
                  </p:pic>
                </p:oleObj>
              </mc:Fallback>
            </mc:AlternateContent>
          </a:graphicData>
        </a:graphic>
      </p:graphicFrame>
      <p:graphicFrame>
        <p:nvGraphicFramePr>
          <p:cNvPr id="763916" name="Object 10"/>
          <p:cNvGraphicFramePr>
            <a:graphicFrameLocks noChangeAspect="1"/>
          </p:cNvGraphicFramePr>
          <p:nvPr/>
        </p:nvGraphicFramePr>
        <p:xfrm>
          <a:off x="5672138" y="2743200"/>
          <a:ext cx="989012" cy="989013"/>
        </p:xfrm>
        <a:graphic>
          <a:graphicData uri="http://schemas.openxmlformats.org/presentationml/2006/ole">
            <mc:AlternateContent xmlns:mc="http://schemas.openxmlformats.org/markup-compatibility/2006">
              <mc:Choice xmlns:v="urn:schemas-microsoft-com:vml" Requires="v">
                <p:oleObj spid="_x0000_s50106" r:id="rId24" imgW="711200" imgH="711200" progId="Equation.3">
                  <p:embed/>
                </p:oleObj>
              </mc:Choice>
              <mc:Fallback>
                <p:oleObj r:id="rId24" imgW="711200" imgH="711200" progId="Equation.3">
                  <p:embed/>
                  <p:pic>
                    <p:nvPicPr>
                      <p:cNvPr id="0" name="图片 3365"/>
                      <p:cNvPicPr/>
                      <p:nvPr/>
                    </p:nvPicPr>
                    <p:blipFill>
                      <a:blip r:embed="rId25"/>
                      <a:stretch>
                        <a:fillRect/>
                      </a:stretch>
                    </p:blipFill>
                    <p:spPr>
                      <a:xfrm>
                        <a:off x="5672138" y="2743200"/>
                        <a:ext cx="989012" cy="989013"/>
                      </a:xfrm>
                      <a:prstGeom prst="rect">
                        <a:avLst/>
                      </a:prstGeom>
                      <a:noFill/>
                      <a:ln w="38100">
                        <a:noFill/>
                        <a:miter/>
                      </a:ln>
                    </p:spPr>
                  </p:pic>
                </p:oleObj>
              </mc:Fallback>
            </mc:AlternateContent>
          </a:graphicData>
        </a:graphic>
      </p:graphicFrame>
      <p:cxnSp>
        <p:nvCxnSpPr>
          <p:cNvPr id="763917" name="AutoShape 11"/>
          <p:cNvCxnSpPr/>
          <p:nvPr>
            <p:custDataLst>
              <p:tags r:id="rId6"/>
            </p:custDataLst>
          </p:nvPr>
        </p:nvCxnSpPr>
        <p:spPr>
          <a:xfrm flipH="1">
            <a:off x="2814638" y="2363788"/>
            <a:ext cx="1752600" cy="379412"/>
          </a:xfrm>
          <a:prstGeom prst="straightConnector1">
            <a:avLst/>
          </a:prstGeom>
          <a:ln w="50800" cap="flat" cmpd="sng">
            <a:solidFill>
              <a:schemeClr val="tx1"/>
            </a:solidFill>
            <a:prstDash val="solid"/>
            <a:headEnd type="stealth" w="med" len="med"/>
            <a:tailEnd type="none" w="med" len="med"/>
          </a:ln>
        </p:spPr>
      </p:cxnSp>
      <p:cxnSp>
        <p:nvCxnSpPr>
          <p:cNvPr id="763918" name="AutoShape 12"/>
          <p:cNvCxnSpPr/>
          <p:nvPr/>
        </p:nvCxnSpPr>
        <p:spPr>
          <a:xfrm>
            <a:off x="4567238" y="2363788"/>
            <a:ext cx="0" cy="366712"/>
          </a:xfrm>
          <a:prstGeom prst="straightConnector1">
            <a:avLst/>
          </a:prstGeom>
          <a:ln w="101600" cap="flat" cmpd="sng">
            <a:solidFill>
              <a:srgbClr val="FF0000"/>
            </a:solidFill>
            <a:prstDash val="solid"/>
            <a:headEnd type="stealth" w="med" len="med"/>
            <a:tailEnd type="none" w="med" len="med"/>
          </a:ln>
        </p:spPr>
      </p:cxnSp>
      <p:cxnSp>
        <p:nvCxnSpPr>
          <p:cNvPr id="763919" name="AutoShape 13"/>
          <p:cNvCxnSpPr/>
          <p:nvPr>
            <p:custDataLst>
              <p:tags r:id="rId7"/>
            </p:custDataLst>
          </p:nvPr>
        </p:nvCxnSpPr>
        <p:spPr>
          <a:xfrm>
            <a:off x="4567238" y="2363788"/>
            <a:ext cx="1600200" cy="379412"/>
          </a:xfrm>
          <a:prstGeom prst="straightConnector1">
            <a:avLst/>
          </a:prstGeom>
          <a:ln w="50800" cap="flat" cmpd="sng">
            <a:solidFill>
              <a:schemeClr val="tx1"/>
            </a:solidFill>
            <a:prstDash val="solid"/>
            <a:headEnd type="stealth" w="med" len="med"/>
            <a:tailEnd type="none" w="med" len="med"/>
          </a:ln>
        </p:spPr>
      </p:cxnSp>
      <p:graphicFrame>
        <p:nvGraphicFramePr>
          <p:cNvPr id="763920" name="Object 14"/>
          <p:cNvGraphicFramePr>
            <a:graphicFrameLocks noChangeAspect="1"/>
          </p:cNvGraphicFramePr>
          <p:nvPr/>
        </p:nvGraphicFramePr>
        <p:xfrm>
          <a:off x="3200400" y="4114800"/>
          <a:ext cx="989013" cy="989013"/>
        </p:xfrm>
        <a:graphic>
          <a:graphicData uri="http://schemas.openxmlformats.org/presentationml/2006/ole">
            <mc:AlternateContent xmlns:mc="http://schemas.openxmlformats.org/markup-compatibility/2006">
              <mc:Choice xmlns:v="urn:schemas-microsoft-com:vml" Requires="v">
                <p:oleObj spid="_x0000_s50107" r:id="rId26" imgW="711200" imgH="711200" progId="Equation.3">
                  <p:embed/>
                </p:oleObj>
              </mc:Choice>
              <mc:Fallback>
                <p:oleObj r:id="rId26" imgW="711200" imgH="711200" progId="Equation.3">
                  <p:embed/>
                  <p:pic>
                    <p:nvPicPr>
                      <p:cNvPr id="0" name="图片 3366"/>
                      <p:cNvPicPr/>
                      <p:nvPr/>
                    </p:nvPicPr>
                    <p:blipFill>
                      <a:blip r:embed="rId27"/>
                      <a:stretch>
                        <a:fillRect/>
                      </a:stretch>
                    </p:blipFill>
                    <p:spPr>
                      <a:xfrm>
                        <a:off x="3200400" y="4114800"/>
                        <a:ext cx="989013"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3921" name="Object 15"/>
          <p:cNvGraphicFramePr>
            <a:graphicFrameLocks noChangeAspect="1"/>
          </p:cNvGraphicFramePr>
          <p:nvPr/>
        </p:nvGraphicFramePr>
        <p:xfrm>
          <a:off x="5672138" y="4081463"/>
          <a:ext cx="989012" cy="989012"/>
        </p:xfrm>
        <a:graphic>
          <a:graphicData uri="http://schemas.openxmlformats.org/presentationml/2006/ole">
            <mc:AlternateContent xmlns:mc="http://schemas.openxmlformats.org/markup-compatibility/2006">
              <mc:Choice xmlns:v="urn:schemas-microsoft-com:vml" Requires="v">
                <p:oleObj spid="_x0000_s50108" r:id="rId28" imgW="711200" imgH="711200" progId="Equation.3">
                  <p:embed/>
                </p:oleObj>
              </mc:Choice>
              <mc:Fallback>
                <p:oleObj r:id="rId28" imgW="711200" imgH="711200" progId="Equation.3">
                  <p:embed/>
                  <p:pic>
                    <p:nvPicPr>
                      <p:cNvPr id="0" name="图片 3367"/>
                      <p:cNvPicPr/>
                      <p:nvPr/>
                    </p:nvPicPr>
                    <p:blipFill>
                      <a:blip r:embed="rId29"/>
                      <a:stretch>
                        <a:fillRect/>
                      </a:stretch>
                    </p:blipFill>
                    <p:spPr>
                      <a:xfrm>
                        <a:off x="5672138" y="4081463"/>
                        <a:ext cx="989012" cy="989012"/>
                      </a:xfrm>
                      <a:prstGeom prst="rect">
                        <a:avLst/>
                      </a:prstGeom>
                      <a:noFill/>
                      <a:ln w="38100">
                        <a:noFill/>
                        <a:miter/>
                      </a:ln>
                    </p:spPr>
                  </p:pic>
                </p:oleObj>
              </mc:Fallback>
            </mc:AlternateContent>
          </a:graphicData>
        </a:graphic>
      </p:graphicFrame>
      <p:cxnSp>
        <p:nvCxnSpPr>
          <p:cNvPr id="763922" name="AutoShape 16"/>
          <p:cNvCxnSpPr/>
          <p:nvPr/>
        </p:nvCxnSpPr>
        <p:spPr>
          <a:xfrm flipH="1">
            <a:off x="3695700" y="3744913"/>
            <a:ext cx="871538" cy="357187"/>
          </a:xfrm>
          <a:prstGeom prst="straightConnector1">
            <a:avLst/>
          </a:prstGeom>
          <a:ln w="101600" cap="flat" cmpd="sng">
            <a:solidFill>
              <a:srgbClr val="FF0000"/>
            </a:solidFill>
            <a:prstDash val="solid"/>
            <a:headEnd type="stealth" w="med" len="med"/>
            <a:tailEnd type="none" w="med" len="med"/>
          </a:ln>
        </p:spPr>
      </p:cxnSp>
      <p:cxnSp>
        <p:nvCxnSpPr>
          <p:cNvPr id="763923" name="AutoShape 17"/>
          <p:cNvCxnSpPr/>
          <p:nvPr>
            <p:custDataLst>
              <p:tags r:id="rId8"/>
            </p:custDataLst>
          </p:nvPr>
        </p:nvCxnSpPr>
        <p:spPr>
          <a:xfrm>
            <a:off x="4567238" y="3744913"/>
            <a:ext cx="1600200" cy="336550"/>
          </a:xfrm>
          <a:prstGeom prst="straightConnector1">
            <a:avLst/>
          </a:prstGeom>
          <a:ln w="50800" cap="flat" cmpd="sng">
            <a:solidFill>
              <a:schemeClr val="tx1"/>
            </a:solidFill>
            <a:prstDash val="solid"/>
            <a:headEnd type="stealth" w="med" len="med"/>
            <a:tailEnd type="none" w="med" len="med"/>
          </a:ln>
        </p:spPr>
      </p:cxnSp>
      <p:graphicFrame>
        <p:nvGraphicFramePr>
          <p:cNvPr id="763924" name="Object 18"/>
          <p:cNvGraphicFramePr>
            <a:graphicFrameLocks noChangeAspect="1"/>
          </p:cNvGraphicFramePr>
          <p:nvPr/>
        </p:nvGraphicFramePr>
        <p:xfrm>
          <a:off x="4083050" y="5564188"/>
          <a:ext cx="989013" cy="989012"/>
        </p:xfrm>
        <a:graphic>
          <a:graphicData uri="http://schemas.openxmlformats.org/presentationml/2006/ole">
            <mc:AlternateContent xmlns:mc="http://schemas.openxmlformats.org/markup-compatibility/2006">
              <mc:Choice xmlns:v="urn:schemas-microsoft-com:vml" Requires="v">
                <p:oleObj spid="_x0000_s50109" r:id="rId30" imgW="711200" imgH="711200" progId="Equation.3">
                  <p:embed/>
                </p:oleObj>
              </mc:Choice>
              <mc:Fallback>
                <p:oleObj r:id="rId30" imgW="711200" imgH="711200" progId="Equation.3">
                  <p:embed/>
                  <p:pic>
                    <p:nvPicPr>
                      <p:cNvPr id="0" name="图片 3368"/>
                      <p:cNvPicPr/>
                      <p:nvPr/>
                    </p:nvPicPr>
                    <p:blipFill>
                      <a:blip r:embed="rId31"/>
                      <a:stretch>
                        <a:fillRect/>
                      </a:stretch>
                    </p:blipFill>
                    <p:spPr>
                      <a:xfrm>
                        <a:off x="4083050" y="5564188"/>
                        <a:ext cx="989013"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3925" name="AutoShape 19"/>
          <p:cNvCxnSpPr/>
          <p:nvPr/>
        </p:nvCxnSpPr>
        <p:spPr>
          <a:xfrm>
            <a:off x="3695700" y="5116513"/>
            <a:ext cx="882650" cy="434975"/>
          </a:xfrm>
          <a:prstGeom prst="straightConnector1">
            <a:avLst/>
          </a:prstGeom>
          <a:ln w="101600" cap="flat" cmpd="sng">
            <a:solidFill>
              <a:srgbClr val="FF0000"/>
            </a:solidFill>
            <a:prstDash val="solid"/>
            <a:headEnd type="stealth" w="med" len="med"/>
            <a:tailEnd type="none" w="med" len="med"/>
          </a:ln>
        </p:spPr>
      </p:cxnSp>
      <p:graphicFrame>
        <p:nvGraphicFramePr>
          <p:cNvPr id="763926" name="Object 20"/>
          <p:cNvGraphicFramePr>
            <a:graphicFrameLocks noChangeAspect="1"/>
          </p:cNvGraphicFramePr>
          <p:nvPr/>
        </p:nvGraphicFramePr>
        <p:xfrm>
          <a:off x="2209800" y="5562600"/>
          <a:ext cx="989013" cy="989013"/>
        </p:xfrm>
        <a:graphic>
          <a:graphicData uri="http://schemas.openxmlformats.org/presentationml/2006/ole">
            <mc:AlternateContent xmlns:mc="http://schemas.openxmlformats.org/markup-compatibility/2006">
              <mc:Choice xmlns:v="urn:schemas-microsoft-com:vml" Requires="v">
                <p:oleObj spid="_x0000_s50110" r:id="rId32" imgW="711200" imgH="711200" progId="Equation.3">
                  <p:embed/>
                </p:oleObj>
              </mc:Choice>
              <mc:Fallback>
                <p:oleObj r:id="rId32" imgW="711200" imgH="711200" progId="Equation.3">
                  <p:embed/>
                  <p:pic>
                    <p:nvPicPr>
                      <p:cNvPr id="0" name="图片 3369"/>
                      <p:cNvPicPr/>
                      <p:nvPr/>
                    </p:nvPicPr>
                    <p:blipFill>
                      <a:blip r:embed="rId33"/>
                      <a:stretch>
                        <a:fillRect/>
                      </a:stretch>
                    </p:blipFill>
                    <p:spPr>
                      <a:xfrm>
                        <a:off x="2209800" y="5562600"/>
                        <a:ext cx="989013" cy="989013"/>
                      </a:xfrm>
                      <a:prstGeom prst="rect">
                        <a:avLst/>
                      </a:prstGeom>
                      <a:noFill/>
                      <a:ln w="38100">
                        <a:noFill/>
                        <a:miter/>
                      </a:ln>
                    </p:spPr>
                  </p:pic>
                </p:oleObj>
              </mc:Fallback>
            </mc:AlternateContent>
          </a:graphicData>
        </a:graphic>
      </p:graphicFrame>
      <p:graphicFrame>
        <p:nvGraphicFramePr>
          <p:cNvPr id="763927" name="Object 21"/>
          <p:cNvGraphicFramePr>
            <a:graphicFrameLocks noChangeAspect="1"/>
          </p:cNvGraphicFramePr>
          <p:nvPr/>
        </p:nvGraphicFramePr>
        <p:xfrm>
          <a:off x="6096000" y="5564188"/>
          <a:ext cx="989013" cy="989012"/>
        </p:xfrm>
        <a:graphic>
          <a:graphicData uri="http://schemas.openxmlformats.org/presentationml/2006/ole">
            <mc:AlternateContent xmlns:mc="http://schemas.openxmlformats.org/markup-compatibility/2006">
              <mc:Choice xmlns:v="urn:schemas-microsoft-com:vml" Requires="v">
                <p:oleObj spid="_x0000_s50111" r:id="rId34" imgW="711200" imgH="711200" progId="Equation.3">
                  <p:embed/>
                </p:oleObj>
              </mc:Choice>
              <mc:Fallback>
                <p:oleObj r:id="rId34" imgW="711200" imgH="711200" progId="Equation.3">
                  <p:embed/>
                  <p:pic>
                    <p:nvPicPr>
                      <p:cNvPr id="0" name="图片 3370"/>
                      <p:cNvPicPr/>
                      <p:nvPr/>
                    </p:nvPicPr>
                    <p:blipFill>
                      <a:blip r:embed="rId35"/>
                      <a:stretch>
                        <a:fillRect/>
                      </a:stretch>
                    </p:blipFill>
                    <p:spPr>
                      <a:xfrm>
                        <a:off x="6096000" y="5564188"/>
                        <a:ext cx="989013" cy="989012"/>
                      </a:xfrm>
                      <a:prstGeom prst="rect">
                        <a:avLst/>
                      </a:prstGeom>
                      <a:solidFill>
                        <a:srgbClr val="66FF66"/>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763928" name="AutoShape 22"/>
          <p:cNvCxnSpPr/>
          <p:nvPr>
            <p:custDataLst>
              <p:tags r:id="rId9"/>
            </p:custDataLst>
          </p:nvPr>
        </p:nvCxnSpPr>
        <p:spPr>
          <a:xfrm flipH="1" flipV="1">
            <a:off x="3198813" y="6057900"/>
            <a:ext cx="871537" cy="1588"/>
          </a:xfrm>
          <a:prstGeom prst="straightConnector1">
            <a:avLst/>
          </a:prstGeom>
          <a:ln w="50800" cap="flat" cmpd="sng">
            <a:solidFill>
              <a:schemeClr val="tx1"/>
            </a:solidFill>
            <a:prstDash val="solid"/>
            <a:headEnd type="stealth" w="med" len="med"/>
            <a:tailEnd type="none" w="med" len="med"/>
          </a:ln>
        </p:spPr>
      </p:cxnSp>
      <p:cxnSp>
        <p:nvCxnSpPr>
          <p:cNvPr id="763929" name="AutoShape 23"/>
          <p:cNvCxnSpPr/>
          <p:nvPr/>
        </p:nvCxnSpPr>
        <p:spPr>
          <a:xfrm>
            <a:off x="5084763" y="6059488"/>
            <a:ext cx="998537" cy="0"/>
          </a:xfrm>
          <a:prstGeom prst="straightConnector1">
            <a:avLst/>
          </a:prstGeom>
          <a:ln w="101600" cap="flat" cmpd="sng">
            <a:solidFill>
              <a:srgbClr val="FF0000"/>
            </a:solidFill>
            <a:prstDash val="solid"/>
            <a:headEnd type="stealth" w="med" len="med"/>
            <a:tailEnd type="none" w="med" len="med"/>
          </a:ln>
        </p:spPr>
      </p:cxnSp>
      <p:graphicFrame>
        <p:nvGraphicFramePr>
          <p:cNvPr id="763930" name="Object 24"/>
          <p:cNvGraphicFramePr>
            <a:graphicFrameLocks noChangeAspect="1"/>
          </p:cNvGraphicFramePr>
          <p:nvPr/>
        </p:nvGraphicFramePr>
        <p:xfrm>
          <a:off x="3962400" y="0"/>
          <a:ext cx="990600" cy="990600"/>
        </p:xfrm>
        <a:graphic>
          <a:graphicData uri="http://schemas.openxmlformats.org/presentationml/2006/ole">
            <mc:AlternateContent xmlns:mc="http://schemas.openxmlformats.org/markup-compatibility/2006">
              <mc:Choice xmlns:v="urn:schemas-microsoft-com:vml" Requires="v">
                <p:oleObj spid="_x0000_s50112" r:id="rId36" imgW="711200" imgH="711200" progId="Equation.3">
                  <p:embed/>
                </p:oleObj>
              </mc:Choice>
              <mc:Fallback>
                <p:oleObj r:id="rId36" imgW="711200" imgH="711200" progId="Equation.3">
                  <p:embed/>
                  <p:pic>
                    <p:nvPicPr>
                      <p:cNvPr id="0" name="图片 3371"/>
                      <p:cNvPicPr/>
                      <p:nvPr/>
                    </p:nvPicPr>
                    <p:blipFill>
                      <a:blip r:embed="rId37"/>
                      <a:stretch>
                        <a:fillRect/>
                      </a:stretch>
                    </p:blipFill>
                    <p:spPr>
                      <a:xfrm>
                        <a:off x="3962400" y="0"/>
                        <a:ext cx="990600"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sp>
        <p:nvSpPr>
          <p:cNvPr id="763931" name="Rectangle 25"/>
          <p:cNvSpPr/>
          <p:nvPr/>
        </p:nvSpPr>
        <p:spPr>
          <a:xfrm>
            <a:off x="304800" y="4143375"/>
            <a:ext cx="2587625" cy="522288"/>
          </a:xfrm>
          <a:prstGeom prst="rect">
            <a:avLst/>
          </a:prstGeom>
          <a:solidFill>
            <a:srgbClr val="FF0000"/>
          </a:solidFill>
          <a:ln w="9525">
            <a:noFill/>
          </a:ln>
        </p:spPr>
        <p:txBody>
          <a:bodyPr wrap="none">
            <a:spAutoFit/>
          </a:bodyPr>
          <a:lstStyle/>
          <a:p>
            <a:pPr eaLnBrk="1" hangingPunct="1">
              <a:spcBef>
                <a:spcPct val="30000"/>
              </a:spcBef>
            </a:pPr>
            <a:r>
              <a:rPr lang="en-US" altLang="en-US" sz="2800" b="1" dirty="0">
                <a:solidFill>
                  <a:srgbClr val="FFFFFF"/>
                </a:solidFill>
                <a:latin typeface="微软雅黑" panose="020B0503020204020204" pitchFamily="34" charset="-122"/>
                <a:ea typeface="微软雅黑" panose="020B0503020204020204" pitchFamily="34" charset="-122"/>
              </a:rPr>
              <a:t>最理想搜索图</a:t>
            </a:r>
            <a:r>
              <a:rPr lang="en-US" altLang="zh-CN" sz="2800" b="1" dirty="0">
                <a:solidFill>
                  <a:srgbClr val="FFFFFF"/>
                </a:solidFill>
                <a:latin typeface="微软雅黑" panose="020B0503020204020204" pitchFamily="34" charset="-122"/>
                <a:ea typeface="微软雅黑" panose="020B0503020204020204" pitchFamily="34" charset="-122"/>
              </a:rPr>
              <a:t>G</a:t>
            </a:r>
          </a:p>
        </p:txBody>
      </p:sp>
    </p:spTree>
    <p:custDataLst>
      <p:tags r:id="rId2"/>
    </p:custData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65954" name="组合 7"/>
          <p:cNvGrpSpPr/>
          <p:nvPr/>
        </p:nvGrpSpPr>
        <p:grpSpPr>
          <a:xfrm>
            <a:off x="3001963" y="6045200"/>
            <a:ext cx="6142037" cy="812800"/>
            <a:chOff x="4001597" y="5613400"/>
            <a:chExt cx="8190403" cy="1244600"/>
          </a:xfrm>
        </p:grpSpPr>
        <p:sp>
          <p:nvSpPr>
            <p:cNvPr id="9" name="任意多边形: 形状 8"/>
            <p:cNvSpPr/>
            <p:nvPr>
              <p:custDataLst>
                <p:tags r:id="rId1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8"/>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13733" name="灯片编号占位符 3"/>
          <p:cNvSpPr txBox="1">
            <a:spLocks noGrp="1" noChangeArrowheads="1"/>
          </p:cNvSpPr>
          <p:nvPr>
            <p:ph type="sldNum" sz="quarter" idx="4"/>
            <p:custDataLst>
              <p:tags r:id="rId3"/>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b" anchorCtr="0" compatLnSpc="1">
            <a:normAutofit fontScale="85000" lnSpcReduction="20000"/>
          </a:bodyPr>
          <a:lstStyle/>
          <a:p>
            <a:pPr marL="0" marR="0" lvl="0" indent="0" algn="r" defTabSz="914400" rtl="0" eaLnBrk="1" fontAlgn="base" latinLnBrk="0" hangingPunct="1">
              <a:lnSpc>
                <a:spcPct val="100000"/>
              </a:lnSpc>
              <a:spcBef>
                <a:spcPct val="0"/>
              </a:spcBef>
              <a:spcAft>
                <a:spcPct val="0"/>
              </a:spcAft>
              <a:buClrTx/>
              <a:buSzTx/>
              <a:buFontTx/>
              <a:buNone/>
              <a:defRPr/>
            </a:pPr>
            <a:fld id="{A969A0E5-01D0-4CFE-A170-FB5C1DE4EAB8}" type="slidenum">
              <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109</a:t>
            </a:fld>
            <a:endPar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8586" name="Oval 42"/>
          <p:cNvSpPr/>
          <p:nvPr>
            <p:custDataLst>
              <p:tags r:id="rId4"/>
            </p:custDataLst>
          </p:nvPr>
        </p:nvSpPr>
        <p:spPr>
          <a:xfrm>
            <a:off x="838200" y="2362200"/>
            <a:ext cx="3276600" cy="3200400"/>
          </a:xfrm>
          <a:prstGeom prst="ellipse">
            <a:avLst/>
          </a:prstGeom>
          <a:noFill/>
          <a:ln w="38100" cap="flat" cmpd="sng">
            <a:solidFill>
              <a:srgbClr val="0000FF"/>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108587" name="Text Box 43"/>
          <p:cNvSpPr txBox="1"/>
          <p:nvPr/>
        </p:nvSpPr>
        <p:spPr>
          <a:xfrm>
            <a:off x="381000" y="5562600"/>
            <a:ext cx="1524000" cy="460375"/>
          </a:xfrm>
          <a:prstGeom prst="rect">
            <a:avLst/>
          </a:prstGeom>
          <a:solidFill>
            <a:srgbClr val="0000FF"/>
          </a:solidFill>
          <a:ln w="9525">
            <a:noFill/>
          </a:ln>
        </p:spPr>
        <p:txBody>
          <a:bodyPr>
            <a:spAutoFit/>
          </a:bodyPr>
          <a:lstStyle/>
          <a:p>
            <a:pPr eaLnBrk="1" hangingPunct="1">
              <a:spcBef>
                <a:spcPct val="50000"/>
              </a:spcBef>
            </a:pPr>
            <a:r>
              <a:rPr lang="en-US" altLang="en-US" sz="2400" b="1" dirty="0">
                <a:solidFill>
                  <a:srgbClr val="FFFFFF"/>
                </a:solidFill>
                <a:latin typeface="微软雅黑" panose="020B0503020204020204" pitchFamily="34" charset="-122"/>
                <a:ea typeface="微软雅黑" panose="020B0503020204020204" pitchFamily="34" charset="-122"/>
              </a:rPr>
              <a:t>判断失误</a:t>
            </a:r>
          </a:p>
        </p:txBody>
      </p:sp>
      <p:graphicFrame>
        <p:nvGraphicFramePr>
          <p:cNvPr id="765958" name="Object 44"/>
          <p:cNvGraphicFramePr>
            <a:graphicFrameLocks noChangeAspect="1"/>
          </p:cNvGraphicFramePr>
          <p:nvPr/>
        </p:nvGraphicFramePr>
        <p:xfrm>
          <a:off x="4081463" y="0"/>
          <a:ext cx="1344612" cy="990600"/>
        </p:xfrm>
        <a:graphic>
          <a:graphicData uri="http://schemas.openxmlformats.org/presentationml/2006/ole">
            <mc:AlternateContent xmlns:mc="http://schemas.openxmlformats.org/markup-compatibility/2006">
              <mc:Choice xmlns:v="urn:schemas-microsoft-com:vml" Requires="v">
                <p:oleObj spid="_x0000_s63571" r:id="rId20" imgW="965200" imgH="711200" progId="Equation.3">
                  <p:embed/>
                </p:oleObj>
              </mc:Choice>
              <mc:Fallback>
                <p:oleObj r:id="rId20" imgW="965200" imgH="711200" progId="Equation.3">
                  <p:embed/>
                  <p:pic>
                    <p:nvPicPr>
                      <p:cNvPr id="0" name="图片 3372"/>
                      <p:cNvPicPr/>
                      <p:nvPr/>
                    </p:nvPicPr>
                    <p:blipFill>
                      <a:blip r:embed="rId21"/>
                      <a:stretch>
                        <a:fillRect/>
                      </a:stretch>
                    </p:blipFill>
                    <p:spPr>
                      <a:xfrm>
                        <a:off x="4081463"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5959" name="AutoShape 45"/>
          <p:cNvCxnSpPr/>
          <p:nvPr>
            <p:custDataLst>
              <p:tags r:id="rId5"/>
            </p:custDataLst>
          </p:nvPr>
        </p:nvCxnSpPr>
        <p:spPr>
          <a:xfrm flipH="1">
            <a:off x="2957513"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65960" name="AutoShape 46"/>
          <p:cNvCxnSpPr/>
          <p:nvPr/>
        </p:nvCxnSpPr>
        <p:spPr>
          <a:xfrm flipH="1">
            <a:off x="4710113" y="1033463"/>
            <a:ext cx="4762" cy="282575"/>
          </a:xfrm>
          <a:prstGeom prst="straightConnector1">
            <a:avLst/>
          </a:prstGeom>
          <a:ln w="101600" cap="flat" cmpd="sng">
            <a:solidFill>
              <a:srgbClr val="FF0000"/>
            </a:solidFill>
            <a:prstDash val="solid"/>
            <a:headEnd type="stealth" w="med" len="med"/>
            <a:tailEnd type="none" w="med" len="med"/>
          </a:ln>
        </p:spPr>
      </p:cxnSp>
      <p:cxnSp>
        <p:nvCxnSpPr>
          <p:cNvPr id="765961" name="AutoShape 47"/>
          <p:cNvCxnSpPr/>
          <p:nvPr>
            <p:custDataLst>
              <p:tags r:id="rId6"/>
            </p:custDataLst>
          </p:nvPr>
        </p:nvCxnSpPr>
        <p:spPr>
          <a:xfrm>
            <a:off x="4754563"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65962" name="Object 48"/>
          <p:cNvGraphicFramePr>
            <a:graphicFrameLocks noChangeAspect="1"/>
          </p:cNvGraphicFramePr>
          <p:nvPr>
            <p:custDataLst>
              <p:tags r:id="rId7"/>
            </p:custDataLst>
          </p:nvPr>
        </p:nvGraphicFramePr>
        <p:xfrm>
          <a:off x="2276475" y="1328738"/>
          <a:ext cx="1360488" cy="989012"/>
        </p:xfrm>
        <a:graphic>
          <a:graphicData uri="http://schemas.openxmlformats.org/presentationml/2006/ole">
            <mc:AlternateContent xmlns:mc="http://schemas.openxmlformats.org/markup-compatibility/2006">
              <mc:Choice xmlns:v="urn:schemas-microsoft-com:vml" Requires="v">
                <p:oleObj spid="_x0000_s63572" r:id="rId22" imgW="977900" imgH="711200" progId="Equation.3">
                  <p:embed/>
                </p:oleObj>
              </mc:Choice>
              <mc:Fallback>
                <p:oleObj r:id="rId22" imgW="977900" imgH="711200" progId="Equation.3">
                  <p:embed/>
                  <p:pic>
                    <p:nvPicPr>
                      <p:cNvPr id="0" name="图片 3374"/>
                      <p:cNvPicPr/>
                      <p:nvPr/>
                    </p:nvPicPr>
                    <p:blipFill>
                      <a:blip r:embed="rId23"/>
                      <a:stretch>
                        <a:fillRect/>
                      </a:stretch>
                    </p:blipFill>
                    <p:spPr>
                      <a:xfrm>
                        <a:off x="2276475" y="1328738"/>
                        <a:ext cx="1360488" cy="989012"/>
                      </a:xfrm>
                      <a:prstGeom prst="rect">
                        <a:avLst/>
                      </a:prstGeom>
                      <a:solidFill>
                        <a:srgbClr val="F2F2F2"/>
                      </a:solidFill>
                      <a:ln w="38100">
                        <a:noFill/>
                        <a:miter/>
                      </a:ln>
                    </p:spPr>
                  </p:pic>
                </p:oleObj>
              </mc:Fallback>
            </mc:AlternateContent>
          </a:graphicData>
        </a:graphic>
      </p:graphicFrame>
      <p:graphicFrame>
        <p:nvGraphicFramePr>
          <p:cNvPr id="765963" name="Object 49"/>
          <p:cNvGraphicFramePr>
            <a:graphicFrameLocks noChangeAspect="1"/>
          </p:cNvGraphicFramePr>
          <p:nvPr>
            <p:custDataLst>
              <p:tags r:id="rId8"/>
            </p:custDataLst>
          </p:nvPr>
        </p:nvGraphicFramePr>
        <p:xfrm>
          <a:off x="4029075" y="1328738"/>
          <a:ext cx="1360488" cy="989012"/>
        </p:xfrm>
        <a:graphic>
          <a:graphicData uri="http://schemas.openxmlformats.org/presentationml/2006/ole">
            <mc:AlternateContent xmlns:mc="http://schemas.openxmlformats.org/markup-compatibility/2006">
              <mc:Choice xmlns:v="urn:schemas-microsoft-com:vml" Requires="v">
                <p:oleObj spid="_x0000_s63573" r:id="rId24" imgW="977900" imgH="711200" progId="Equation.3">
                  <p:embed/>
                </p:oleObj>
              </mc:Choice>
              <mc:Fallback>
                <p:oleObj r:id="rId24" imgW="977900" imgH="711200" progId="Equation.3">
                  <p:embed/>
                  <p:pic>
                    <p:nvPicPr>
                      <p:cNvPr id="0" name="图片 3375"/>
                      <p:cNvPicPr/>
                      <p:nvPr/>
                    </p:nvPicPr>
                    <p:blipFill>
                      <a:blip r:embed="rId25"/>
                      <a:stretch>
                        <a:fillRect/>
                      </a:stretch>
                    </p:blipFill>
                    <p:spPr>
                      <a:xfrm>
                        <a:off x="4029075" y="1328738"/>
                        <a:ext cx="1360488"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5964" name="Object 50"/>
          <p:cNvGraphicFramePr>
            <a:graphicFrameLocks noChangeAspect="1"/>
          </p:cNvGraphicFramePr>
          <p:nvPr>
            <p:custDataLst>
              <p:tags r:id="rId9"/>
            </p:custDataLst>
          </p:nvPr>
        </p:nvGraphicFramePr>
        <p:xfrm>
          <a:off x="5638800" y="1328738"/>
          <a:ext cx="1341438" cy="989012"/>
        </p:xfrm>
        <a:graphic>
          <a:graphicData uri="http://schemas.openxmlformats.org/presentationml/2006/ole">
            <mc:AlternateContent xmlns:mc="http://schemas.openxmlformats.org/markup-compatibility/2006">
              <mc:Choice xmlns:v="urn:schemas-microsoft-com:vml" Requires="v">
                <p:oleObj spid="_x0000_s63574" r:id="rId26" imgW="965200" imgH="711200" progId="Equation.3">
                  <p:embed/>
                </p:oleObj>
              </mc:Choice>
              <mc:Fallback>
                <p:oleObj r:id="rId26" imgW="965200" imgH="711200" progId="Equation.3">
                  <p:embed/>
                  <p:pic>
                    <p:nvPicPr>
                      <p:cNvPr id="0" name="图片 3376"/>
                      <p:cNvPicPr/>
                      <p:nvPr/>
                    </p:nvPicPr>
                    <p:blipFill>
                      <a:blip r:embed="rId27"/>
                      <a:stretch>
                        <a:fillRect/>
                      </a:stretch>
                    </p:blipFill>
                    <p:spPr>
                      <a:xfrm>
                        <a:off x="5638800" y="1328738"/>
                        <a:ext cx="1341438" cy="989012"/>
                      </a:xfrm>
                      <a:prstGeom prst="rect">
                        <a:avLst/>
                      </a:prstGeom>
                      <a:solidFill>
                        <a:srgbClr val="F2F2F2"/>
                      </a:solidFill>
                      <a:ln w="38100">
                        <a:noFill/>
                        <a:miter/>
                      </a:ln>
                    </p:spPr>
                  </p:pic>
                </p:oleObj>
              </mc:Fallback>
            </mc:AlternateContent>
          </a:graphicData>
        </a:graphic>
      </p:graphicFrame>
      <p:graphicFrame>
        <p:nvGraphicFramePr>
          <p:cNvPr id="765965" name="Object 51"/>
          <p:cNvGraphicFramePr>
            <a:graphicFrameLocks noChangeAspect="1"/>
          </p:cNvGraphicFramePr>
          <p:nvPr/>
        </p:nvGraphicFramePr>
        <p:xfrm>
          <a:off x="4038600" y="2709863"/>
          <a:ext cx="1341438" cy="989012"/>
        </p:xfrm>
        <a:graphic>
          <a:graphicData uri="http://schemas.openxmlformats.org/presentationml/2006/ole">
            <mc:AlternateContent xmlns:mc="http://schemas.openxmlformats.org/markup-compatibility/2006">
              <mc:Choice xmlns:v="urn:schemas-microsoft-com:vml" Requires="v">
                <p:oleObj spid="_x0000_s63575" r:id="rId28" imgW="965200" imgH="711200" progId="Equation.3">
                  <p:embed/>
                </p:oleObj>
              </mc:Choice>
              <mc:Fallback>
                <p:oleObj r:id="rId28" imgW="965200" imgH="711200" progId="Equation.3">
                  <p:embed/>
                  <p:pic>
                    <p:nvPicPr>
                      <p:cNvPr id="0" name="图片 3373"/>
                      <p:cNvPicPr/>
                      <p:nvPr/>
                    </p:nvPicPr>
                    <p:blipFill>
                      <a:blip r:embed="rId29"/>
                      <a:stretch>
                        <a:fillRect/>
                      </a:stretch>
                    </p:blipFill>
                    <p:spPr>
                      <a:xfrm>
                        <a:off x="4038600"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5966" name="Object 52"/>
          <p:cNvGraphicFramePr>
            <a:graphicFrameLocks noChangeAspect="1"/>
          </p:cNvGraphicFramePr>
          <p:nvPr/>
        </p:nvGraphicFramePr>
        <p:xfrm>
          <a:off x="1828800" y="2667000"/>
          <a:ext cx="1360488" cy="989013"/>
        </p:xfrm>
        <a:graphic>
          <a:graphicData uri="http://schemas.openxmlformats.org/presentationml/2006/ole">
            <mc:AlternateContent xmlns:mc="http://schemas.openxmlformats.org/markup-compatibility/2006">
              <mc:Choice xmlns:v="urn:schemas-microsoft-com:vml" Requires="v">
                <p:oleObj spid="_x0000_s63576" r:id="rId30" imgW="977900" imgH="711200" progId="Equation.3">
                  <p:embed/>
                </p:oleObj>
              </mc:Choice>
              <mc:Fallback>
                <p:oleObj r:id="rId30" imgW="977900" imgH="711200" progId="Equation.3">
                  <p:embed/>
                  <p:pic>
                    <p:nvPicPr>
                      <p:cNvPr id="0" name="图片 3377"/>
                      <p:cNvPicPr/>
                      <p:nvPr/>
                    </p:nvPicPr>
                    <p:blipFill>
                      <a:blip r:embed="rId31"/>
                      <a:stretch>
                        <a:fillRect/>
                      </a:stretch>
                    </p:blipFill>
                    <p:spPr>
                      <a:xfrm>
                        <a:off x="1828800" y="2667000"/>
                        <a:ext cx="1360488"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5967" name="Object 53"/>
          <p:cNvGraphicFramePr>
            <a:graphicFrameLocks noChangeAspect="1"/>
          </p:cNvGraphicFramePr>
          <p:nvPr/>
        </p:nvGraphicFramePr>
        <p:xfrm>
          <a:off x="5629275" y="2667000"/>
          <a:ext cx="1306513" cy="989013"/>
        </p:xfrm>
        <a:graphic>
          <a:graphicData uri="http://schemas.openxmlformats.org/presentationml/2006/ole">
            <mc:AlternateContent xmlns:mc="http://schemas.openxmlformats.org/markup-compatibility/2006">
              <mc:Choice xmlns:v="urn:schemas-microsoft-com:vml" Requires="v">
                <p:oleObj spid="_x0000_s63577" r:id="rId32" imgW="939165" imgH="711200" progId="Equation.3">
                  <p:embed/>
                </p:oleObj>
              </mc:Choice>
              <mc:Fallback>
                <p:oleObj r:id="rId32" imgW="939165" imgH="711200" progId="Equation.3">
                  <p:embed/>
                  <p:pic>
                    <p:nvPicPr>
                      <p:cNvPr id="0" name="图片 3378"/>
                      <p:cNvPicPr/>
                      <p:nvPr/>
                    </p:nvPicPr>
                    <p:blipFill>
                      <a:blip r:embed="rId33"/>
                      <a:stretch>
                        <a:fillRect/>
                      </a:stretch>
                    </p:blipFill>
                    <p:spPr>
                      <a:xfrm>
                        <a:off x="5629275" y="2667000"/>
                        <a:ext cx="1306513" cy="989013"/>
                      </a:xfrm>
                      <a:prstGeom prst="rect">
                        <a:avLst/>
                      </a:prstGeom>
                      <a:noFill/>
                      <a:ln w="38100">
                        <a:noFill/>
                        <a:miter/>
                      </a:ln>
                    </p:spPr>
                  </p:pic>
                </p:oleObj>
              </mc:Fallback>
            </mc:AlternateContent>
          </a:graphicData>
        </a:graphic>
      </p:graphicFrame>
      <p:cxnSp>
        <p:nvCxnSpPr>
          <p:cNvPr id="765968" name="AutoShape 54"/>
          <p:cNvCxnSpPr/>
          <p:nvPr>
            <p:custDataLst>
              <p:tags r:id="rId10"/>
            </p:custDataLst>
          </p:nvPr>
        </p:nvCxnSpPr>
        <p:spPr>
          <a:xfrm flipH="1">
            <a:off x="2509838" y="2330450"/>
            <a:ext cx="2200275" cy="323850"/>
          </a:xfrm>
          <a:prstGeom prst="straightConnector1">
            <a:avLst/>
          </a:prstGeom>
          <a:ln w="50800" cap="flat" cmpd="sng">
            <a:solidFill>
              <a:schemeClr val="tx1"/>
            </a:solidFill>
            <a:prstDash val="solid"/>
            <a:headEnd type="stealth" w="med" len="med"/>
            <a:tailEnd type="none" w="med" len="med"/>
          </a:ln>
        </p:spPr>
      </p:cxnSp>
      <p:cxnSp>
        <p:nvCxnSpPr>
          <p:cNvPr id="765969" name="AutoShape 55"/>
          <p:cNvCxnSpPr/>
          <p:nvPr/>
        </p:nvCxnSpPr>
        <p:spPr>
          <a:xfrm>
            <a:off x="4710113" y="2330450"/>
            <a:ext cx="0" cy="366713"/>
          </a:xfrm>
          <a:prstGeom prst="straightConnector1">
            <a:avLst/>
          </a:prstGeom>
          <a:ln w="101600" cap="flat" cmpd="sng">
            <a:solidFill>
              <a:srgbClr val="FF0000"/>
            </a:solidFill>
            <a:prstDash val="solid"/>
            <a:headEnd type="stealth" w="med" len="med"/>
            <a:tailEnd type="none" w="med" len="med"/>
          </a:ln>
        </p:spPr>
      </p:cxnSp>
      <p:cxnSp>
        <p:nvCxnSpPr>
          <p:cNvPr id="765970" name="AutoShape 56"/>
          <p:cNvCxnSpPr/>
          <p:nvPr>
            <p:custDataLst>
              <p:tags r:id="rId11"/>
            </p:custDataLst>
          </p:nvPr>
        </p:nvCxnSpPr>
        <p:spPr>
          <a:xfrm>
            <a:off x="4710113" y="2330450"/>
            <a:ext cx="1573212" cy="336550"/>
          </a:xfrm>
          <a:prstGeom prst="straightConnector1">
            <a:avLst/>
          </a:prstGeom>
          <a:ln w="50800" cap="flat" cmpd="sng">
            <a:solidFill>
              <a:schemeClr val="tx1"/>
            </a:solidFill>
            <a:prstDash val="solid"/>
            <a:headEnd type="stealth" w="med" len="med"/>
            <a:tailEnd type="none" w="med" len="med"/>
          </a:ln>
        </p:spPr>
      </p:cxnSp>
      <p:graphicFrame>
        <p:nvGraphicFramePr>
          <p:cNvPr id="765971" name="Object 57"/>
          <p:cNvGraphicFramePr>
            <a:graphicFrameLocks noChangeAspect="1"/>
          </p:cNvGraphicFramePr>
          <p:nvPr/>
        </p:nvGraphicFramePr>
        <p:xfrm>
          <a:off x="4724400" y="4038600"/>
          <a:ext cx="1306513" cy="989013"/>
        </p:xfrm>
        <a:graphic>
          <a:graphicData uri="http://schemas.openxmlformats.org/presentationml/2006/ole">
            <mc:AlternateContent xmlns:mc="http://schemas.openxmlformats.org/markup-compatibility/2006">
              <mc:Choice xmlns:v="urn:schemas-microsoft-com:vml" Requires="v">
                <p:oleObj spid="_x0000_s63578" r:id="rId34" imgW="939165" imgH="711200" progId="Equation.3">
                  <p:embed/>
                </p:oleObj>
              </mc:Choice>
              <mc:Fallback>
                <p:oleObj r:id="rId34" imgW="939165" imgH="711200" progId="Equation.3">
                  <p:embed/>
                  <p:pic>
                    <p:nvPicPr>
                      <p:cNvPr id="0" name="图片 3379"/>
                      <p:cNvPicPr/>
                      <p:nvPr/>
                    </p:nvPicPr>
                    <p:blipFill>
                      <a:blip r:embed="rId35"/>
                      <a:stretch>
                        <a:fillRect/>
                      </a:stretch>
                    </p:blipFill>
                    <p:spPr>
                      <a:xfrm>
                        <a:off x="4724400" y="4038600"/>
                        <a:ext cx="1306513"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65972" name="Object 58"/>
          <p:cNvGraphicFramePr>
            <a:graphicFrameLocks noChangeAspect="1"/>
          </p:cNvGraphicFramePr>
          <p:nvPr/>
        </p:nvGraphicFramePr>
        <p:xfrm>
          <a:off x="6781800" y="3962400"/>
          <a:ext cx="1412875" cy="989013"/>
        </p:xfrm>
        <a:graphic>
          <a:graphicData uri="http://schemas.openxmlformats.org/presentationml/2006/ole">
            <mc:AlternateContent xmlns:mc="http://schemas.openxmlformats.org/markup-compatibility/2006">
              <mc:Choice xmlns:v="urn:schemas-microsoft-com:vml" Requires="v">
                <p:oleObj spid="_x0000_s63579" r:id="rId36" imgW="1016000" imgH="711200" progId="Equation.3">
                  <p:embed/>
                </p:oleObj>
              </mc:Choice>
              <mc:Fallback>
                <p:oleObj r:id="rId36" imgW="1016000" imgH="711200" progId="Equation.3">
                  <p:embed/>
                  <p:pic>
                    <p:nvPicPr>
                      <p:cNvPr id="0" name="图片 3380"/>
                      <p:cNvPicPr/>
                      <p:nvPr/>
                    </p:nvPicPr>
                    <p:blipFill>
                      <a:blip r:embed="rId37"/>
                      <a:stretch>
                        <a:fillRect/>
                      </a:stretch>
                    </p:blipFill>
                    <p:spPr>
                      <a:xfrm>
                        <a:off x="6781800" y="3962400"/>
                        <a:ext cx="1412875" cy="989013"/>
                      </a:xfrm>
                      <a:prstGeom prst="rect">
                        <a:avLst/>
                      </a:prstGeom>
                      <a:noFill/>
                      <a:ln w="38100">
                        <a:noFill/>
                        <a:miter/>
                      </a:ln>
                    </p:spPr>
                  </p:pic>
                </p:oleObj>
              </mc:Fallback>
            </mc:AlternateContent>
          </a:graphicData>
        </a:graphic>
      </p:graphicFrame>
      <p:cxnSp>
        <p:nvCxnSpPr>
          <p:cNvPr id="765973" name="AutoShape 59"/>
          <p:cNvCxnSpPr/>
          <p:nvPr/>
        </p:nvCxnSpPr>
        <p:spPr>
          <a:xfrm>
            <a:off x="4710113" y="3711575"/>
            <a:ext cx="668337" cy="314325"/>
          </a:xfrm>
          <a:prstGeom prst="straightConnector1">
            <a:avLst/>
          </a:prstGeom>
          <a:ln w="101600" cap="flat" cmpd="sng">
            <a:solidFill>
              <a:srgbClr val="FF0000"/>
            </a:solidFill>
            <a:prstDash val="solid"/>
            <a:headEnd type="stealth" w="med" len="med"/>
            <a:tailEnd type="none" w="med" len="med"/>
          </a:ln>
        </p:spPr>
      </p:cxnSp>
      <p:cxnSp>
        <p:nvCxnSpPr>
          <p:cNvPr id="765974" name="AutoShape 60"/>
          <p:cNvCxnSpPr/>
          <p:nvPr>
            <p:custDataLst>
              <p:tags r:id="rId12"/>
            </p:custDataLst>
          </p:nvPr>
        </p:nvCxnSpPr>
        <p:spPr>
          <a:xfrm>
            <a:off x="4710113" y="3711575"/>
            <a:ext cx="2778125" cy="250825"/>
          </a:xfrm>
          <a:prstGeom prst="straightConnector1">
            <a:avLst/>
          </a:prstGeom>
          <a:ln w="50800" cap="flat" cmpd="sng">
            <a:solidFill>
              <a:schemeClr val="tx1"/>
            </a:solidFill>
            <a:prstDash val="solid"/>
            <a:headEnd type="stealth" w="med" len="med"/>
            <a:tailEnd type="none" w="med" len="med"/>
          </a:ln>
        </p:spPr>
      </p:cxnSp>
      <p:graphicFrame>
        <p:nvGraphicFramePr>
          <p:cNvPr id="765975" name="Object 61"/>
          <p:cNvGraphicFramePr>
            <a:graphicFrameLocks noChangeAspect="1"/>
          </p:cNvGraphicFramePr>
          <p:nvPr/>
        </p:nvGraphicFramePr>
        <p:xfrm>
          <a:off x="4410075" y="5475288"/>
          <a:ext cx="990600" cy="1306512"/>
        </p:xfrm>
        <a:graphic>
          <a:graphicData uri="http://schemas.openxmlformats.org/presentationml/2006/ole">
            <mc:AlternateContent xmlns:mc="http://schemas.openxmlformats.org/markup-compatibility/2006">
              <mc:Choice xmlns:v="urn:schemas-microsoft-com:vml" Requires="v">
                <p:oleObj spid="_x0000_s63580" r:id="rId38" imgW="711200" imgH="939165" progId="Equation.3">
                  <p:embed/>
                </p:oleObj>
              </mc:Choice>
              <mc:Fallback>
                <p:oleObj r:id="rId38" imgW="711200" imgH="939165" progId="Equation.3">
                  <p:embed/>
                  <p:pic>
                    <p:nvPicPr>
                      <p:cNvPr id="0" name="图片 3381"/>
                      <p:cNvPicPr/>
                      <p:nvPr/>
                    </p:nvPicPr>
                    <p:blipFill>
                      <a:blip r:embed="rId39"/>
                      <a:stretch>
                        <a:fillRect/>
                      </a:stretch>
                    </p:blipFill>
                    <p:spPr>
                      <a:xfrm>
                        <a:off x="4410075" y="5475288"/>
                        <a:ext cx="990600" cy="13065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65976" name="AutoShape 62"/>
          <p:cNvCxnSpPr/>
          <p:nvPr/>
        </p:nvCxnSpPr>
        <p:spPr>
          <a:xfrm flipH="1">
            <a:off x="4905375" y="5040313"/>
            <a:ext cx="473075" cy="422275"/>
          </a:xfrm>
          <a:prstGeom prst="straightConnector1">
            <a:avLst/>
          </a:prstGeom>
          <a:ln w="101600" cap="flat" cmpd="sng">
            <a:solidFill>
              <a:srgbClr val="FF0000"/>
            </a:solidFill>
            <a:prstDash val="solid"/>
            <a:headEnd type="stealth" w="med" len="med"/>
            <a:tailEnd type="none" w="med" len="med"/>
          </a:ln>
        </p:spPr>
      </p:cxnSp>
      <p:graphicFrame>
        <p:nvGraphicFramePr>
          <p:cNvPr id="765977" name="Object 63"/>
          <p:cNvGraphicFramePr>
            <a:graphicFrameLocks noChangeAspect="1"/>
          </p:cNvGraphicFramePr>
          <p:nvPr>
            <p:custDataLst>
              <p:tags r:id="rId13"/>
            </p:custDataLst>
          </p:nvPr>
        </p:nvGraphicFramePr>
        <p:xfrm>
          <a:off x="2200275" y="5640388"/>
          <a:ext cx="1360488" cy="989012"/>
        </p:xfrm>
        <a:graphic>
          <a:graphicData uri="http://schemas.openxmlformats.org/presentationml/2006/ole">
            <mc:AlternateContent xmlns:mc="http://schemas.openxmlformats.org/markup-compatibility/2006">
              <mc:Choice xmlns:v="urn:schemas-microsoft-com:vml" Requires="v">
                <p:oleObj spid="_x0000_s63581" r:id="rId40" imgW="977900" imgH="711200" progId="Equation.3">
                  <p:embed/>
                </p:oleObj>
              </mc:Choice>
              <mc:Fallback>
                <p:oleObj r:id="rId40" imgW="977900" imgH="711200" progId="Equation.3">
                  <p:embed/>
                  <p:pic>
                    <p:nvPicPr>
                      <p:cNvPr id="0" name="图片 3383"/>
                      <p:cNvPicPr/>
                      <p:nvPr/>
                    </p:nvPicPr>
                    <p:blipFill>
                      <a:blip r:embed="rId41"/>
                      <a:stretch>
                        <a:fillRect/>
                      </a:stretch>
                    </p:blipFill>
                    <p:spPr>
                      <a:xfrm>
                        <a:off x="2200275" y="5640388"/>
                        <a:ext cx="1360488" cy="989012"/>
                      </a:xfrm>
                      <a:prstGeom prst="rect">
                        <a:avLst/>
                      </a:prstGeom>
                      <a:solidFill>
                        <a:srgbClr val="F2F2F2"/>
                      </a:solidFill>
                      <a:ln w="38100">
                        <a:noFill/>
                        <a:miter/>
                      </a:ln>
                    </p:spPr>
                  </p:pic>
                </p:oleObj>
              </mc:Fallback>
            </mc:AlternateContent>
          </a:graphicData>
        </a:graphic>
      </p:graphicFrame>
      <p:graphicFrame>
        <p:nvGraphicFramePr>
          <p:cNvPr id="765978" name="Object 64"/>
          <p:cNvGraphicFramePr>
            <a:graphicFrameLocks noChangeAspect="1"/>
          </p:cNvGraphicFramePr>
          <p:nvPr/>
        </p:nvGraphicFramePr>
        <p:xfrm>
          <a:off x="6772275" y="5562600"/>
          <a:ext cx="1377950" cy="989013"/>
        </p:xfrm>
        <a:graphic>
          <a:graphicData uri="http://schemas.openxmlformats.org/presentationml/2006/ole">
            <mc:AlternateContent xmlns:mc="http://schemas.openxmlformats.org/markup-compatibility/2006">
              <mc:Choice xmlns:v="urn:schemas-microsoft-com:vml" Requires="v">
                <p:oleObj spid="_x0000_s63582" r:id="rId42" imgW="989965" imgH="711200" progId="Equation.3">
                  <p:embed/>
                </p:oleObj>
              </mc:Choice>
              <mc:Fallback>
                <p:oleObj r:id="rId42" imgW="989965" imgH="711200" progId="Equation.3">
                  <p:embed/>
                  <p:pic>
                    <p:nvPicPr>
                      <p:cNvPr id="0" name="图片 3382"/>
                      <p:cNvPicPr/>
                      <p:nvPr/>
                    </p:nvPicPr>
                    <p:blipFill>
                      <a:blip r:embed="rId43"/>
                      <a:stretch>
                        <a:fillRect/>
                      </a:stretch>
                    </p:blipFill>
                    <p:spPr>
                      <a:xfrm>
                        <a:off x="6772275" y="5562600"/>
                        <a:ext cx="1377950" cy="989013"/>
                      </a:xfrm>
                      <a:prstGeom prst="rect">
                        <a:avLst/>
                      </a:prstGeom>
                      <a:solidFill>
                        <a:srgbClr val="66FF66"/>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765979" name="AutoShape 65"/>
          <p:cNvCxnSpPr/>
          <p:nvPr>
            <p:custDataLst>
              <p:tags r:id="rId14"/>
            </p:custDataLst>
          </p:nvPr>
        </p:nvCxnSpPr>
        <p:spPr>
          <a:xfrm flipH="1">
            <a:off x="3560763" y="6129338"/>
            <a:ext cx="836612" cy="6350"/>
          </a:xfrm>
          <a:prstGeom prst="straightConnector1">
            <a:avLst/>
          </a:prstGeom>
          <a:ln w="50800" cap="flat" cmpd="sng">
            <a:solidFill>
              <a:schemeClr val="tx1"/>
            </a:solidFill>
            <a:prstDash val="solid"/>
            <a:headEnd type="stealth" w="med" len="med"/>
            <a:tailEnd type="none" w="med" len="med"/>
          </a:ln>
        </p:spPr>
      </p:cxnSp>
      <p:cxnSp>
        <p:nvCxnSpPr>
          <p:cNvPr id="765980" name="AutoShape 66"/>
          <p:cNvCxnSpPr/>
          <p:nvPr/>
        </p:nvCxnSpPr>
        <p:spPr>
          <a:xfrm flipV="1">
            <a:off x="5413375" y="6057900"/>
            <a:ext cx="1346200" cy="71438"/>
          </a:xfrm>
          <a:prstGeom prst="straightConnector1">
            <a:avLst/>
          </a:prstGeom>
          <a:ln w="101600" cap="flat" cmpd="sng">
            <a:solidFill>
              <a:srgbClr val="FF0000"/>
            </a:solidFill>
            <a:prstDash val="solid"/>
            <a:headEnd type="stealth" w="med" len="med"/>
            <a:tailEnd type="none" w="med" len="med"/>
          </a:ln>
        </p:spPr>
      </p:cxnSp>
      <p:graphicFrame>
        <p:nvGraphicFramePr>
          <p:cNvPr id="765981" name="Object 67"/>
          <p:cNvGraphicFramePr>
            <a:graphicFrameLocks noChangeAspect="1"/>
          </p:cNvGraphicFramePr>
          <p:nvPr/>
        </p:nvGraphicFramePr>
        <p:xfrm>
          <a:off x="1219200" y="3886200"/>
          <a:ext cx="1360488" cy="989013"/>
        </p:xfrm>
        <a:graphic>
          <a:graphicData uri="http://schemas.openxmlformats.org/presentationml/2006/ole">
            <mc:AlternateContent xmlns:mc="http://schemas.openxmlformats.org/markup-compatibility/2006">
              <mc:Choice xmlns:v="urn:schemas-microsoft-com:vml" Requires="v">
                <p:oleObj spid="_x0000_s63583" r:id="rId44" imgW="977900" imgH="711200" progId="Equation.3">
                  <p:embed/>
                </p:oleObj>
              </mc:Choice>
              <mc:Fallback>
                <p:oleObj r:id="rId44" imgW="977900" imgH="711200" progId="Equation.3">
                  <p:embed/>
                  <p:pic>
                    <p:nvPicPr>
                      <p:cNvPr id="0" name="图片 3384"/>
                      <p:cNvPicPr/>
                      <p:nvPr/>
                    </p:nvPicPr>
                    <p:blipFill>
                      <a:blip r:embed="rId45"/>
                      <a:stretch>
                        <a:fillRect/>
                      </a:stretch>
                    </p:blipFill>
                    <p:spPr>
                      <a:xfrm>
                        <a:off x="1219200" y="3886200"/>
                        <a:ext cx="1360488" cy="989013"/>
                      </a:xfrm>
                      <a:prstGeom prst="rect">
                        <a:avLst/>
                      </a:prstGeom>
                      <a:noFill/>
                      <a:ln w="38100">
                        <a:noFill/>
                        <a:miter/>
                      </a:ln>
                    </p:spPr>
                  </p:pic>
                </p:oleObj>
              </mc:Fallback>
            </mc:AlternateContent>
          </a:graphicData>
        </a:graphic>
      </p:graphicFrame>
      <p:graphicFrame>
        <p:nvGraphicFramePr>
          <p:cNvPr id="765982" name="Object 68"/>
          <p:cNvGraphicFramePr>
            <a:graphicFrameLocks noChangeAspect="1"/>
          </p:cNvGraphicFramePr>
          <p:nvPr/>
        </p:nvGraphicFramePr>
        <p:xfrm>
          <a:off x="2590800" y="3886200"/>
          <a:ext cx="1360488" cy="989013"/>
        </p:xfrm>
        <a:graphic>
          <a:graphicData uri="http://schemas.openxmlformats.org/presentationml/2006/ole">
            <mc:AlternateContent xmlns:mc="http://schemas.openxmlformats.org/markup-compatibility/2006">
              <mc:Choice xmlns:v="urn:schemas-microsoft-com:vml" Requires="v">
                <p:oleObj spid="_x0000_s63584" r:id="rId46" imgW="977900" imgH="711200" progId="Equation.3">
                  <p:embed/>
                </p:oleObj>
              </mc:Choice>
              <mc:Fallback>
                <p:oleObj r:id="rId46" imgW="977900" imgH="711200" progId="Equation.3">
                  <p:embed/>
                  <p:pic>
                    <p:nvPicPr>
                      <p:cNvPr id="0" name="图片 3385"/>
                      <p:cNvPicPr/>
                      <p:nvPr/>
                    </p:nvPicPr>
                    <p:blipFill>
                      <a:blip r:embed="rId47"/>
                      <a:stretch>
                        <a:fillRect/>
                      </a:stretch>
                    </p:blipFill>
                    <p:spPr>
                      <a:xfrm>
                        <a:off x="2590800" y="3886200"/>
                        <a:ext cx="1360488" cy="989013"/>
                      </a:xfrm>
                      <a:prstGeom prst="rect">
                        <a:avLst/>
                      </a:prstGeom>
                      <a:noFill/>
                      <a:ln w="38100">
                        <a:noFill/>
                        <a:miter/>
                      </a:ln>
                    </p:spPr>
                  </p:pic>
                </p:oleObj>
              </mc:Fallback>
            </mc:AlternateContent>
          </a:graphicData>
        </a:graphic>
      </p:graphicFrame>
      <p:cxnSp>
        <p:nvCxnSpPr>
          <p:cNvPr id="765983" name="AutoShape 69"/>
          <p:cNvCxnSpPr/>
          <p:nvPr>
            <p:custDataLst>
              <p:tags r:id="rId15"/>
            </p:custDataLst>
          </p:nvPr>
        </p:nvCxnSpPr>
        <p:spPr>
          <a:xfrm>
            <a:off x="2509838" y="3668713"/>
            <a:ext cx="762000" cy="217487"/>
          </a:xfrm>
          <a:prstGeom prst="straightConnector1">
            <a:avLst/>
          </a:prstGeom>
          <a:ln w="50800" cap="flat" cmpd="sng">
            <a:solidFill>
              <a:schemeClr val="tx1"/>
            </a:solidFill>
            <a:prstDash val="solid"/>
            <a:headEnd type="stealth" w="med" len="med"/>
            <a:tailEnd type="none" w="med" len="med"/>
          </a:ln>
        </p:spPr>
      </p:cxnSp>
      <p:cxnSp>
        <p:nvCxnSpPr>
          <p:cNvPr id="765984" name="AutoShape 70"/>
          <p:cNvCxnSpPr/>
          <p:nvPr>
            <p:custDataLst>
              <p:tags r:id="rId16"/>
            </p:custDataLst>
          </p:nvPr>
        </p:nvCxnSpPr>
        <p:spPr>
          <a:xfrm flipH="1">
            <a:off x="1900238" y="3668713"/>
            <a:ext cx="609600" cy="217487"/>
          </a:xfrm>
          <a:prstGeom prst="straightConnector1">
            <a:avLst/>
          </a:prstGeom>
          <a:ln w="50800" cap="flat" cmpd="sng">
            <a:solidFill>
              <a:schemeClr val="tx1"/>
            </a:solidFill>
            <a:prstDash val="solid"/>
            <a:headEnd type="stealth" w="med" len="med"/>
            <a:tailEnd type="none" w="med" len="med"/>
          </a:ln>
        </p:spPr>
      </p:cxn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08586"/>
                                        </p:tgtEl>
                                        <p:attrNameLst>
                                          <p:attrName>style.visibility</p:attrName>
                                        </p:attrNameLst>
                                      </p:cBhvr>
                                      <p:to>
                                        <p:strVal val="visible"/>
                                      </p:to>
                                    </p:set>
                                    <p:animEffect transition="in" filter="wheel(4)">
                                      <p:cBhvr>
                                        <p:cTn id="7" dur="1000"/>
                                        <p:tgtEl>
                                          <p:spTgt spid="108586"/>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108587"/>
                                        </p:tgtEl>
                                        <p:attrNameLst>
                                          <p:attrName>style.visibility</p:attrName>
                                        </p:attrNameLst>
                                      </p:cBhvr>
                                      <p:to>
                                        <p:strVal val="visible"/>
                                      </p:to>
                                    </p:set>
                                    <p:animEffect transition="in" filter="wheel(4)">
                                      <p:cBhvr>
                                        <p:cTn id="10" dur="1000"/>
                                        <p:tgtEl>
                                          <p:spTgt spid="108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86" grpId="0" bldLvl="0" animBg="1"/>
      <p:bldP spid="10858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85730"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46821"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6A763DA9-F967-4529-AB4F-FE7D779118C7}"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11</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6822"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  状态空间的搜索策略</a:t>
            </a:r>
          </a:p>
        </p:txBody>
      </p:sp>
      <p:sp>
        <p:nvSpPr>
          <p:cNvPr id="65539" name="Rectangle 3"/>
          <p:cNvSpPr>
            <a:spLocks noGrp="1"/>
          </p:cNvSpPr>
          <p:nvPr>
            <p:ph idx="9"/>
            <p:custDataLst>
              <p:tags r:id="rId2"/>
            </p:custDataLst>
          </p:nvPr>
        </p:nvSpPr>
        <p:spPr>
          <a:xfrm>
            <a:off x="539750" y="1219200"/>
            <a:ext cx="8331200" cy="2205038"/>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marR="0" lvl="0" indent="-457200" algn="l" defTabSz="914400" rtl="0" eaLnBrk="1" fontAlgn="base" latinLnBrk="0" hangingPunct="1">
              <a:lnSpc>
                <a:spcPct val="140000"/>
              </a:lnSpc>
              <a:spcBef>
                <a:spcPct val="40000"/>
              </a:spcBef>
              <a:spcAft>
                <a:spcPct val="0"/>
              </a:spcAft>
              <a:buClr>
                <a:schemeClr val="accent2"/>
              </a:buClr>
              <a:buSzPct val="60000"/>
              <a:buFont typeface="Wingdings" panose="05000000000000000000" charset="0"/>
              <a:buChar char="ü"/>
              <a:defRPr/>
            </a:pPr>
            <a:r>
              <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5.2.1  状态空间表示法</a:t>
            </a:r>
          </a:p>
          <a:p>
            <a:pPr marL="457200" marR="0" lvl="0" indent="-457200" algn="l" defTabSz="914400" rtl="0" eaLnBrk="1" fontAlgn="base" latinLnBrk="0" hangingPunct="1">
              <a:lnSpc>
                <a:spcPct val="140000"/>
              </a:lnSpc>
              <a:spcBef>
                <a:spcPct val="40000"/>
              </a:spcBef>
              <a:spcAft>
                <a:spcPct val="0"/>
              </a:spcAft>
              <a:buClr>
                <a:schemeClr val="accent2"/>
              </a:buClr>
              <a:buSzPct val="60000"/>
              <a:buFont typeface="Wingdings" panose="05000000000000000000" charset="0"/>
              <a:buChar char="n"/>
              <a:defRPr/>
            </a:pPr>
            <a:r>
              <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5.2.2  </a:t>
            </a:r>
            <a:r>
              <a:rPr kumimoji="0" lang="en-US" altLang="zh-CN" sz="3000" b="1" i="0" u="none" strike="noStrike" kern="1200" cap="none" spc="150" normalizeH="0" baseline="0" noProof="1" smtClean="0">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状态空间的图描述</a:t>
            </a:r>
          </a:p>
          <a:p>
            <a:pPr marL="457200" lvl="0" indent="-457200" defTabSz="914400" eaLnBrk="1" hangingPunct="1">
              <a:lnSpc>
                <a:spcPct val="140000"/>
              </a:lnSpc>
              <a:buClr>
                <a:srgbClr val="6E82BA"/>
              </a:buClr>
              <a:buSzPct val="60000"/>
              <a:buFont typeface="Wingdings" panose="05000000000000000000" charset="0"/>
              <a:buChar char="n"/>
              <a:defRPr/>
            </a:pPr>
            <a:r>
              <a:rPr lang="en-US" altLang="zh-CN"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5.2.3  </a:t>
            </a:r>
            <a:r>
              <a:rPr lang="zh-CN" altLang="en-US"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状态空间图搜索</a:t>
            </a:r>
            <a:r>
              <a:rPr lang="zh-CN" altLang="en-US" sz="3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思想</a:t>
            </a:r>
            <a:endPar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endParaRPr>
          </a:p>
          <a:p>
            <a:pPr marL="469900" marR="0" lvl="0" indent="-469900" algn="l" defTabSz="914400" rtl="0" eaLnBrk="1" fontAlgn="base" latinLnBrk="0" hangingPunct="1">
              <a:lnSpc>
                <a:spcPct val="140000"/>
              </a:lnSpc>
              <a:spcBef>
                <a:spcPct val="40000"/>
              </a:spcBef>
              <a:spcAft>
                <a:spcPct val="0"/>
              </a:spcAft>
              <a:buClr>
                <a:schemeClr val="accent2"/>
              </a:buClr>
              <a:buSzPct val="60000"/>
              <a:buFontTx/>
              <a:buChar char="•"/>
              <a:defRPr/>
            </a:pPr>
            <a:endPar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p:cTn id="12"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100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p:cTn id="17"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advAuto="100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66978"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66979"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110</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571" name="Rectangle 3"/>
          <p:cNvSpPr>
            <a:spLocks noGrp="1" noChangeArrowheads="1"/>
          </p:cNvSpPr>
          <p:nvPr>
            <p:ph type="body" idx="9"/>
          </p:nvPr>
        </p:nvSpPr>
        <p:spPr>
          <a:xfrm>
            <a:off x="250825" y="908050"/>
            <a:ext cx="8642350" cy="5400675"/>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6"/>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实现启发式搜索应考虑的关键因素：</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（1）搜索算法的可采纳性(Admissibility);</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（2）启发式函数h(n)的强弱及其影响；</a:t>
            </a:r>
          </a:p>
        </p:txBody>
      </p:sp>
      <p:sp>
        <p:nvSpPr>
          <p:cNvPr id="714759" name="标题 2"/>
          <p:cNvSpPr>
            <a:spLocks noGrp="1" noChangeArrowheads="1"/>
          </p:cNvSpPr>
          <p:nvPr>
            <p:ph type="title" idx="4294967295"/>
          </p:nvPr>
        </p:nvSpPr>
        <p:spPr>
          <a:xfrm>
            <a:off x="0" y="0"/>
            <a:ext cx="9144000" cy="765175"/>
          </a:xfrm>
          <a:solidFill>
            <a:srgbClr val="386BA2"/>
          </a:solidFill>
        </p:spPr>
        <p:txBody>
          <a:bodyPr wrap="square" lIns="101600" tIns="38100" rIns="76200" bIns="3810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5.4.3  A搜索算法</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blinds(horizontal)">
                                      <p:cBhvr>
                                        <p:cTn id="7" dur="500"/>
                                        <p:tgtEl>
                                          <p:spTgt spid="10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9571">
                                            <p:txEl>
                                              <p:pRg st="1" end="1"/>
                                            </p:txEl>
                                          </p:spTgt>
                                        </p:tgtEl>
                                        <p:attrNameLst>
                                          <p:attrName>style.visibility</p:attrName>
                                        </p:attrNameLst>
                                      </p:cBhvr>
                                      <p:to>
                                        <p:strVal val="visible"/>
                                      </p:to>
                                    </p:set>
                                    <p:animEffect transition="in" filter="blinds(horizontal)">
                                      <p:cBhvr>
                                        <p:cTn id="12" dur="500"/>
                                        <p:tgtEl>
                                          <p:spTgt spid="109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9571">
                                            <p:txEl>
                                              <p:pRg st="2" end="2"/>
                                            </p:txEl>
                                          </p:spTgt>
                                        </p:tgtEl>
                                        <p:attrNameLst>
                                          <p:attrName>style.visibility</p:attrName>
                                        </p:attrNameLst>
                                      </p:cBhvr>
                                      <p:to>
                                        <p:strVal val="visible"/>
                                      </p:to>
                                    </p:set>
                                    <p:animEffect transition="in" filter="blinds(horizontal)">
                                      <p:cBhvr>
                                        <p:cTn id="17" dur="500"/>
                                        <p:tgtEl>
                                          <p:spTgt spid="1095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68002" name="组合 7"/>
          <p:cNvGrpSpPr/>
          <p:nvPr/>
        </p:nvGrpSpPr>
        <p:grpSpPr>
          <a:xfrm>
            <a:off x="3001963"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68003"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482" name="TextBox 1"/>
          <p:cNvSpPr txBox="1"/>
          <p:nvPr>
            <p:custDataLst>
              <p:tags r:id="rId3"/>
            </p:custDataLst>
          </p:nvPr>
        </p:nvSpPr>
        <p:spPr>
          <a:xfrm>
            <a:off x="250825" y="1428750"/>
            <a:ext cx="8658225" cy="5168900"/>
          </a:xfrm>
          <a:prstGeom prst="rect">
            <a:avLst/>
          </a:prstGeom>
          <a:solidFill>
            <a:schemeClr val="lt1">
              <a:lumMod val="95000"/>
            </a:schemeClr>
          </a:solidFill>
          <a:ln w="9525">
            <a:noFill/>
          </a:ln>
        </p:spPr>
        <p:txBody>
          <a:bodyPr>
            <a:spAutoFit/>
          </a:bodyPr>
          <a:lstStyle/>
          <a:p>
            <a:pPr marR="0" defTabSz="914400" eaLnBrk="1" hangingPunct="1">
              <a:lnSpc>
                <a:spcPct val="150000"/>
              </a:lnSpc>
              <a:buClrTx/>
              <a:buSzTx/>
              <a:buFontTx/>
              <a:buNone/>
              <a:defRPr/>
            </a:pPr>
            <a:r>
              <a:rPr kumimoji="0" lang="en-US" altLang="zh-CN"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1)</a:t>
            </a:r>
            <a:r>
              <a:rPr kumimoji="0" lang="zh-CN" altLang="en-US"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定义</a:t>
            </a:r>
          </a:p>
          <a:p>
            <a:pPr marR="0" defTabSz="914400" eaLnBrk="1" hangingPunct="1">
              <a:lnSpc>
                <a:spcPct val="150000"/>
              </a:lnSpc>
              <a:buClrTx/>
              <a:buSzTx/>
              <a:buFontTx/>
              <a:buNone/>
              <a:defRPr/>
            </a:pPr>
            <a:r>
              <a:rPr kumimoji="0" lang="zh-CN" altLang="en-US"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存在从初始状态节点到目标状态节点解答路径的情况下，若一个搜索法总能找到最短（代价最小）的解答路径，则称该状态空间中的搜索算法具有可采纳性，也叫最优性。如，宽度优先的搜索算法是可采纳的，只是搜索效率不高。</a:t>
            </a:r>
          </a:p>
          <a:p>
            <a:pPr marR="0" defTabSz="914400" eaLnBrk="1" hangingPunct="1">
              <a:lnSpc>
                <a:spcPct val="150000"/>
              </a:lnSpc>
              <a:buClrTx/>
              <a:buSzTx/>
              <a:buFontTx/>
              <a:buNone/>
              <a:defRPr/>
            </a:pPr>
            <a:r>
              <a:rPr kumimoji="0" lang="en-US" altLang="zh-CN"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2) A</a:t>
            </a:r>
            <a:r>
              <a:rPr kumimoji="0" lang="zh-CN" altLang="en-US"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算法的可采纳性</a:t>
            </a:r>
            <a:r>
              <a:rPr kumimoji="0" lang="en-US" altLang="zh-CN"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定义</a:t>
            </a:r>
            <a:r>
              <a:rPr kumimoji="0" lang="en-US" altLang="zh-CN"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f</a:t>
            </a:r>
            <a:r>
              <a:rPr kumimoji="0" lang="en-US" altLang="zh-CN" sz="2200" kern="1200" cap="none" spc="0" normalizeH="0"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(n)=g</a:t>
            </a:r>
            <a:r>
              <a:rPr kumimoji="0" lang="en-US" altLang="zh-CN" sz="2200" kern="1200" cap="none" spc="0" normalizeH="0"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(n)+h</a:t>
            </a:r>
            <a:r>
              <a:rPr kumimoji="0" lang="en-US" altLang="zh-CN" sz="2200" kern="1200" cap="none" spc="0" normalizeH="0" baseline="3000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2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a:t>
            </a:r>
          </a:p>
          <a:p>
            <a:pPr marL="457200" marR="0" lvl="1"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搜索图</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G</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中最短解答路径的节点；</a:t>
            </a:r>
          </a:p>
          <a:p>
            <a:pPr marL="457200" marR="0" lvl="1"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f</a:t>
            </a:r>
            <a:r>
              <a:rPr kumimoji="0" lang="en-US" altLang="zh-CN" sz="2200" b="0" i="0" u="none" strike="noStrike" kern="1200" cap="none" spc="0" normalizeH="0" baseline="3000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 s</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经节点</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到</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en-US" altLang="zh-CN" sz="2200" b="0" i="0" u="none" strike="noStrike" kern="1200" cap="none" spc="0" normalizeH="0" baseline="-2500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g</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的最短解答路径的路径代价；</a:t>
            </a:r>
          </a:p>
          <a:p>
            <a:pPr marL="457200" marR="0" lvl="1"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g</a:t>
            </a:r>
            <a:r>
              <a:rPr kumimoji="0" lang="en-US" altLang="zh-CN" sz="2200" b="0" i="0" u="none" strike="noStrike" kern="1200" cap="none" spc="0" normalizeH="0" baseline="3000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该路径前段（从</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s</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到</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）的路径代价；</a:t>
            </a:r>
          </a:p>
          <a:p>
            <a:pPr marL="457200" marR="0" lvl="1"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h</a:t>
            </a:r>
            <a:r>
              <a:rPr kumimoji="0" lang="en-US" altLang="zh-CN" sz="2200" b="0" i="0" u="none" strike="noStrike" kern="1200" cap="none" spc="0" normalizeH="0" baseline="3000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该路径后段（从</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到</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en-US" altLang="zh-CN" sz="2200" b="0" i="0" u="none" strike="noStrike" kern="1200" cap="none" spc="0" normalizeH="0" baseline="-2500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g</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）的路径代价；</a:t>
            </a:r>
          </a:p>
        </p:txBody>
      </p:sp>
      <p:sp>
        <p:nvSpPr>
          <p:cNvPr id="7" name="Rectangle 2"/>
          <p:cNvSpPr>
            <a:spLocks noGrp="1" noChangeArrowheads="1"/>
          </p:cNvSpPr>
          <p:nvPr>
            <p:ph type="title" idx="4294967295"/>
            <p:custDataLst>
              <p:tags r:id="rId4"/>
            </p:custDataLst>
          </p:nvPr>
        </p:nvSpPr>
        <p:spPr>
          <a:xfrm>
            <a:off x="236538" y="836613"/>
            <a:ext cx="8670925" cy="520700"/>
          </a:xfrm>
          <a:solidFill>
            <a:schemeClr val="lt1">
              <a:lumMod val="95000"/>
            </a:schemeClr>
          </a:solidFill>
        </p:spPr>
        <p:txBody>
          <a:bodyPr wrap="square" lIns="91440" tIns="45720" rIns="91440" bIns="45720" numCol="1" anchor="b" anchorCtr="0" compatLnSpc="1">
            <a:noAutofit/>
          </a:body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200" normalizeH="0" baseline="0" noProof="0" smtClean="0">
                <a:ln>
                  <a:noFill/>
                </a:ln>
                <a:solidFill>
                  <a:srgbClr val="CC3300"/>
                </a:solidFill>
                <a:effectLst>
                  <a:outerShdw blurRad="38100" dist="38100" dir="2700000" algn="tl">
                    <a:srgbClr val="C0C0C0"/>
                  </a:outerShdw>
                </a:effectLst>
                <a:uLnTx/>
                <a:uFillTx/>
                <a:latin typeface="汉仪旗黑-85S" pitchFamily="18" charset="-122"/>
                <a:ea typeface="汉仪旗黑-85S" pitchFamily="18" charset="-122"/>
                <a:cs typeface="+mj-cs"/>
                <a:sym typeface="+mn-ea"/>
              </a:rPr>
              <a:t>启发式搜索—— 1.搜索算法的可采纳性</a:t>
            </a:r>
          </a:p>
        </p:txBody>
      </p:sp>
      <p:sp>
        <p:nvSpPr>
          <p:cNvPr id="276484" name="标题 1"/>
          <p:cNvSpPr>
            <a:spLocks noGrp="1"/>
          </p:cNvSpPr>
          <p:nvPr/>
        </p:nvSpPr>
        <p:spPr>
          <a:xfrm>
            <a:off x="0" y="0"/>
            <a:ext cx="9144000" cy="765175"/>
          </a:xfrm>
          <a:prstGeom prst="rect">
            <a:avLst/>
          </a:prstGeom>
          <a:solidFill>
            <a:schemeClr val="accent1">
              <a:lumMod val="75000"/>
            </a:schemeClr>
          </a:solidFill>
          <a:ln w="9525">
            <a:noFill/>
          </a:ln>
        </p:spPr>
        <p:txBody>
          <a:bodyPr anchor="b"/>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5.4.3  </a:t>
            </a:r>
            <a:r>
              <a:rPr kumimoji="0" lang="zh-CN" altLang="zh-CN"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启发式搜索</a:t>
            </a:r>
            <a:r>
              <a:rPr kumimoji="0" lang="en-US" altLang="zh-CN"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kumimoji="0" lang="en-US" altLang="zh-CN" sz="3800" b="0" i="1"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a:t>
            </a:r>
            <a:r>
              <a:rPr kumimoji="0" lang="zh-CN" altLang="en-US"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搜索算法</a:t>
            </a:r>
            <a:endParaRPr kumimoji="0" lang="zh-CN" altLang="en-US" sz="3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Tree>
    <p:custDataLst>
      <p:tags r:id="rId1"/>
    </p:custData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69026" name="组合 7"/>
          <p:cNvGrpSpPr/>
          <p:nvPr/>
        </p:nvGrpSpPr>
        <p:grpSpPr>
          <a:xfrm>
            <a:off x="3001963" y="6045200"/>
            <a:ext cx="6142037" cy="812800"/>
            <a:chOff x="4001597" y="5613400"/>
            <a:chExt cx="8190403" cy="1244600"/>
          </a:xfrm>
        </p:grpSpPr>
        <p:sp>
          <p:nvSpPr>
            <p:cNvPr id="9" name="任意多边形: 形状 8"/>
            <p:cNvSpPr/>
            <p:nvPr>
              <p:custDataLst>
                <p:tags r:id="rId36"/>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37"/>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69027"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1619" name="Rectangle 3"/>
          <p:cNvSpPr>
            <a:spLocks noGrp="1" noChangeArrowheads="1"/>
          </p:cNvSpPr>
          <p:nvPr>
            <p:ph type="body" idx="9"/>
          </p:nvPr>
        </p:nvSpPr>
        <p:spPr>
          <a:xfrm>
            <a:off x="179512" y="1009276"/>
            <a:ext cx="8642350" cy="5467724"/>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39"/>
              </a:buBlip>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 </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估</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价函数f与f</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的比较</a:t>
            </a:r>
            <a:endPar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f(n)、g(n)、h(n)</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分别是f</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*(n)、g*(n)、</a:t>
            </a:r>
          </a:p>
          <a:p>
            <a:pPr marL="471170" marR="0" lvl="1" indent="0" algn="l" defTabSz="914400" rtl="0" eaLnBrk="1" fontAlgn="base" latinLnBrk="0" hangingPunct="1">
              <a:lnSpc>
                <a:spcPct val="130000"/>
              </a:lnSpc>
              <a:spcBef>
                <a:spcPct val="20000"/>
              </a:spcBef>
              <a:spcAft>
                <a:spcPct val="0"/>
              </a:spcAft>
              <a:buClr>
                <a:schemeClr val="accent2"/>
              </a:buClr>
              <a:buSzTx/>
              <a:buNone/>
              <a:tabLst>
                <a:tab pos="1206500" algn="l"/>
              </a:tabLst>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h*(n)</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的近似值（估计值</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理想情况下</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1304925" marR="0" lvl="2" indent="-395605"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o"/>
              <a:defRPr/>
            </a:pP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若g(n)=g*(n)、h(n)=h*(n)，</a:t>
            </a:r>
          </a:p>
          <a:p>
            <a:pPr marL="909320" marR="0" lvl="2" indent="0" algn="l" defTabSz="914400" rtl="0" eaLnBrk="1" fontAlgn="base" latinLnBrk="0" hangingPunct="1">
              <a:lnSpc>
                <a:spcPct val="130000"/>
              </a:lnSpc>
              <a:spcBef>
                <a:spcPct val="20000"/>
              </a:spcBef>
              <a:spcAft>
                <a:spcPct val="0"/>
              </a:spcAft>
              <a:buClr>
                <a:schemeClr val="accent2"/>
              </a:buClr>
              <a:buSzTx/>
              <a:buNone/>
              <a:defRPr/>
            </a:pP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则搜索过程中，每次都正确选择，</a:t>
            </a:r>
          </a:p>
          <a:p>
            <a:pPr marL="909320" marR="0" lvl="2" indent="0" algn="l" defTabSz="914400" rtl="0" eaLnBrk="1" fontAlgn="base" latinLnBrk="0" hangingPunct="1">
              <a:lnSpc>
                <a:spcPct val="130000"/>
              </a:lnSpc>
              <a:spcBef>
                <a:spcPct val="20000"/>
              </a:spcBef>
              <a:spcAft>
                <a:spcPct val="0"/>
              </a:spcAft>
              <a:buClr>
                <a:schemeClr val="accent2"/>
              </a:buClr>
              <a:buSzTx/>
              <a:buNone/>
              <a:defRPr/>
            </a:pP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不扩展任何无关的节点。</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实际情况：设计接近f</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的f是很困难的</a:t>
            </a:r>
            <a:endPar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1304925" marR="0" lvl="2" indent="-395605"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o"/>
              <a:defRPr/>
            </a:pP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算法执行过程中，g(n)容易从已经</a:t>
            </a:r>
            <a:endPar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9320" lvl="2" indent="0" defTabSz="914400" eaLnBrk="1" hangingPunct="1">
              <a:spcBef>
                <a:spcPct val="20000"/>
              </a:spcBef>
              <a:spcAft>
                <a:spcPct val="0"/>
              </a:spcAft>
              <a:buClr>
                <a:schemeClr val="accent2"/>
              </a:buClr>
              <a:buNone/>
              <a:defRPr/>
            </a:pP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生成的搜索树中计算</a:t>
            </a:r>
            <a:r>
              <a:rPr lang="zh-CN" altLang="en-US" sz="2000" dirty="0" smtClean="0">
                <a:solidFill>
                  <a:srgbClr val="000000"/>
                </a:solidFill>
                <a:latin typeface="微软雅黑" panose="020B0503020204020204" pitchFamily="34" charset="-122"/>
                <a:sym typeface="微软雅黑" panose="020B0503020204020204" pitchFamily="34" charset="-122"/>
              </a:rPr>
              <a:t>出来，如以节点</a:t>
            </a:r>
            <a:endParaRPr lang="en-US" altLang="zh-CN" sz="2000" dirty="0" smtClean="0">
              <a:solidFill>
                <a:srgbClr val="000000"/>
              </a:solidFill>
              <a:latin typeface="微软雅黑" panose="020B0503020204020204" pitchFamily="34" charset="-122"/>
              <a:sym typeface="微软雅黑" panose="020B0503020204020204" pitchFamily="34" charset="-122"/>
            </a:endParaRPr>
          </a:p>
          <a:p>
            <a:pPr marL="909320" lvl="2" indent="0" defTabSz="914400" eaLnBrk="1" hangingPunct="1">
              <a:spcBef>
                <a:spcPct val="20000"/>
              </a:spcBef>
              <a:spcAft>
                <a:spcPct val="0"/>
              </a:spcAft>
              <a:buClr>
                <a:schemeClr val="accent2"/>
              </a:buClr>
              <a:buNone/>
              <a:defRPr/>
            </a:pPr>
            <a:r>
              <a:rPr lang="zh-CN" altLang="en-US" sz="2000" dirty="0" smtClean="0">
                <a:solidFill>
                  <a:srgbClr val="000000"/>
                </a:solidFill>
                <a:latin typeface="微软雅黑" panose="020B0503020204020204" pitchFamily="34" charset="-122"/>
                <a:sym typeface="微软雅黑" panose="020B0503020204020204" pitchFamily="34" charset="-122"/>
              </a:rPr>
              <a:t>深度</a:t>
            </a:r>
            <a:r>
              <a:rPr lang="en-US" altLang="zh-CN" sz="2000" dirty="0">
                <a:solidFill>
                  <a:srgbClr val="000000"/>
                </a:solidFill>
                <a:latin typeface="微软雅黑" panose="020B0503020204020204" pitchFamily="34" charset="-122"/>
                <a:sym typeface="微软雅黑" panose="020B0503020204020204" pitchFamily="34" charset="-122"/>
              </a:rPr>
              <a:t>d(n)</a:t>
            </a:r>
            <a:r>
              <a:rPr lang="zh-CN" altLang="en-US" sz="2000" dirty="0">
                <a:solidFill>
                  <a:srgbClr val="000000"/>
                </a:solidFill>
                <a:latin typeface="微软雅黑" panose="020B0503020204020204" pitchFamily="34" charset="-122"/>
                <a:sym typeface="微软雅黑" panose="020B0503020204020204" pitchFamily="34" charset="-122"/>
              </a:rPr>
              <a:t>当做</a:t>
            </a:r>
            <a:r>
              <a:rPr lang="en-US" altLang="zh-CN" sz="2000" dirty="0">
                <a:solidFill>
                  <a:srgbClr val="000000"/>
                </a:solidFill>
                <a:latin typeface="微软雅黑" panose="020B0503020204020204" pitchFamily="34" charset="-122"/>
                <a:sym typeface="微软雅黑" panose="020B0503020204020204" pitchFamily="34" charset="-122"/>
              </a:rPr>
              <a:t>g(n),</a:t>
            </a:r>
            <a:r>
              <a:rPr lang="zh-CN" altLang="en-US" sz="2000" dirty="0">
                <a:solidFill>
                  <a:srgbClr val="000000"/>
                </a:solidFill>
                <a:latin typeface="微软雅黑" panose="020B0503020204020204" pitchFamily="34" charset="-122"/>
                <a:sym typeface="微软雅黑" panose="020B0503020204020204" pitchFamily="34" charset="-122"/>
              </a:rPr>
              <a:t>且有</a:t>
            </a:r>
            <a:r>
              <a:rPr lang="en-US" altLang="zh-CN" sz="2000" dirty="0">
                <a:solidFill>
                  <a:srgbClr val="000000"/>
                </a:solidFill>
                <a:latin typeface="微软雅黑" panose="020B0503020204020204" pitchFamily="34" charset="-122"/>
                <a:sym typeface="微软雅黑" panose="020B0503020204020204" pitchFamily="34" charset="-122"/>
              </a:rPr>
              <a:t>g(n)&gt;=g*(n</a:t>
            </a:r>
            <a:r>
              <a:rPr lang="en-US" altLang="zh-CN" sz="2000" dirty="0" smtClean="0">
                <a:solidFill>
                  <a:srgbClr val="000000"/>
                </a:solidFill>
                <a:latin typeface="微软雅黑" panose="020B0503020204020204" pitchFamily="34" charset="-122"/>
                <a:sym typeface="微软雅黑" panose="020B0503020204020204" pitchFamily="34" charset="-122"/>
              </a:rPr>
              <a:t>)</a:t>
            </a:r>
            <a:r>
              <a:rPr lang="zh-CN" altLang="en-US" sz="2000" dirty="0" smtClean="0">
                <a:solidFill>
                  <a:srgbClr val="000000"/>
                </a:solidFill>
                <a:latin typeface="微软雅黑" panose="020B0503020204020204" pitchFamily="34" charset="-122"/>
                <a:sym typeface="微软雅黑" panose="020B0503020204020204" pitchFamily="34" charset="-122"/>
              </a:rPr>
              <a:t>；</a:t>
            </a:r>
            <a:endParaRPr lang="en-US" altLang="zh-CN" sz="2000" dirty="0" smtClean="0">
              <a:solidFill>
                <a:srgbClr val="000000"/>
              </a:solidFill>
              <a:latin typeface="微软雅黑" panose="020B0503020204020204" pitchFamily="34" charset="-122"/>
              <a:sym typeface="微软雅黑" panose="020B0503020204020204" pitchFamily="34" charset="-122"/>
            </a:endParaRPr>
          </a:p>
          <a:p>
            <a:pPr marL="909320" lvl="2" indent="0" defTabSz="914400" eaLnBrk="1" hangingPunct="1">
              <a:spcBef>
                <a:spcPct val="20000"/>
              </a:spcBef>
              <a:spcAft>
                <a:spcPct val="0"/>
              </a:spcAft>
              <a:buClr>
                <a:schemeClr val="accent2"/>
              </a:buClr>
              <a:buNone/>
              <a:defRPr/>
            </a:pPr>
            <a:r>
              <a:rPr lang="zh-CN" altLang="en-US" sz="2000" dirty="0">
                <a:solidFill>
                  <a:schemeClr val="dk1"/>
                </a:solidFill>
                <a:latin typeface="微软雅黑" panose="020B0503020204020204" pitchFamily="34" charset="-122"/>
                <a:cs typeface="微软雅黑" panose="020B0503020204020204" pitchFamily="34" charset="-122"/>
                <a:sym typeface="+mn-ea"/>
              </a:rPr>
              <a:t>h(n)尽可能靠近h*(n) ——A算法的关键。</a:t>
            </a:r>
          </a:p>
          <a:p>
            <a:pPr marL="909320" lvl="2" indent="0" defTabSz="914400" eaLnBrk="1" hangingPunct="1">
              <a:spcBef>
                <a:spcPct val="20000"/>
              </a:spcBef>
              <a:spcAft>
                <a:spcPct val="0"/>
              </a:spcAft>
              <a:buClr>
                <a:schemeClr val="accent2"/>
              </a:buClr>
              <a:buNone/>
              <a:defRPr/>
            </a:pPr>
            <a:endPar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69029" name="Oval 4"/>
          <p:cNvSpPr/>
          <p:nvPr>
            <p:custDataLst>
              <p:tags r:id="rId3"/>
            </p:custDataLst>
          </p:nvPr>
        </p:nvSpPr>
        <p:spPr>
          <a:xfrm>
            <a:off x="7326313" y="129540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FFFF"/>
                </a:solidFill>
                <a:latin typeface="微软雅黑" panose="020B0503020204020204" pitchFamily="34" charset="-122"/>
                <a:ea typeface="微软雅黑" panose="020B0503020204020204" pitchFamily="34" charset="-122"/>
              </a:rPr>
              <a:t>S</a:t>
            </a:r>
          </a:p>
        </p:txBody>
      </p:sp>
      <p:cxnSp>
        <p:nvCxnSpPr>
          <p:cNvPr id="769030" name="AutoShape 5"/>
          <p:cNvCxnSpPr>
            <a:stCxn id="769029" idx="3"/>
            <a:endCxn id="769031" idx="7"/>
          </p:cNvCxnSpPr>
          <p:nvPr>
            <p:custDataLst>
              <p:tags r:id="rId4"/>
            </p:custDataLst>
          </p:nvPr>
        </p:nvCxnSpPr>
        <p:spPr>
          <a:xfrm flipH="1">
            <a:off x="6697663" y="1620838"/>
            <a:ext cx="684212" cy="758825"/>
          </a:xfrm>
          <a:prstGeom prst="straightConnector1">
            <a:avLst/>
          </a:prstGeom>
          <a:ln w="50800" cap="flat" cmpd="sng">
            <a:solidFill>
              <a:schemeClr val="tx1"/>
            </a:solidFill>
            <a:prstDash val="solid"/>
            <a:headEnd type="none" w="med" len="med"/>
            <a:tailEnd type="none" w="med" len="med"/>
          </a:ln>
        </p:spPr>
      </p:cxnSp>
      <p:sp>
        <p:nvSpPr>
          <p:cNvPr id="769031" name="Oval 6"/>
          <p:cNvSpPr/>
          <p:nvPr>
            <p:custDataLst>
              <p:tags r:id="rId5"/>
            </p:custDataLst>
          </p:nvPr>
        </p:nvSpPr>
        <p:spPr>
          <a:xfrm>
            <a:off x="6372225" y="2322513"/>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32" name="Oval 7"/>
          <p:cNvSpPr/>
          <p:nvPr>
            <p:custDataLst>
              <p:tags r:id="rId6"/>
            </p:custDataLst>
          </p:nvPr>
        </p:nvSpPr>
        <p:spPr>
          <a:xfrm>
            <a:off x="8147050" y="2132013"/>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111624" name="AutoShape 8"/>
          <p:cNvCxnSpPr>
            <a:stCxn id="769029" idx="4"/>
            <a:endCxn id="769034" idx="0"/>
          </p:cNvCxnSpPr>
          <p:nvPr>
            <p:custDataLst>
              <p:tags r:id="rId7"/>
            </p:custDataLst>
          </p:nvPr>
        </p:nvCxnSpPr>
        <p:spPr>
          <a:xfrm>
            <a:off x="7516813" y="1676400"/>
            <a:ext cx="101600" cy="466725"/>
          </a:xfrm>
          <a:prstGeom prst="straightConnector1">
            <a:avLst/>
          </a:prstGeom>
          <a:ln w="50800" cap="flat" cmpd="sng">
            <a:solidFill>
              <a:schemeClr val="tx1"/>
            </a:solidFill>
            <a:prstDash val="solid"/>
            <a:headEnd type="none" w="med" len="med"/>
            <a:tailEnd type="none" w="med" len="med"/>
          </a:ln>
        </p:spPr>
      </p:cxnSp>
      <p:sp>
        <p:nvSpPr>
          <p:cNvPr id="769034" name="Oval 9"/>
          <p:cNvSpPr/>
          <p:nvPr>
            <p:custDataLst>
              <p:tags r:id="rId8"/>
            </p:custDataLst>
          </p:nvPr>
        </p:nvSpPr>
        <p:spPr>
          <a:xfrm>
            <a:off x="7427913" y="2143125"/>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769035" name="AutoShape 10"/>
          <p:cNvCxnSpPr>
            <a:stCxn id="769029" idx="5"/>
            <a:endCxn id="769032" idx="1"/>
          </p:cNvCxnSpPr>
          <p:nvPr>
            <p:custDataLst>
              <p:tags r:id="rId9"/>
            </p:custDataLst>
          </p:nvPr>
        </p:nvCxnSpPr>
        <p:spPr>
          <a:xfrm>
            <a:off x="7651750" y="1620838"/>
            <a:ext cx="550863" cy="568325"/>
          </a:xfrm>
          <a:prstGeom prst="straightConnector1">
            <a:avLst/>
          </a:prstGeom>
          <a:ln w="50800" cap="flat" cmpd="sng">
            <a:solidFill>
              <a:schemeClr val="tx1"/>
            </a:solidFill>
            <a:prstDash val="solid"/>
            <a:headEnd type="none" w="med" len="med"/>
            <a:tailEnd type="none" w="med" len="med"/>
          </a:ln>
        </p:spPr>
      </p:cxnSp>
      <p:cxnSp>
        <p:nvCxnSpPr>
          <p:cNvPr id="769036" name="AutoShape 11"/>
          <p:cNvCxnSpPr>
            <a:stCxn id="769034" idx="4"/>
            <a:endCxn id="769037" idx="0"/>
          </p:cNvCxnSpPr>
          <p:nvPr>
            <p:custDataLst>
              <p:tags r:id="rId10"/>
            </p:custDataLst>
          </p:nvPr>
        </p:nvCxnSpPr>
        <p:spPr>
          <a:xfrm>
            <a:off x="7618413" y="2524125"/>
            <a:ext cx="606425" cy="531813"/>
          </a:xfrm>
          <a:prstGeom prst="straightConnector1">
            <a:avLst/>
          </a:prstGeom>
          <a:ln w="50800" cap="flat" cmpd="sng">
            <a:solidFill>
              <a:schemeClr val="tx1"/>
            </a:solidFill>
            <a:prstDash val="solid"/>
            <a:headEnd type="none" w="med" len="med"/>
            <a:tailEnd type="none" w="med" len="med"/>
          </a:ln>
        </p:spPr>
      </p:cxnSp>
      <p:sp>
        <p:nvSpPr>
          <p:cNvPr id="769037" name="Oval 12"/>
          <p:cNvSpPr/>
          <p:nvPr>
            <p:custDataLst>
              <p:tags r:id="rId11"/>
            </p:custDataLst>
          </p:nvPr>
        </p:nvSpPr>
        <p:spPr>
          <a:xfrm>
            <a:off x="8034338" y="3055938"/>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111629" name="AutoShape 13"/>
          <p:cNvCxnSpPr>
            <a:stCxn id="769034" idx="4"/>
            <a:endCxn id="769039" idx="7"/>
          </p:cNvCxnSpPr>
          <p:nvPr>
            <p:custDataLst>
              <p:tags r:id="rId12"/>
            </p:custDataLst>
          </p:nvPr>
        </p:nvCxnSpPr>
        <p:spPr>
          <a:xfrm flipH="1">
            <a:off x="7204075" y="2524125"/>
            <a:ext cx="414338" cy="642938"/>
          </a:xfrm>
          <a:prstGeom prst="straightConnector1">
            <a:avLst/>
          </a:prstGeom>
          <a:ln w="50800" cap="flat" cmpd="sng">
            <a:solidFill>
              <a:schemeClr val="tx1"/>
            </a:solidFill>
            <a:prstDash val="solid"/>
            <a:headEnd type="none" w="med" len="med"/>
            <a:tailEnd type="none" w="med" len="med"/>
          </a:ln>
        </p:spPr>
      </p:cxnSp>
      <p:sp>
        <p:nvSpPr>
          <p:cNvPr id="769039" name="Oval 14"/>
          <p:cNvSpPr/>
          <p:nvPr>
            <p:custDataLst>
              <p:tags r:id="rId13"/>
            </p:custDataLst>
          </p:nvPr>
        </p:nvSpPr>
        <p:spPr>
          <a:xfrm>
            <a:off x="6878638" y="311150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111631" name="AutoShape 15"/>
          <p:cNvCxnSpPr>
            <a:stCxn id="769039" idx="5"/>
            <a:endCxn id="769041" idx="0"/>
          </p:cNvCxnSpPr>
          <p:nvPr>
            <p:custDataLst>
              <p:tags r:id="rId14"/>
            </p:custDataLst>
          </p:nvPr>
        </p:nvCxnSpPr>
        <p:spPr>
          <a:xfrm>
            <a:off x="7204075" y="3436938"/>
            <a:ext cx="500063" cy="138112"/>
          </a:xfrm>
          <a:prstGeom prst="straightConnector1">
            <a:avLst/>
          </a:prstGeom>
          <a:ln w="50800" cap="flat" cmpd="sng">
            <a:solidFill>
              <a:schemeClr val="tx1"/>
            </a:solidFill>
            <a:prstDash val="solid"/>
            <a:headEnd type="none" w="med" len="med"/>
            <a:tailEnd type="none" w="med" len="med"/>
          </a:ln>
        </p:spPr>
      </p:cxnSp>
      <p:sp>
        <p:nvSpPr>
          <p:cNvPr id="769041" name="Oval 16"/>
          <p:cNvSpPr/>
          <p:nvPr>
            <p:custDataLst>
              <p:tags r:id="rId15"/>
            </p:custDataLst>
          </p:nvPr>
        </p:nvSpPr>
        <p:spPr>
          <a:xfrm>
            <a:off x="7513638" y="357505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769042" name="AutoShape 17"/>
          <p:cNvCxnSpPr>
            <a:stCxn id="769039" idx="4"/>
            <a:endCxn id="769043" idx="0"/>
          </p:cNvCxnSpPr>
          <p:nvPr>
            <p:custDataLst>
              <p:tags r:id="rId16"/>
            </p:custDataLst>
          </p:nvPr>
        </p:nvCxnSpPr>
        <p:spPr>
          <a:xfrm flipH="1">
            <a:off x="6477000" y="3492500"/>
            <a:ext cx="592138" cy="241300"/>
          </a:xfrm>
          <a:prstGeom prst="straightConnector1">
            <a:avLst/>
          </a:prstGeom>
          <a:ln w="50800" cap="flat" cmpd="sng">
            <a:solidFill>
              <a:schemeClr val="tx1"/>
            </a:solidFill>
            <a:prstDash val="solid"/>
            <a:headEnd type="none" w="med" len="med"/>
            <a:tailEnd type="none" w="med" len="med"/>
          </a:ln>
        </p:spPr>
      </p:cxnSp>
      <p:sp>
        <p:nvSpPr>
          <p:cNvPr id="769043" name="Oval 18"/>
          <p:cNvSpPr/>
          <p:nvPr>
            <p:custDataLst>
              <p:tags r:id="rId17"/>
            </p:custDataLst>
          </p:nvPr>
        </p:nvSpPr>
        <p:spPr>
          <a:xfrm>
            <a:off x="6286500" y="373380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111635" name="AutoShape 19"/>
          <p:cNvCxnSpPr>
            <a:stCxn id="769041" idx="4"/>
            <a:endCxn id="769045" idx="0"/>
          </p:cNvCxnSpPr>
          <p:nvPr>
            <p:custDataLst>
              <p:tags r:id="rId18"/>
            </p:custDataLst>
          </p:nvPr>
        </p:nvCxnSpPr>
        <p:spPr>
          <a:xfrm flipH="1">
            <a:off x="7208838" y="3956050"/>
            <a:ext cx="495300" cy="477838"/>
          </a:xfrm>
          <a:prstGeom prst="straightConnector1">
            <a:avLst/>
          </a:prstGeom>
          <a:ln w="50800" cap="flat" cmpd="sng">
            <a:solidFill>
              <a:schemeClr val="tx1"/>
            </a:solidFill>
            <a:prstDash val="solid"/>
            <a:headEnd type="none" w="med" len="med"/>
            <a:tailEnd type="none" w="med" len="med"/>
          </a:ln>
        </p:spPr>
      </p:cxnSp>
      <p:sp>
        <p:nvSpPr>
          <p:cNvPr id="769045" name="Oval 20"/>
          <p:cNvSpPr/>
          <p:nvPr>
            <p:custDataLst>
              <p:tags r:id="rId19"/>
            </p:custDataLst>
          </p:nvPr>
        </p:nvSpPr>
        <p:spPr>
          <a:xfrm>
            <a:off x="7018338" y="4433888"/>
            <a:ext cx="381000" cy="381000"/>
          </a:xfrm>
          <a:prstGeom prst="ellipse">
            <a:avLst/>
          </a:prstGeom>
          <a:no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0000"/>
                </a:solidFill>
                <a:latin typeface="微软雅黑" panose="020B0503020204020204" pitchFamily="34" charset="-122"/>
                <a:ea typeface="微软雅黑" panose="020B0503020204020204" pitchFamily="34" charset="-122"/>
              </a:rPr>
              <a:t>n</a:t>
            </a:r>
          </a:p>
        </p:txBody>
      </p:sp>
      <p:sp>
        <p:nvSpPr>
          <p:cNvPr id="769046" name="Oval 22"/>
          <p:cNvSpPr/>
          <p:nvPr>
            <p:custDataLst>
              <p:tags r:id="rId20"/>
            </p:custDataLst>
          </p:nvPr>
        </p:nvSpPr>
        <p:spPr>
          <a:xfrm>
            <a:off x="6362700" y="5057775"/>
            <a:ext cx="381000" cy="381000"/>
          </a:xfrm>
          <a:prstGeom prst="ellipse">
            <a:avLst/>
          </a:prstGeom>
          <a:no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47" name="Oval 23"/>
          <p:cNvSpPr/>
          <p:nvPr>
            <p:custDataLst>
              <p:tags r:id="rId21"/>
            </p:custDataLst>
          </p:nvPr>
        </p:nvSpPr>
        <p:spPr>
          <a:xfrm>
            <a:off x="7751763" y="5057775"/>
            <a:ext cx="381000" cy="381000"/>
          </a:xfrm>
          <a:prstGeom prst="ellipse">
            <a:avLst/>
          </a:prstGeom>
          <a:no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769048" name="AutoShape 26"/>
          <p:cNvCxnSpPr>
            <a:stCxn id="769045" idx="5"/>
            <a:endCxn id="769047" idx="1"/>
          </p:cNvCxnSpPr>
          <p:nvPr>
            <p:custDataLst>
              <p:tags r:id="rId22"/>
            </p:custDataLst>
          </p:nvPr>
        </p:nvCxnSpPr>
        <p:spPr>
          <a:xfrm>
            <a:off x="7343775" y="4759325"/>
            <a:ext cx="463550" cy="354013"/>
          </a:xfrm>
          <a:prstGeom prst="straightConnector1">
            <a:avLst/>
          </a:prstGeom>
          <a:ln w="50800" cap="flat" cmpd="sng">
            <a:solidFill>
              <a:schemeClr val="tx1"/>
            </a:solidFill>
            <a:prstDash val="solid"/>
            <a:headEnd type="none" w="med" len="med"/>
            <a:tailEnd type="none" w="med" len="med"/>
          </a:ln>
        </p:spPr>
      </p:cxnSp>
      <p:grpSp>
        <p:nvGrpSpPr>
          <p:cNvPr id="769049" name="Group 33"/>
          <p:cNvGrpSpPr/>
          <p:nvPr/>
        </p:nvGrpSpPr>
        <p:grpSpPr>
          <a:xfrm rot="-7906257" flipH="1">
            <a:off x="8281988" y="3565525"/>
            <a:ext cx="381000" cy="76200"/>
            <a:chOff x="1152" y="2976"/>
            <a:chExt cx="432" cy="48"/>
          </a:xfrm>
        </p:grpSpPr>
        <p:sp>
          <p:nvSpPr>
            <p:cNvPr id="769063" name="Oval 34"/>
            <p:cNvSpPr/>
            <p:nvPr>
              <p:custDataLst>
                <p:tags r:id="rId33"/>
              </p:custDataLst>
            </p:nvPr>
          </p:nvSpPr>
          <p:spPr>
            <a:xfrm>
              <a:off x="1149"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64" name="Oval 35"/>
            <p:cNvSpPr/>
            <p:nvPr>
              <p:custDataLst>
                <p:tags r:id="rId34"/>
              </p:custDataLst>
            </p:nvPr>
          </p:nvSpPr>
          <p:spPr>
            <a:xfrm>
              <a:off x="1345" y="2976"/>
              <a:ext cx="47"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65" name="Oval 36"/>
            <p:cNvSpPr/>
            <p:nvPr>
              <p:custDataLst>
                <p:tags r:id="rId35"/>
              </p:custDataLst>
            </p:nvPr>
          </p:nvSpPr>
          <p:spPr>
            <a:xfrm>
              <a:off x="1533"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grpSp>
        <p:nvGrpSpPr>
          <p:cNvPr id="769050" name="Group 37"/>
          <p:cNvGrpSpPr/>
          <p:nvPr/>
        </p:nvGrpSpPr>
        <p:grpSpPr>
          <a:xfrm rot="-4222885" flipH="1">
            <a:off x="6184900" y="4276725"/>
            <a:ext cx="381000" cy="76200"/>
            <a:chOff x="1152" y="2976"/>
            <a:chExt cx="432" cy="48"/>
          </a:xfrm>
        </p:grpSpPr>
        <p:sp>
          <p:nvSpPr>
            <p:cNvPr id="769060" name="Oval 38"/>
            <p:cNvSpPr/>
            <p:nvPr>
              <p:custDataLst>
                <p:tags r:id="rId30"/>
              </p:custDataLst>
            </p:nvPr>
          </p:nvSpPr>
          <p:spPr>
            <a:xfrm>
              <a:off x="1150" y="2975"/>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61" name="Oval 39"/>
            <p:cNvSpPr/>
            <p:nvPr>
              <p:custDataLst>
                <p:tags r:id="rId31"/>
              </p:custDataLst>
            </p:nvPr>
          </p:nvSpPr>
          <p:spPr>
            <a:xfrm>
              <a:off x="1345" y="2976"/>
              <a:ext cx="47"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69062" name="Oval 40"/>
            <p:cNvSpPr/>
            <p:nvPr>
              <p:custDataLst>
                <p:tags r:id="rId32"/>
              </p:custDataLst>
            </p:nvPr>
          </p:nvSpPr>
          <p:spPr>
            <a:xfrm>
              <a:off x="1532" y="2975"/>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769051" name="AutoShape 41"/>
          <p:cNvSpPr/>
          <p:nvPr>
            <p:custDataLst>
              <p:tags r:id="rId23"/>
            </p:custDataLst>
          </p:nvPr>
        </p:nvSpPr>
        <p:spPr>
          <a:xfrm>
            <a:off x="7962900" y="4205288"/>
            <a:ext cx="1143000" cy="457200"/>
          </a:xfrm>
          <a:prstGeom prst="borderCallout1">
            <a:avLst>
              <a:gd name="adj1" fmla="val 25000"/>
              <a:gd name="adj2" fmla="val -6667"/>
              <a:gd name="adj3" fmla="val -52157"/>
              <a:gd name="adj4" fmla="val -18653"/>
            </a:avLst>
          </a:prstGeom>
          <a:solidFill>
            <a:srgbClr val="FFFF99"/>
          </a:solidFill>
          <a:ln w="9525" cap="flat" cmpd="sng">
            <a:solidFill>
              <a:schemeClr val="tx1"/>
            </a:solidFill>
            <a:prstDash val="solid"/>
            <a:miter/>
            <a:headEnd type="none" w="med" len="med"/>
            <a:tailEnd type="none" w="med" len="med"/>
          </a:ln>
        </p:spPr>
        <p:txBody>
          <a:bodyPr/>
          <a:lstStyle/>
          <a:p>
            <a:pPr algn="ctr" eaLnBrk="1" hangingPunct="1"/>
            <a:r>
              <a:rPr lang="en-US" altLang="en-US" sz="2000" b="1" dirty="0">
                <a:solidFill>
                  <a:srgbClr val="000000"/>
                </a:solidFill>
                <a:latin typeface="微软雅黑" panose="020B0503020204020204" pitchFamily="34" charset="-122"/>
                <a:ea typeface="微软雅黑" panose="020B0503020204020204" pitchFamily="34" charset="-122"/>
              </a:rPr>
              <a:t>搜索图</a:t>
            </a:r>
            <a:r>
              <a:rPr lang="en-US" altLang="zh-CN" sz="2000" b="1" dirty="0">
                <a:solidFill>
                  <a:srgbClr val="000000"/>
                </a:solidFill>
                <a:latin typeface="微软雅黑" panose="020B0503020204020204" pitchFamily="34" charset="-122"/>
                <a:ea typeface="微软雅黑" panose="020B0503020204020204" pitchFamily="34" charset="-122"/>
              </a:rPr>
              <a:t>G</a:t>
            </a:r>
          </a:p>
        </p:txBody>
      </p:sp>
      <p:sp>
        <p:nvSpPr>
          <p:cNvPr id="769052" name="Oval 46"/>
          <p:cNvSpPr/>
          <p:nvPr>
            <p:custDataLst>
              <p:tags r:id="rId24"/>
            </p:custDataLst>
          </p:nvPr>
        </p:nvSpPr>
        <p:spPr>
          <a:xfrm>
            <a:off x="6811963" y="6248400"/>
            <a:ext cx="381000" cy="381000"/>
          </a:xfrm>
          <a:prstGeom prst="ellipse">
            <a:avLst/>
          </a:prstGeom>
          <a:no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0000"/>
                </a:solidFill>
                <a:latin typeface="微软雅黑" panose="020B0503020204020204" pitchFamily="34" charset="-122"/>
                <a:ea typeface="微软雅黑" panose="020B0503020204020204" pitchFamily="34" charset="-122"/>
              </a:rPr>
              <a:t>n</a:t>
            </a:r>
            <a:r>
              <a:rPr lang="en-US" altLang="zh-CN" b="1" baseline="-25000" dirty="0">
                <a:solidFill>
                  <a:srgbClr val="FF0000"/>
                </a:solidFill>
                <a:latin typeface="微软雅黑" panose="020B0503020204020204" pitchFamily="34" charset="-122"/>
                <a:ea typeface="微软雅黑" panose="020B0503020204020204" pitchFamily="34" charset="-122"/>
              </a:rPr>
              <a:t>g</a:t>
            </a:r>
          </a:p>
        </p:txBody>
      </p:sp>
      <p:cxnSp>
        <p:nvCxnSpPr>
          <p:cNvPr id="111663" name="AutoShape 47"/>
          <p:cNvCxnSpPr>
            <a:stCxn id="769029" idx="4"/>
            <a:endCxn id="769039" idx="0"/>
          </p:cNvCxnSpPr>
          <p:nvPr>
            <p:custDataLst>
              <p:tags r:id="rId25"/>
            </p:custDataLst>
          </p:nvPr>
        </p:nvCxnSpPr>
        <p:spPr>
          <a:xfrm flipH="1">
            <a:off x="7069138" y="1676400"/>
            <a:ext cx="447675" cy="1435100"/>
          </a:xfrm>
          <a:prstGeom prst="straightConnector1">
            <a:avLst/>
          </a:prstGeom>
          <a:ln w="50800" cap="flat" cmpd="sng">
            <a:solidFill>
              <a:schemeClr val="tx1"/>
            </a:solidFill>
            <a:prstDash val="solid"/>
            <a:headEnd type="none" w="med" len="med"/>
            <a:tailEnd type="none" w="med" len="med"/>
          </a:ln>
        </p:spPr>
      </p:cxnSp>
      <p:cxnSp>
        <p:nvCxnSpPr>
          <p:cNvPr id="111664" name="AutoShape 48"/>
          <p:cNvCxnSpPr>
            <a:stCxn id="769029" idx="4"/>
            <a:endCxn id="769039" idx="0"/>
          </p:cNvCxnSpPr>
          <p:nvPr>
            <p:custDataLst>
              <p:tags r:id="rId26"/>
            </p:custDataLst>
          </p:nvPr>
        </p:nvCxnSpPr>
        <p:spPr>
          <a:xfrm>
            <a:off x="6505575" y="5402263"/>
            <a:ext cx="512763" cy="815975"/>
          </a:xfrm>
          <a:prstGeom prst="straightConnector1">
            <a:avLst/>
          </a:prstGeom>
          <a:ln w="50800" cap="flat" cmpd="sng">
            <a:solidFill>
              <a:schemeClr val="tx1"/>
            </a:solidFill>
            <a:prstDash val="solid"/>
            <a:headEnd type="none" w="med" len="med"/>
            <a:tailEnd type="none" w="med" len="med"/>
          </a:ln>
        </p:spPr>
      </p:cxnSp>
      <p:cxnSp>
        <p:nvCxnSpPr>
          <p:cNvPr id="111666" name="AutoShape 50"/>
          <p:cNvCxnSpPr>
            <a:stCxn id="769039" idx="4"/>
            <a:endCxn id="769045" idx="0"/>
          </p:cNvCxnSpPr>
          <p:nvPr>
            <p:custDataLst>
              <p:tags r:id="rId27"/>
            </p:custDataLst>
          </p:nvPr>
        </p:nvCxnSpPr>
        <p:spPr>
          <a:xfrm>
            <a:off x="7069138" y="3492500"/>
            <a:ext cx="139700" cy="941388"/>
          </a:xfrm>
          <a:prstGeom prst="straightConnector1">
            <a:avLst/>
          </a:prstGeom>
          <a:ln w="50800" cap="flat" cmpd="sng">
            <a:solidFill>
              <a:schemeClr val="tx1"/>
            </a:solidFill>
            <a:prstDash val="solid"/>
            <a:headEnd type="none" w="med" len="med"/>
            <a:tailEnd type="none" w="med" len="med"/>
          </a:ln>
        </p:spPr>
      </p:cxnSp>
      <p:cxnSp>
        <p:nvCxnSpPr>
          <p:cNvPr id="111668" name="AutoShape 52"/>
          <p:cNvCxnSpPr>
            <a:stCxn id="769045" idx="4"/>
            <a:endCxn id="769052" idx="0"/>
          </p:cNvCxnSpPr>
          <p:nvPr>
            <p:custDataLst>
              <p:tags r:id="rId28"/>
            </p:custDataLst>
          </p:nvPr>
        </p:nvCxnSpPr>
        <p:spPr>
          <a:xfrm flipH="1">
            <a:off x="7002463" y="4814888"/>
            <a:ext cx="206375" cy="1433512"/>
          </a:xfrm>
          <a:prstGeom prst="straightConnector1">
            <a:avLst/>
          </a:prstGeom>
          <a:ln w="50800" cap="flat" cmpd="sng">
            <a:solidFill>
              <a:schemeClr val="tx1"/>
            </a:solidFill>
            <a:prstDash val="dash"/>
            <a:headEnd type="none" w="med" len="med"/>
            <a:tailEnd type="none" w="med" len="med"/>
          </a:ln>
        </p:spPr>
      </p:cxnSp>
      <p:cxnSp>
        <p:nvCxnSpPr>
          <p:cNvPr id="111670" name="AutoShape 54"/>
          <p:cNvCxnSpPr>
            <a:stCxn id="769045" idx="3"/>
            <a:endCxn id="769046" idx="7"/>
          </p:cNvCxnSpPr>
          <p:nvPr>
            <p:custDataLst>
              <p:tags r:id="rId29"/>
            </p:custDataLst>
          </p:nvPr>
        </p:nvCxnSpPr>
        <p:spPr>
          <a:xfrm flipH="1">
            <a:off x="6688138" y="4759325"/>
            <a:ext cx="385762" cy="354013"/>
          </a:xfrm>
          <a:prstGeom prst="straightConnector1">
            <a:avLst/>
          </a:prstGeom>
          <a:ln w="50800" cap="flat" cmpd="sng">
            <a:solidFill>
              <a:schemeClr val="tx1"/>
            </a:solidFill>
            <a:prstDash val="solid"/>
            <a:headEnd type="none" w="med" len="med"/>
            <a:tailEnd type="none" w="med" len="med"/>
          </a:ln>
        </p:spPr>
      </p:cxnSp>
      <p:sp>
        <p:nvSpPr>
          <p:cNvPr id="277543" name="标题 1"/>
          <p:cNvSpPr>
            <a:spLocks noGrp="1"/>
          </p:cNvSpPr>
          <p:nvPr/>
        </p:nvSpPr>
        <p:spPr>
          <a:xfrm>
            <a:off x="0" y="0"/>
            <a:ext cx="9144000" cy="765175"/>
          </a:xfrm>
          <a:prstGeom prst="rect">
            <a:avLst/>
          </a:prstGeom>
          <a:solidFill>
            <a:schemeClr val="accent1">
              <a:lumMod val="75000"/>
            </a:schemeClr>
          </a:solidFill>
          <a:ln w="9525">
            <a:noFill/>
          </a:ln>
        </p:spPr>
        <p:txBody>
          <a:bodyPr anchor="b"/>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5.4.3  </a:t>
            </a:r>
            <a:r>
              <a:rPr kumimoji="0" lang="zh-CN" altLang="zh-CN"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启发式搜索</a:t>
            </a:r>
            <a:r>
              <a:rPr kumimoji="0" lang="en-US" altLang="zh-CN"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kumimoji="0" lang="en-US" altLang="zh-CN" sz="3800" b="0" i="1"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a:t>
            </a:r>
            <a:r>
              <a:rPr kumimoji="0" lang="zh-CN" altLang="en-US"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搜索算法</a:t>
            </a:r>
            <a:endParaRPr kumimoji="0" lang="zh-CN" altLang="en-US" sz="3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1619">
                                            <p:txEl>
                                              <p:pRg st="1" end="1"/>
                                            </p:txEl>
                                          </p:spTgt>
                                        </p:tgtEl>
                                        <p:attrNameLst>
                                          <p:attrName>style.visibility</p:attrName>
                                        </p:attrNameLst>
                                      </p:cBhvr>
                                      <p:to>
                                        <p:strVal val="visible"/>
                                      </p:to>
                                    </p:set>
                                    <p:animEffect transition="in" filter="strips(downRight)">
                                      <p:cBhvr>
                                        <p:cTn id="7" dur="500"/>
                                        <p:tgtEl>
                                          <p:spTgt spid="1116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1619">
                                            <p:txEl>
                                              <p:pRg st="2" end="2"/>
                                            </p:txEl>
                                          </p:spTgt>
                                        </p:tgtEl>
                                        <p:attrNameLst>
                                          <p:attrName>style.visibility</p:attrName>
                                        </p:attrNameLst>
                                      </p:cBhvr>
                                      <p:to>
                                        <p:strVal val="visible"/>
                                      </p:to>
                                    </p:set>
                                    <p:animEffect transition="in" filter="strips(downRight)">
                                      <p:cBhvr>
                                        <p:cTn id="12" dur="500"/>
                                        <p:tgtEl>
                                          <p:spTgt spid="1116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500" fill="hold"/>
                                        <p:tgtEl>
                                          <p:spTgt spid="111663"/>
                                        </p:tgtEl>
                                        <p:attrNameLst>
                                          <p:attrName>stroke.color</p:attrName>
                                        </p:attrNameLst>
                                      </p:cBhvr>
                                      <p:to>
                                        <a:srgbClr val="0000FF"/>
                                      </p:to>
                                    </p:animClr>
                                    <p:set>
                                      <p:cBhvr>
                                        <p:cTn id="17" dur="500" fill="hold"/>
                                        <p:tgtEl>
                                          <p:spTgt spid="111663"/>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500" fill="hold"/>
                                        <p:tgtEl>
                                          <p:spTgt spid="111664"/>
                                        </p:tgtEl>
                                        <p:attrNameLst>
                                          <p:attrName>stroke.color</p:attrName>
                                        </p:attrNameLst>
                                      </p:cBhvr>
                                      <p:to>
                                        <a:srgbClr val="0000FF"/>
                                      </p:to>
                                    </p:animClr>
                                    <p:set>
                                      <p:cBhvr>
                                        <p:cTn id="20" dur="500" fill="hold"/>
                                        <p:tgtEl>
                                          <p:spTgt spid="111664"/>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500" fill="hold"/>
                                        <p:tgtEl>
                                          <p:spTgt spid="111666"/>
                                        </p:tgtEl>
                                        <p:attrNameLst>
                                          <p:attrName>stroke.color</p:attrName>
                                        </p:attrNameLst>
                                      </p:cBhvr>
                                      <p:to>
                                        <a:srgbClr val="0000FF"/>
                                      </p:to>
                                    </p:animClr>
                                    <p:set>
                                      <p:cBhvr>
                                        <p:cTn id="23" dur="500" fill="hold"/>
                                        <p:tgtEl>
                                          <p:spTgt spid="111666"/>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111670"/>
                                        </p:tgtEl>
                                        <p:attrNameLst>
                                          <p:attrName>stroke.color</p:attrName>
                                        </p:attrNameLst>
                                      </p:cBhvr>
                                      <p:to>
                                        <a:srgbClr val="0000FF"/>
                                      </p:to>
                                    </p:animClr>
                                    <p:set>
                                      <p:cBhvr>
                                        <p:cTn id="26" dur="500" fill="hold"/>
                                        <p:tgtEl>
                                          <p:spTgt spid="111670"/>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7" presetClass="emph" presetSubtype="2" fill="hold" nodeType="clickEffect">
                                  <p:stCondLst>
                                    <p:cond delay="0"/>
                                  </p:stCondLst>
                                  <p:childTnLst>
                                    <p:animClr clrSpc="rgb" dir="cw">
                                      <p:cBhvr>
                                        <p:cTn id="30" dur="500" fill="hold"/>
                                        <p:tgtEl>
                                          <p:spTgt spid="111624"/>
                                        </p:tgtEl>
                                        <p:attrNameLst>
                                          <p:attrName>stroke.color</p:attrName>
                                        </p:attrNameLst>
                                      </p:cBhvr>
                                      <p:to>
                                        <a:schemeClr val="accent2"/>
                                      </p:to>
                                    </p:animClr>
                                    <p:set>
                                      <p:cBhvr>
                                        <p:cTn id="31" dur="500" fill="hold"/>
                                        <p:tgtEl>
                                          <p:spTgt spid="111624"/>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111629"/>
                                        </p:tgtEl>
                                        <p:attrNameLst>
                                          <p:attrName>stroke.color</p:attrName>
                                        </p:attrNameLst>
                                      </p:cBhvr>
                                      <p:to>
                                        <a:schemeClr val="accent2"/>
                                      </p:to>
                                    </p:animClr>
                                    <p:set>
                                      <p:cBhvr>
                                        <p:cTn id="34" dur="500" fill="hold"/>
                                        <p:tgtEl>
                                          <p:spTgt spid="111629"/>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500" fill="hold"/>
                                        <p:tgtEl>
                                          <p:spTgt spid="111631"/>
                                        </p:tgtEl>
                                        <p:attrNameLst>
                                          <p:attrName>stroke.color</p:attrName>
                                        </p:attrNameLst>
                                      </p:cBhvr>
                                      <p:to>
                                        <a:schemeClr val="accent2"/>
                                      </p:to>
                                    </p:animClr>
                                    <p:set>
                                      <p:cBhvr>
                                        <p:cTn id="37" dur="500" fill="hold"/>
                                        <p:tgtEl>
                                          <p:spTgt spid="111631"/>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500" fill="hold"/>
                                        <p:tgtEl>
                                          <p:spTgt spid="111635"/>
                                        </p:tgtEl>
                                        <p:attrNameLst>
                                          <p:attrName>stroke.color</p:attrName>
                                        </p:attrNameLst>
                                      </p:cBhvr>
                                      <p:to>
                                        <a:schemeClr val="accent2"/>
                                      </p:to>
                                    </p:animClr>
                                    <p:set>
                                      <p:cBhvr>
                                        <p:cTn id="40" dur="500" fill="hold"/>
                                        <p:tgtEl>
                                          <p:spTgt spid="111635"/>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111668"/>
                                        </p:tgtEl>
                                        <p:attrNameLst>
                                          <p:attrName>stroke.color</p:attrName>
                                        </p:attrNameLst>
                                      </p:cBhvr>
                                      <p:to>
                                        <a:schemeClr val="accent2"/>
                                      </p:to>
                                    </p:animClr>
                                    <p:set>
                                      <p:cBhvr>
                                        <p:cTn id="43" dur="500" fill="hold"/>
                                        <p:tgtEl>
                                          <p:spTgt spid="111668"/>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111619">
                                            <p:txEl>
                                              <p:pRg st="3" end="3"/>
                                            </p:txEl>
                                          </p:spTgt>
                                        </p:tgtEl>
                                        <p:attrNameLst>
                                          <p:attrName>style.visibility</p:attrName>
                                        </p:attrNameLst>
                                      </p:cBhvr>
                                      <p:to>
                                        <p:strVal val="visible"/>
                                      </p:to>
                                    </p:set>
                                    <p:animEffect transition="in" filter="strips(downRight)">
                                      <p:cBhvr>
                                        <p:cTn id="48" dur="500"/>
                                        <p:tgtEl>
                                          <p:spTgt spid="111619">
                                            <p:txEl>
                                              <p:pRg st="3" end="3"/>
                                            </p:txEl>
                                          </p:spTgt>
                                        </p:tgtEl>
                                      </p:cBhvr>
                                    </p:animEffect>
                                  </p:childTnLst>
                                </p:cTn>
                              </p:par>
                              <p:par>
                                <p:cTn id="49" presetID="18" presetClass="entr" presetSubtype="6" fill="hold" nodeType="withEffect">
                                  <p:stCondLst>
                                    <p:cond delay="0"/>
                                  </p:stCondLst>
                                  <p:childTnLst>
                                    <p:set>
                                      <p:cBhvr>
                                        <p:cTn id="50" dur="1" fill="hold">
                                          <p:stCondLst>
                                            <p:cond delay="0"/>
                                          </p:stCondLst>
                                        </p:cTn>
                                        <p:tgtEl>
                                          <p:spTgt spid="111619">
                                            <p:txEl>
                                              <p:pRg st="4" end="4"/>
                                            </p:txEl>
                                          </p:spTgt>
                                        </p:tgtEl>
                                        <p:attrNameLst>
                                          <p:attrName>style.visibility</p:attrName>
                                        </p:attrNameLst>
                                      </p:cBhvr>
                                      <p:to>
                                        <p:strVal val="visible"/>
                                      </p:to>
                                    </p:set>
                                    <p:animEffect transition="in" filter="strips(downRight)">
                                      <p:cBhvr>
                                        <p:cTn id="51" dur="500"/>
                                        <p:tgtEl>
                                          <p:spTgt spid="111619">
                                            <p:txEl>
                                              <p:pRg st="4" end="4"/>
                                            </p:txEl>
                                          </p:spTgt>
                                        </p:tgtEl>
                                      </p:cBhvr>
                                    </p:animEffect>
                                  </p:childTnLst>
                                </p:cTn>
                              </p:par>
                              <p:par>
                                <p:cTn id="52" presetID="18" presetClass="entr" presetSubtype="6" fill="hold" nodeType="withEffect">
                                  <p:stCondLst>
                                    <p:cond delay="0"/>
                                  </p:stCondLst>
                                  <p:childTnLst>
                                    <p:set>
                                      <p:cBhvr>
                                        <p:cTn id="53" dur="1" fill="hold">
                                          <p:stCondLst>
                                            <p:cond delay="0"/>
                                          </p:stCondLst>
                                        </p:cTn>
                                        <p:tgtEl>
                                          <p:spTgt spid="111619">
                                            <p:txEl>
                                              <p:pRg st="5" end="5"/>
                                            </p:txEl>
                                          </p:spTgt>
                                        </p:tgtEl>
                                        <p:attrNameLst>
                                          <p:attrName>style.visibility</p:attrName>
                                        </p:attrNameLst>
                                      </p:cBhvr>
                                      <p:to>
                                        <p:strVal val="visible"/>
                                      </p:to>
                                    </p:set>
                                    <p:animEffect transition="in" filter="strips(downRight)">
                                      <p:cBhvr>
                                        <p:cTn id="54" dur="500"/>
                                        <p:tgtEl>
                                          <p:spTgt spid="111619">
                                            <p:txEl>
                                              <p:pRg st="5" end="5"/>
                                            </p:txEl>
                                          </p:spTgt>
                                        </p:tgtEl>
                                      </p:cBhvr>
                                    </p:animEffect>
                                  </p:childTnLst>
                                </p:cTn>
                              </p:par>
                              <p:par>
                                <p:cTn id="55" presetID="18" presetClass="entr" presetSubtype="6" fill="hold" nodeType="withEffect">
                                  <p:stCondLst>
                                    <p:cond delay="0"/>
                                  </p:stCondLst>
                                  <p:childTnLst>
                                    <p:set>
                                      <p:cBhvr>
                                        <p:cTn id="56" dur="1" fill="hold">
                                          <p:stCondLst>
                                            <p:cond delay="0"/>
                                          </p:stCondLst>
                                        </p:cTn>
                                        <p:tgtEl>
                                          <p:spTgt spid="111619">
                                            <p:txEl>
                                              <p:pRg st="6" end="6"/>
                                            </p:txEl>
                                          </p:spTgt>
                                        </p:tgtEl>
                                        <p:attrNameLst>
                                          <p:attrName>style.visibility</p:attrName>
                                        </p:attrNameLst>
                                      </p:cBhvr>
                                      <p:to>
                                        <p:strVal val="visible"/>
                                      </p:to>
                                    </p:set>
                                    <p:animEffect transition="in" filter="strips(downRight)">
                                      <p:cBhvr>
                                        <p:cTn id="57" dur="500"/>
                                        <p:tgtEl>
                                          <p:spTgt spid="111619">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111619">
                                            <p:txEl>
                                              <p:pRg st="7" end="7"/>
                                            </p:txEl>
                                          </p:spTgt>
                                        </p:tgtEl>
                                        <p:attrNameLst>
                                          <p:attrName>style.visibility</p:attrName>
                                        </p:attrNameLst>
                                      </p:cBhvr>
                                      <p:to>
                                        <p:strVal val="visible"/>
                                      </p:to>
                                    </p:set>
                                    <p:animEffect transition="in" filter="strips(downRight)">
                                      <p:cBhvr>
                                        <p:cTn id="62" dur="500"/>
                                        <p:tgtEl>
                                          <p:spTgt spid="111619">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111619">
                                            <p:txEl>
                                              <p:pRg st="8" end="8"/>
                                            </p:txEl>
                                          </p:spTgt>
                                        </p:tgtEl>
                                        <p:attrNameLst>
                                          <p:attrName>style.visibility</p:attrName>
                                        </p:attrNameLst>
                                      </p:cBhvr>
                                      <p:to>
                                        <p:strVal val="visible"/>
                                      </p:to>
                                    </p:set>
                                    <p:animEffect transition="in" filter="strips(downRight)">
                                      <p:cBhvr>
                                        <p:cTn id="67" dur="500"/>
                                        <p:tgtEl>
                                          <p:spTgt spid="111619">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nodeType="clickEffect">
                                  <p:stCondLst>
                                    <p:cond delay="0"/>
                                  </p:stCondLst>
                                  <p:childTnLst>
                                    <p:set>
                                      <p:cBhvr>
                                        <p:cTn id="71" dur="1" fill="hold">
                                          <p:stCondLst>
                                            <p:cond delay="0"/>
                                          </p:stCondLst>
                                        </p:cTn>
                                        <p:tgtEl>
                                          <p:spTgt spid="111619">
                                            <p:txEl>
                                              <p:pRg st="9" end="9"/>
                                            </p:txEl>
                                          </p:spTgt>
                                        </p:tgtEl>
                                        <p:attrNameLst>
                                          <p:attrName>style.visibility</p:attrName>
                                        </p:attrNameLst>
                                      </p:cBhvr>
                                      <p:to>
                                        <p:strVal val="visible"/>
                                      </p:to>
                                    </p:set>
                                    <p:animEffect transition="in" filter="strips(downRight)">
                                      <p:cBhvr>
                                        <p:cTn id="72" dur="500"/>
                                        <p:tgtEl>
                                          <p:spTgt spid="111619">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nodeType="clickEffect">
                                  <p:stCondLst>
                                    <p:cond delay="0"/>
                                  </p:stCondLst>
                                  <p:childTnLst>
                                    <p:set>
                                      <p:cBhvr>
                                        <p:cTn id="76" dur="1" fill="hold">
                                          <p:stCondLst>
                                            <p:cond delay="0"/>
                                          </p:stCondLst>
                                        </p:cTn>
                                        <p:tgtEl>
                                          <p:spTgt spid="111619">
                                            <p:txEl>
                                              <p:pRg st="10" end="10"/>
                                            </p:txEl>
                                          </p:spTgt>
                                        </p:tgtEl>
                                        <p:attrNameLst>
                                          <p:attrName>style.visibility</p:attrName>
                                        </p:attrNameLst>
                                      </p:cBhvr>
                                      <p:to>
                                        <p:strVal val="visible"/>
                                      </p:to>
                                    </p:set>
                                    <p:animEffect transition="in" filter="strips(downRight)">
                                      <p:cBhvr>
                                        <p:cTn id="77" dur="500"/>
                                        <p:tgtEl>
                                          <p:spTgt spid="111619">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nodeType="clickEffect">
                                  <p:stCondLst>
                                    <p:cond delay="0"/>
                                  </p:stCondLst>
                                  <p:childTnLst>
                                    <p:set>
                                      <p:cBhvr>
                                        <p:cTn id="81" dur="1" fill="hold">
                                          <p:stCondLst>
                                            <p:cond delay="0"/>
                                          </p:stCondLst>
                                        </p:cTn>
                                        <p:tgtEl>
                                          <p:spTgt spid="111619">
                                            <p:txEl>
                                              <p:pRg st="11" end="11"/>
                                            </p:txEl>
                                          </p:spTgt>
                                        </p:tgtEl>
                                        <p:attrNameLst>
                                          <p:attrName>style.visibility</p:attrName>
                                        </p:attrNameLst>
                                      </p:cBhvr>
                                      <p:to>
                                        <p:strVal val="visible"/>
                                      </p:to>
                                    </p:set>
                                    <p:animEffect transition="in" filter="strips(downRight)">
                                      <p:cBhvr>
                                        <p:cTn id="82" dur="500"/>
                                        <p:tgtEl>
                                          <p:spTgt spid="11161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71074"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71075"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113</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667" name="Rectangle 3"/>
          <p:cNvSpPr>
            <a:spLocks noGrp="1" noChangeArrowheads="1"/>
          </p:cNvSpPr>
          <p:nvPr>
            <p:ph type="body" idx="9"/>
          </p:nvPr>
        </p:nvSpPr>
        <p:spPr>
          <a:xfrm>
            <a:off x="184150" y="1835150"/>
            <a:ext cx="8642350" cy="3571875"/>
          </a:xfrm>
        </p:spPr>
        <p:txBody>
          <a:bodyPr wrap="square" lIns="91440" tIns="45720" rIns="91440" bIns="45720" numCol="1" anchor="t" anchorCtr="0" compatLnSpc="1"/>
          <a:lstStyle/>
          <a:p>
            <a:pPr marL="469900" marR="0" lvl="0" indent="-469900" algn="l" defTabSz="914400" rtl="0" eaLnBrk="1" fontAlgn="base" latinLnBrk="0" hangingPunct="1">
              <a:lnSpc>
                <a:spcPct val="90000"/>
              </a:lnSpc>
              <a:spcBef>
                <a:spcPct val="40000"/>
              </a:spcBef>
              <a:spcAft>
                <a:spcPct val="0"/>
              </a:spcAft>
              <a:buClr>
                <a:schemeClr val="accent2"/>
              </a:buClr>
              <a:buSzTx/>
              <a:buFont typeface="Wingdings" panose="05000000000000000000" pitchFamily="2" charset="2"/>
              <a:buBlip>
                <a:blip r:embed="rId7"/>
              </a:buBlip>
              <a:defRPr/>
            </a:pPr>
            <a:r>
              <a:rPr kumimoji="0" lang="en-US" altLang="zh-CN" sz="26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r>
            <a:r>
              <a:rPr kumimoji="0" lang="en-US" altLang="zh-CN" sz="26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改进启发式函数</a:t>
            </a:r>
            <a:r>
              <a:rPr kumimoji="0" lang="en-US" altLang="zh-CN" sz="26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6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八数码游戏</a:t>
            </a:r>
            <a:endParaRPr kumimoji="0" lang="en-US" altLang="zh-CN" sz="26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f(n)=d(n)+w(n),</a:t>
            </a:r>
            <a:r>
              <a:rPr kumimoji="0" lang="en-US" altLang="zh-CN" sz="24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其中</a:t>
            </a:r>
            <a:endPar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w(n)-</a:t>
            </a:r>
            <a:r>
              <a:rPr kumimoji="0" lang="en-US" altLang="zh-CN" sz="24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表示错位的棋牌个数，不够贴切，错误的扩展了节点d</a:t>
            </a: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p(n)-</a:t>
            </a:r>
            <a:r>
              <a:rPr kumimoji="0" lang="en-US" altLang="zh-CN" sz="24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节点n与目标状态节点比较，错位棋牌在不受阻拦的情况下，</a:t>
            </a:r>
            <a:r>
              <a:rPr kumimoji="0" lang="en-US" altLang="zh-CN" sz="2400" b="1"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移动到目标状态相应位置所需走步</a:t>
            </a:r>
            <a:r>
              <a:rPr kumimoji="0" lang="en-US" altLang="zh-CN" sz="24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（移动次数）</a:t>
            </a:r>
            <a:r>
              <a:rPr kumimoji="0" lang="en-US" altLang="zh-CN" sz="2400" b="1"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总和</a:t>
            </a: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p(n)</a:t>
            </a:r>
            <a:r>
              <a:rPr kumimoji="0" lang="en-US" altLang="zh-CN" sz="24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比w</a:t>
            </a: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a:t>
            </a:r>
            <a:r>
              <a:rPr kumimoji="0" lang="en-US" altLang="zh-CN" sz="24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更接近于h</a:t>
            </a: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a:t>
            </a: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p(n)</a:t>
            </a:r>
            <a:r>
              <a:rPr kumimoji="0" lang="en-US" altLang="zh-CN" sz="24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不仅考虑了棋牌的错位因素，还考虑了错位的距离（移动距离</a:t>
            </a: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 name="Rectangle 2"/>
          <p:cNvSpPr>
            <a:spLocks noGrp="1" noChangeArrowheads="1"/>
          </p:cNvSpPr>
          <p:nvPr>
            <p:ph type="title" idx="4294967295"/>
            <p:custDataLst>
              <p:tags r:id="rId3"/>
            </p:custDataLst>
          </p:nvPr>
        </p:nvSpPr>
        <p:spPr>
          <a:xfrm>
            <a:off x="244475" y="865188"/>
            <a:ext cx="8670925" cy="765175"/>
          </a:xfrm>
          <a:solidFill>
            <a:schemeClr val="lt1">
              <a:lumMod val="95000"/>
            </a:schemeClr>
          </a:solidFill>
        </p:spPr>
        <p:txBody>
          <a:bodyPr wrap="square" lIns="91440" tIns="45720" rIns="91440" bIns="45720" numCol="1" anchor="b" anchorCtr="0" compatLnSpc="1">
            <a:noAutofit/>
          </a:body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200" normalizeH="0" baseline="0" noProof="0" smtClean="0">
                <a:ln>
                  <a:noFill/>
                </a:ln>
                <a:solidFill>
                  <a:srgbClr val="CC3300"/>
                </a:solidFill>
                <a:effectLst>
                  <a:outerShdw blurRad="38100" dist="38100" dir="2700000" algn="tl">
                    <a:srgbClr val="C0C0C0"/>
                  </a:outerShdw>
                </a:effectLst>
                <a:uLnTx/>
                <a:uFillTx/>
                <a:latin typeface="汉仪旗黑-85S" pitchFamily="18" charset="-122"/>
                <a:ea typeface="汉仪旗黑-85S" pitchFamily="18" charset="-122"/>
                <a:cs typeface="+mj-cs"/>
                <a:sym typeface="+mn-ea"/>
              </a:rPr>
              <a:t>启发式搜索—— 1.搜索算法的可采纳性</a:t>
            </a:r>
          </a:p>
        </p:txBody>
      </p:sp>
      <p:sp>
        <p:nvSpPr>
          <p:cNvPr id="279556" name="标题 1"/>
          <p:cNvSpPr>
            <a:spLocks noGrp="1"/>
          </p:cNvSpPr>
          <p:nvPr/>
        </p:nvSpPr>
        <p:spPr>
          <a:xfrm>
            <a:off x="0" y="0"/>
            <a:ext cx="9144000" cy="765175"/>
          </a:xfrm>
          <a:prstGeom prst="rect">
            <a:avLst/>
          </a:prstGeom>
          <a:solidFill>
            <a:schemeClr val="accent1">
              <a:lumMod val="75000"/>
            </a:schemeClr>
          </a:solidFill>
          <a:ln w="9525">
            <a:noFill/>
          </a:ln>
        </p:spPr>
        <p:txBody>
          <a:bodyPr anchor="b"/>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5.4.3  </a:t>
            </a:r>
            <a:r>
              <a:rPr kumimoji="0" lang="zh-CN" altLang="zh-CN"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启发式搜索</a:t>
            </a:r>
            <a:r>
              <a:rPr kumimoji="0" lang="en-US" altLang="zh-CN"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kumimoji="0" lang="en-US" altLang="zh-CN" sz="3800" b="0" i="1"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a:t>
            </a:r>
            <a:r>
              <a:rPr kumimoji="0" lang="zh-CN" altLang="en-US" sz="3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搜索算法</a:t>
            </a:r>
            <a:endParaRPr kumimoji="0" lang="zh-CN" altLang="en-US" sz="3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3667">
                                            <p:txEl>
                                              <p:pRg st="3" end="3"/>
                                            </p:txEl>
                                          </p:spTgt>
                                        </p:tgtEl>
                                        <p:attrNameLst>
                                          <p:attrName>style.visibility</p:attrName>
                                        </p:attrNameLst>
                                      </p:cBhvr>
                                      <p:to>
                                        <p:strVal val="visible"/>
                                      </p:to>
                                    </p:set>
                                    <p:animEffect transition="in" filter="strips(downRight)">
                                      <p:cBhvr>
                                        <p:cTn id="7" dur="500"/>
                                        <p:tgtEl>
                                          <p:spTgt spid="11366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3667">
                                            <p:txEl>
                                              <p:pRg st="4" end="4"/>
                                            </p:txEl>
                                          </p:spTgt>
                                        </p:tgtEl>
                                        <p:attrNameLst>
                                          <p:attrName>style.visibility</p:attrName>
                                        </p:attrNameLst>
                                      </p:cBhvr>
                                      <p:to>
                                        <p:strVal val="visible"/>
                                      </p:to>
                                    </p:set>
                                    <p:animEffect transition="in" filter="strips(downRight)">
                                      <p:cBhvr>
                                        <p:cTn id="12" dur="500"/>
                                        <p:tgtEl>
                                          <p:spTgt spid="1136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72098" name="组合 7"/>
          <p:cNvGrpSpPr/>
          <p:nvPr/>
        </p:nvGrpSpPr>
        <p:grpSpPr>
          <a:xfrm>
            <a:off x="3001963" y="6045200"/>
            <a:ext cx="6142037" cy="812800"/>
            <a:chOff x="4001597" y="5613400"/>
            <a:chExt cx="8190403" cy="1244600"/>
          </a:xfrm>
        </p:grpSpPr>
        <p:sp>
          <p:nvSpPr>
            <p:cNvPr id="9" name="任意多边形: 形状 8"/>
            <p:cNvSpPr/>
            <p:nvPr>
              <p:custDataLst>
                <p:tags r:id="rId1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72099" name="灯片编号占位符 7"/>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114</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9878" name="Rectangle 3"/>
          <p:cNvSpPr>
            <a:spLocks noGrp="1" noChangeArrowheads="1"/>
          </p:cNvSpPr>
          <p:nvPr>
            <p:ph type="body" sz="half" idx="9"/>
          </p:nvPr>
        </p:nvSpPr>
        <p:spPr>
          <a:xfrm>
            <a:off x="212725" y="871538"/>
            <a:ext cx="6438900" cy="1101725"/>
          </a:xfrm>
        </p:spPr>
        <p:txBody>
          <a:bodyPr wrap="square" lIns="91440" tIns="45720" rIns="91440" bIns="45720" numCol="1" anchor="t" anchorCtr="0" compatLnSpc="1"/>
          <a:lstStyle/>
          <a:p>
            <a:pPr marL="469900" marR="0" lvl="0" indent="-469900" algn="l" defTabSz="914400" rtl="0" eaLnBrk="1" fontAlgn="base" latinLnBrk="0" hangingPunct="1">
              <a:lnSpc>
                <a:spcPct val="90000"/>
              </a:lnSpc>
              <a:spcBef>
                <a:spcPct val="40000"/>
              </a:spcBef>
              <a:spcAft>
                <a:spcPct val="0"/>
              </a:spcAft>
              <a:buClr>
                <a:schemeClr val="accent2"/>
              </a:buClr>
              <a:buSzTx/>
              <a:buFont typeface="Wingdings" panose="05000000000000000000" pitchFamily="2" charset="2"/>
              <a:buNone/>
              <a:defRPr/>
            </a:pPr>
            <a:r>
              <a:rPr kumimoji="0" lang="en-US" altLang="zh-CN"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r>
            <a:r>
              <a:rPr kumimoji="0" lang="en-US" altLang="zh-CN" sz="28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改进启发式函数</a:t>
            </a:r>
            <a:r>
              <a:rPr kumimoji="0" lang="en-US" altLang="zh-CN"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八数码游戏</a:t>
            </a:r>
            <a:endParaRPr kumimoji="0" lang="en-US" altLang="zh-CN"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f(s)</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计算实例</a:t>
            </a:r>
            <a:endPar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72101" name="Text Box 4"/>
          <p:cNvSpPr txBox="1"/>
          <p:nvPr/>
        </p:nvSpPr>
        <p:spPr>
          <a:xfrm>
            <a:off x="1905000" y="4211638"/>
            <a:ext cx="1371600" cy="398462"/>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初始布局</a:t>
            </a:r>
            <a:r>
              <a:rPr lang="en-US" altLang="zh-CN" sz="2000" b="1" dirty="0">
                <a:solidFill>
                  <a:srgbClr val="000000"/>
                </a:solidFill>
                <a:latin typeface="微软雅黑" panose="020B0503020204020204" pitchFamily="34" charset="-122"/>
                <a:ea typeface="微软雅黑" panose="020B0503020204020204" pitchFamily="34" charset="-122"/>
              </a:rPr>
              <a:t>s</a:t>
            </a:r>
          </a:p>
        </p:txBody>
      </p:sp>
      <p:sp>
        <p:nvSpPr>
          <p:cNvPr id="772102" name="Text Box 5"/>
          <p:cNvSpPr txBox="1"/>
          <p:nvPr/>
        </p:nvSpPr>
        <p:spPr>
          <a:xfrm>
            <a:off x="0" y="5410200"/>
            <a:ext cx="15240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目标布局</a:t>
            </a:r>
            <a:r>
              <a:rPr lang="en-US" altLang="zh-CN" sz="2000" b="1" dirty="0">
                <a:solidFill>
                  <a:srgbClr val="000000"/>
                </a:solidFill>
                <a:latin typeface="微软雅黑" panose="020B0503020204020204" pitchFamily="34" charset="-122"/>
                <a:ea typeface="微软雅黑" panose="020B0503020204020204" pitchFamily="34" charset="-122"/>
              </a:rPr>
              <a:t>n</a:t>
            </a:r>
            <a:r>
              <a:rPr lang="en-US" altLang="zh-CN" sz="2000" b="1" baseline="-25000" dirty="0">
                <a:solidFill>
                  <a:srgbClr val="000000"/>
                </a:solidFill>
                <a:latin typeface="微软雅黑" panose="020B0503020204020204" pitchFamily="34" charset="-122"/>
                <a:ea typeface="微软雅黑" panose="020B0503020204020204" pitchFamily="34" charset="-122"/>
              </a:rPr>
              <a:t>g</a:t>
            </a:r>
          </a:p>
        </p:txBody>
      </p:sp>
      <p:pic>
        <p:nvPicPr>
          <p:cNvPr id="772103" name="Picture 6" descr="2"/>
          <p:cNvPicPr>
            <a:picLocks noChangeAspect="1"/>
          </p:cNvPicPr>
          <p:nvPr/>
        </p:nvPicPr>
        <p:blipFill>
          <a:blip r:embed="rId15"/>
          <a:stretch>
            <a:fillRect/>
          </a:stretch>
        </p:blipFill>
        <p:spPr>
          <a:xfrm>
            <a:off x="1447800" y="4592638"/>
            <a:ext cx="2286000" cy="1427162"/>
          </a:xfrm>
          <a:prstGeom prst="rect">
            <a:avLst/>
          </a:prstGeom>
          <a:noFill/>
          <a:ln w="9525">
            <a:noFill/>
          </a:ln>
        </p:spPr>
      </p:pic>
      <p:pic>
        <p:nvPicPr>
          <p:cNvPr id="772104" name="Picture 7" descr="2"/>
          <p:cNvPicPr>
            <a:picLocks noChangeAspect="1"/>
          </p:cNvPicPr>
          <p:nvPr/>
        </p:nvPicPr>
        <p:blipFill>
          <a:blip r:embed="rId16"/>
          <a:stretch>
            <a:fillRect/>
          </a:stretch>
        </p:blipFill>
        <p:spPr>
          <a:xfrm>
            <a:off x="1371600" y="2763838"/>
            <a:ext cx="2286000" cy="1392237"/>
          </a:xfrm>
          <a:prstGeom prst="rect">
            <a:avLst/>
          </a:prstGeom>
          <a:noFill/>
          <a:ln w="9525">
            <a:noFill/>
          </a:ln>
        </p:spPr>
      </p:pic>
      <p:sp>
        <p:nvSpPr>
          <p:cNvPr id="772105" name="Text Box 8"/>
          <p:cNvSpPr txBox="1"/>
          <p:nvPr>
            <p:custDataLst>
              <p:tags r:id="rId4"/>
            </p:custDataLst>
          </p:nvPr>
        </p:nvSpPr>
        <p:spPr>
          <a:xfrm>
            <a:off x="5334000" y="2819400"/>
            <a:ext cx="30480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w(s):</a:t>
            </a:r>
            <a:r>
              <a:rPr lang="en-US" altLang="en-US" b="1" dirty="0">
                <a:solidFill>
                  <a:srgbClr val="FFFFFF"/>
                </a:solidFill>
                <a:latin typeface="微软雅黑" panose="020B0503020204020204" pitchFamily="34" charset="-122"/>
                <a:ea typeface="微软雅黑" panose="020B0503020204020204" pitchFamily="34" charset="-122"/>
              </a:rPr>
              <a:t>错位的棋牌个数</a:t>
            </a:r>
          </a:p>
        </p:txBody>
      </p:sp>
      <p:sp>
        <p:nvSpPr>
          <p:cNvPr id="772106" name="Text Box 9"/>
          <p:cNvSpPr txBox="1"/>
          <p:nvPr/>
        </p:nvSpPr>
        <p:spPr>
          <a:xfrm>
            <a:off x="5257800" y="2286000"/>
            <a:ext cx="30861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d(s):</a:t>
            </a:r>
            <a:r>
              <a:rPr lang="en-US" altLang="en-US" b="1" dirty="0">
                <a:solidFill>
                  <a:srgbClr val="000000"/>
                </a:solidFill>
                <a:latin typeface="微软雅黑" panose="020B0503020204020204" pitchFamily="34" charset="-122"/>
                <a:ea typeface="微软雅黑" panose="020B0503020204020204" pitchFamily="34" charset="-122"/>
              </a:rPr>
              <a:t>当前节点深度 </a:t>
            </a:r>
          </a:p>
        </p:txBody>
      </p:sp>
      <p:sp>
        <p:nvSpPr>
          <p:cNvPr id="772107" name="Text Box 10"/>
          <p:cNvSpPr txBox="1"/>
          <p:nvPr/>
        </p:nvSpPr>
        <p:spPr>
          <a:xfrm>
            <a:off x="4038600" y="2305050"/>
            <a:ext cx="83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3300"/>
                </a:solidFill>
                <a:latin typeface="微软雅黑" panose="020B0503020204020204" pitchFamily="34" charset="-122"/>
                <a:ea typeface="微软雅黑" panose="020B0503020204020204" pitchFamily="34" charset="-122"/>
              </a:rPr>
              <a:t>f(s)</a:t>
            </a:r>
          </a:p>
        </p:txBody>
      </p:sp>
      <p:graphicFrame>
        <p:nvGraphicFramePr>
          <p:cNvPr id="772108" name="Object 11"/>
          <p:cNvGraphicFramePr>
            <a:graphicFrameLocks noChangeAspect="1"/>
          </p:cNvGraphicFramePr>
          <p:nvPr/>
        </p:nvGraphicFramePr>
        <p:xfrm>
          <a:off x="4953000" y="2409825"/>
          <a:ext cx="381000" cy="304800"/>
        </p:xfrm>
        <a:graphic>
          <a:graphicData uri="http://schemas.openxmlformats.org/presentationml/2006/ole">
            <mc:AlternateContent xmlns:mc="http://schemas.openxmlformats.org/markup-compatibility/2006">
              <mc:Choice xmlns:v="urn:schemas-microsoft-com:vml" Requires="v">
                <p:oleObj spid="_x0000_s52001" r:id="rId17" imgW="127000" imgH="101600" progId="Equation.3">
                  <p:embed/>
                </p:oleObj>
              </mc:Choice>
              <mc:Fallback>
                <p:oleObj r:id="rId17" imgW="127000" imgH="101600" progId="Equation.3">
                  <p:embed/>
                  <p:pic>
                    <p:nvPicPr>
                      <p:cNvPr id="0" name="图片 3386"/>
                      <p:cNvPicPr/>
                      <p:nvPr/>
                    </p:nvPicPr>
                    <p:blipFill>
                      <a:blip r:embed="rId18"/>
                      <a:stretch>
                        <a:fillRect/>
                      </a:stretch>
                    </p:blipFill>
                    <p:spPr>
                      <a:xfrm>
                        <a:off x="4953000" y="2409825"/>
                        <a:ext cx="381000" cy="304800"/>
                      </a:xfrm>
                      <a:prstGeom prst="rect">
                        <a:avLst/>
                      </a:prstGeom>
                      <a:noFill/>
                      <a:ln w="38100">
                        <a:noFill/>
                        <a:miter/>
                      </a:ln>
                    </p:spPr>
                  </p:pic>
                </p:oleObj>
              </mc:Fallback>
            </mc:AlternateContent>
          </a:graphicData>
        </a:graphic>
      </p:graphicFrame>
      <p:graphicFrame>
        <p:nvGraphicFramePr>
          <p:cNvPr id="772109" name="Object 12"/>
          <p:cNvGraphicFramePr>
            <a:graphicFrameLocks noChangeAspect="1"/>
          </p:cNvGraphicFramePr>
          <p:nvPr/>
        </p:nvGraphicFramePr>
        <p:xfrm>
          <a:off x="4953000" y="2895600"/>
          <a:ext cx="420688" cy="420688"/>
        </p:xfrm>
        <a:graphic>
          <a:graphicData uri="http://schemas.openxmlformats.org/presentationml/2006/ole">
            <mc:AlternateContent xmlns:mc="http://schemas.openxmlformats.org/markup-compatibility/2006">
              <mc:Choice xmlns:v="urn:schemas-microsoft-com:vml" Requires="v">
                <p:oleObj spid="_x0000_s52002" r:id="rId19" imgW="139700" imgH="139700" progId="Equation.3">
                  <p:embed/>
                </p:oleObj>
              </mc:Choice>
              <mc:Fallback>
                <p:oleObj r:id="rId19" imgW="139700" imgH="139700" progId="Equation.3">
                  <p:embed/>
                  <p:pic>
                    <p:nvPicPr>
                      <p:cNvPr id="0" name="图片 3387"/>
                      <p:cNvPicPr/>
                      <p:nvPr/>
                    </p:nvPicPr>
                    <p:blipFill>
                      <a:blip r:embed="rId20"/>
                      <a:stretch>
                        <a:fillRect/>
                      </a:stretch>
                    </p:blipFill>
                    <p:spPr>
                      <a:xfrm>
                        <a:off x="4953000" y="2895600"/>
                        <a:ext cx="420688" cy="420688"/>
                      </a:xfrm>
                      <a:prstGeom prst="rect">
                        <a:avLst/>
                      </a:prstGeom>
                      <a:noFill/>
                      <a:ln w="38100">
                        <a:noFill/>
                        <a:miter/>
                      </a:ln>
                    </p:spPr>
                  </p:pic>
                </p:oleObj>
              </mc:Fallback>
            </mc:AlternateContent>
          </a:graphicData>
        </a:graphic>
      </p:graphicFrame>
      <p:sp>
        <p:nvSpPr>
          <p:cNvPr id="772110" name="Oval 13"/>
          <p:cNvSpPr/>
          <p:nvPr>
            <p:custDataLst>
              <p:tags r:id="rId5"/>
            </p:custDataLst>
          </p:nvPr>
        </p:nvSpPr>
        <p:spPr>
          <a:xfrm>
            <a:off x="2286000" y="32210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72111" name="Oval 14"/>
          <p:cNvSpPr/>
          <p:nvPr>
            <p:custDataLst>
              <p:tags r:id="rId6"/>
            </p:custDataLst>
          </p:nvPr>
        </p:nvSpPr>
        <p:spPr>
          <a:xfrm>
            <a:off x="2286000" y="36782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72112" name="Oval 15"/>
          <p:cNvSpPr/>
          <p:nvPr>
            <p:custDataLst>
              <p:tags r:id="rId7"/>
            </p:custDataLst>
          </p:nvPr>
        </p:nvSpPr>
        <p:spPr>
          <a:xfrm>
            <a:off x="1524000" y="36782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72113" name="Oval 16"/>
          <p:cNvSpPr/>
          <p:nvPr>
            <p:custDataLst>
              <p:tags r:id="rId8"/>
            </p:custDataLst>
          </p:nvPr>
        </p:nvSpPr>
        <p:spPr>
          <a:xfrm>
            <a:off x="1524000" y="32210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aphicFrame>
        <p:nvGraphicFramePr>
          <p:cNvPr id="772114" name="Object 17"/>
          <p:cNvGraphicFramePr>
            <a:graphicFrameLocks noChangeAspect="1"/>
          </p:cNvGraphicFramePr>
          <p:nvPr/>
        </p:nvGraphicFramePr>
        <p:xfrm>
          <a:off x="4953000" y="3429000"/>
          <a:ext cx="381000" cy="304800"/>
        </p:xfrm>
        <a:graphic>
          <a:graphicData uri="http://schemas.openxmlformats.org/presentationml/2006/ole">
            <mc:AlternateContent xmlns:mc="http://schemas.openxmlformats.org/markup-compatibility/2006">
              <mc:Choice xmlns:v="urn:schemas-microsoft-com:vml" Requires="v">
                <p:oleObj spid="_x0000_s52003" r:id="rId21" imgW="127000" imgH="101600" progId="Equation.3">
                  <p:embed/>
                </p:oleObj>
              </mc:Choice>
              <mc:Fallback>
                <p:oleObj r:id="rId21" imgW="127000" imgH="101600" progId="Equation.3">
                  <p:embed/>
                  <p:pic>
                    <p:nvPicPr>
                      <p:cNvPr id="0" name="图片 3388"/>
                      <p:cNvPicPr/>
                      <p:nvPr/>
                    </p:nvPicPr>
                    <p:blipFill>
                      <a:blip r:embed="rId18"/>
                      <a:stretch>
                        <a:fillRect/>
                      </a:stretch>
                    </p:blipFill>
                    <p:spPr>
                      <a:xfrm>
                        <a:off x="4953000" y="3429000"/>
                        <a:ext cx="381000" cy="304800"/>
                      </a:xfrm>
                      <a:prstGeom prst="rect">
                        <a:avLst/>
                      </a:prstGeom>
                      <a:noFill/>
                      <a:ln w="38100">
                        <a:noFill/>
                        <a:miter/>
                      </a:ln>
                    </p:spPr>
                  </p:pic>
                </p:oleObj>
              </mc:Fallback>
            </mc:AlternateContent>
          </a:graphicData>
        </a:graphic>
      </p:graphicFrame>
      <p:sp>
        <p:nvSpPr>
          <p:cNvPr id="772115" name="Text Box 18"/>
          <p:cNvSpPr txBox="1"/>
          <p:nvPr/>
        </p:nvSpPr>
        <p:spPr>
          <a:xfrm>
            <a:off x="5334000" y="3352800"/>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0</a:t>
            </a:r>
            <a:r>
              <a:rPr lang="en-US" altLang="zh-CN" dirty="0">
                <a:solidFill>
                  <a:srgbClr val="000000"/>
                </a:solidFill>
                <a:latin typeface="微软雅黑" panose="020B0503020204020204" pitchFamily="34" charset="-122"/>
                <a:ea typeface="微软雅黑" panose="020B0503020204020204" pitchFamily="34" charset="-122"/>
              </a:rPr>
              <a:t> </a:t>
            </a:r>
          </a:p>
        </p:txBody>
      </p:sp>
      <p:graphicFrame>
        <p:nvGraphicFramePr>
          <p:cNvPr id="772116" name="Object 19"/>
          <p:cNvGraphicFramePr>
            <a:graphicFrameLocks noChangeAspect="1"/>
          </p:cNvGraphicFramePr>
          <p:nvPr/>
        </p:nvGraphicFramePr>
        <p:xfrm>
          <a:off x="5905500" y="3352800"/>
          <a:ext cx="420688" cy="420688"/>
        </p:xfrm>
        <a:graphic>
          <a:graphicData uri="http://schemas.openxmlformats.org/presentationml/2006/ole">
            <mc:AlternateContent xmlns:mc="http://schemas.openxmlformats.org/markup-compatibility/2006">
              <mc:Choice xmlns:v="urn:schemas-microsoft-com:vml" Requires="v">
                <p:oleObj spid="_x0000_s52004" r:id="rId22" imgW="139700" imgH="139700" progId="Equation.3">
                  <p:embed/>
                </p:oleObj>
              </mc:Choice>
              <mc:Fallback>
                <p:oleObj r:id="rId22" imgW="139700" imgH="139700" progId="Equation.3">
                  <p:embed/>
                  <p:pic>
                    <p:nvPicPr>
                      <p:cNvPr id="0" name="图片 3389"/>
                      <p:cNvPicPr/>
                      <p:nvPr/>
                    </p:nvPicPr>
                    <p:blipFill>
                      <a:blip r:embed="rId20"/>
                      <a:stretch>
                        <a:fillRect/>
                      </a:stretch>
                    </p:blipFill>
                    <p:spPr>
                      <a:xfrm>
                        <a:off x="5905500" y="3352800"/>
                        <a:ext cx="420688" cy="420688"/>
                      </a:xfrm>
                      <a:prstGeom prst="rect">
                        <a:avLst/>
                      </a:prstGeom>
                      <a:noFill/>
                      <a:ln w="38100">
                        <a:noFill/>
                        <a:miter/>
                      </a:ln>
                    </p:spPr>
                  </p:pic>
                </p:oleObj>
              </mc:Fallback>
            </mc:AlternateContent>
          </a:graphicData>
        </a:graphic>
      </p:graphicFrame>
      <p:sp>
        <p:nvSpPr>
          <p:cNvPr id="772117" name="Text Box 20"/>
          <p:cNvSpPr txBox="1"/>
          <p:nvPr>
            <p:custDataLst>
              <p:tags r:id="rId9"/>
            </p:custDataLst>
          </p:nvPr>
        </p:nvSpPr>
        <p:spPr>
          <a:xfrm>
            <a:off x="6362700" y="3352800"/>
            <a:ext cx="4953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4</a:t>
            </a:r>
            <a:r>
              <a:rPr lang="en-US" altLang="zh-CN" dirty="0">
                <a:solidFill>
                  <a:srgbClr val="FFFFFF"/>
                </a:solidFill>
                <a:latin typeface="微软雅黑" panose="020B0503020204020204" pitchFamily="34" charset="-122"/>
                <a:ea typeface="微软雅黑" panose="020B0503020204020204" pitchFamily="34" charset="-122"/>
              </a:rPr>
              <a:t> </a:t>
            </a:r>
          </a:p>
        </p:txBody>
      </p:sp>
      <p:graphicFrame>
        <p:nvGraphicFramePr>
          <p:cNvPr id="772118" name="Object 21"/>
          <p:cNvGraphicFramePr>
            <a:graphicFrameLocks noChangeAspect="1"/>
          </p:cNvGraphicFramePr>
          <p:nvPr/>
        </p:nvGraphicFramePr>
        <p:xfrm>
          <a:off x="4891088" y="4067175"/>
          <a:ext cx="381000" cy="304800"/>
        </p:xfrm>
        <a:graphic>
          <a:graphicData uri="http://schemas.openxmlformats.org/presentationml/2006/ole">
            <mc:AlternateContent xmlns:mc="http://schemas.openxmlformats.org/markup-compatibility/2006">
              <mc:Choice xmlns:v="urn:schemas-microsoft-com:vml" Requires="v">
                <p:oleObj spid="_x0000_s52005" r:id="rId23" imgW="127000" imgH="101600" progId="Equation.3">
                  <p:embed/>
                </p:oleObj>
              </mc:Choice>
              <mc:Fallback>
                <p:oleObj r:id="rId23" imgW="127000" imgH="101600" progId="Equation.3">
                  <p:embed/>
                  <p:pic>
                    <p:nvPicPr>
                      <p:cNvPr id="0" name="图片 3391"/>
                      <p:cNvPicPr/>
                      <p:nvPr/>
                    </p:nvPicPr>
                    <p:blipFill>
                      <a:blip r:embed="rId18"/>
                      <a:stretch>
                        <a:fillRect/>
                      </a:stretch>
                    </p:blipFill>
                    <p:spPr>
                      <a:xfrm>
                        <a:off x="4891088" y="4067175"/>
                        <a:ext cx="381000" cy="304800"/>
                      </a:xfrm>
                      <a:prstGeom prst="rect">
                        <a:avLst/>
                      </a:prstGeom>
                      <a:noFill/>
                      <a:ln w="38100">
                        <a:noFill/>
                        <a:miter/>
                      </a:ln>
                    </p:spPr>
                  </p:pic>
                </p:oleObj>
              </mc:Fallback>
            </mc:AlternateContent>
          </a:graphicData>
        </a:graphic>
      </p:graphicFrame>
      <p:sp>
        <p:nvSpPr>
          <p:cNvPr id="772119" name="Text Box 22"/>
          <p:cNvSpPr txBox="1"/>
          <p:nvPr/>
        </p:nvSpPr>
        <p:spPr>
          <a:xfrm>
            <a:off x="5343525" y="3990975"/>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4</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772120" name="Text Box 23"/>
          <p:cNvSpPr txBox="1"/>
          <p:nvPr>
            <p:custDataLst>
              <p:tags r:id="rId10"/>
            </p:custDataLst>
          </p:nvPr>
        </p:nvSpPr>
        <p:spPr>
          <a:xfrm>
            <a:off x="5257800" y="5076825"/>
            <a:ext cx="30480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p(s):</a:t>
            </a:r>
            <a:r>
              <a:rPr lang="en-US" altLang="en-US" b="1" dirty="0">
                <a:solidFill>
                  <a:srgbClr val="FFFFFF"/>
                </a:solidFill>
                <a:latin typeface="微软雅黑" panose="020B0503020204020204" pitchFamily="34" charset="-122"/>
                <a:ea typeface="微软雅黑" panose="020B0503020204020204" pitchFamily="34" charset="-122"/>
              </a:rPr>
              <a:t>错位棋牌移动距离</a:t>
            </a:r>
          </a:p>
        </p:txBody>
      </p:sp>
      <p:sp>
        <p:nvSpPr>
          <p:cNvPr id="772121" name="Text Box 24"/>
          <p:cNvSpPr txBox="1"/>
          <p:nvPr/>
        </p:nvSpPr>
        <p:spPr>
          <a:xfrm>
            <a:off x="5181600" y="4543425"/>
            <a:ext cx="30861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d(s):</a:t>
            </a:r>
            <a:r>
              <a:rPr lang="en-US" altLang="en-US" b="1" dirty="0">
                <a:solidFill>
                  <a:srgbClr val="000000"/>
                </a:solidFill>
                <a:latin typeface="微软雅黑" panose="020B0503020204020204" pitchFamily="34" charset="-122"/>
                <a:ea typeface="微软雅黑" panose="020B0503020204020204" pitchFamily="34" charset="-122"/>
              </a:rPr>
              <a:t>当前节点深度 </a:t>
            </a:r>
          </a:p>
        </p:txBody>
      </p:sp>
      <p:sp>
        <p:nvSpPr>
          <p:cNvPr id="772122" name="Text Box 25"/>
          <p:cNvSpPr txBox="1"/>
          <p:nvPr/>
        </p:nvSpPr>
        <p:spPr>
          <a:xfrm>
            <a:off x="3962400" y="4562475"/>
            <a:ext cx="83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3300"/>
                </a:solidFill>
                <a:latin typeface="微软雅黑" panose="020B0503020204020204" pitchFamily="34" charset="-122"/>
                <a:ea typeface="微软雅黑" panose="020B0503020204020204" pitchFamily="34" charset="-122"/>
              </a:rPr>
              <a:t>f(s)</a:t>
            </a:r>
          </a:p>
        </p:txBody>
      </p:sp>
      <p:graphicFrame>
        <p:nvGraphicFramePr>
          <p:cNvPr id="772123" name="Object 26"/>
          <p:cNvGraphicFramePr>
            <a:graphicFrameLocks noChangeAspect="1"/>
          </p:cNvGraphicFramePr>
          <p:nvPr/>
        </p:nvGraphicFramePr>
        <p:xfrm>
          <a:off x="4876800" y="4667250"/>
          <a:ext cx="381000" cy="304800"/>
        </p:xfrm>
        <a:graphic>
          <a:graphicData uri="http://schemas.openxmlformats.org/presentationml/2006/ole">
            <mc:AlternateContent xmlns:mc="http://schemas.openxmlformats.org/markup-compatibility/2006">
              <mc:Choice xmlns:v="urn:schemas-microsoft-com:vml" Requires="v">
                <p:oleObj spid="_x0000_s52006" r:id="rId24" imgW="127000" imgH="101600" progId="Equation.3">
                  <p:embed/>
                </p:oleObj>
              </mc:Choice>
              <mc:Fallback>
                <p:oleObj r:id="rId24" imgW="127000" imgH="101600" progId="Equation.3">
                  <p:embed/>
                  <p:pic>
                    <p:nvPicPr>
                      <p:cNvPr id="0" name="图片 3392"/>
                      <p:cNvPicPr/>
                      <p:nvPr/>
                    </p:nvPicPr>
                    <p:blipFill>
                      <a:blip r:embed="rId18"/>
                      <a:stretch>
                        <a:fillRect/>
                      </a:stretch>
                    </p:blipFill>
                    <p:spPr>
                      <a:xfrm>
                        <a:off x="4876800" y="4667250"/>
                        <a:ext cx="381000" cy="304800"/>
                      </a:xfrm>
                      <a:prstGeom prst="rect">
                        <a:avLst/>
                      </a:prstGeom>
                      <a:noFill/>
                      <a:ln w="38100">
                        <a:noFill/>
                        <a:miter/>
                      </a:ln>
                    </p:spPr>
                  </p:pic>
                </p:oleObj>
              </mc:Fallback>
            </mc:AlternateContent>
          </a:graphicData>
        </a:graphic>
      </p:graphicFrame>
      <p:graphicFrame>
        <p:nvGraphicFramePr>
          <p:cNvPr id="772124" name="Object 27"/>
          <p:cNvGraphicFramePr>
            <a:graphicFrameLocks noChangeAspect="1"/>
          </p:cNvGraphicFramePr>
          <p:nvPr/>
        </p:nvGraphicFramePr>
        <p:xfrm>
          <a:off x="4876800" y="5153025"/>
          <a:ext cx="420688" cy="420688"/>
        </p:xfrm>
        <a:graphic>
          <a:graphicData uri="http://schemas.openxmlformats.org/presentationml/2006/ole">
            <mc:AlternateContent xmlns:mc="http://schemas.openxmlformats.org/markup-compatibility/2006">
              <mc:Choice xmlns:v="urn:schemas-microsoft-com:vml" Requires="v">
                <p:oleObj spid="_x0000_s52007" r:id="rId25" imgW="139700" imgH="139700" progId="Equation.3">
                  <p:embed/>
                </p:oleObj>
              </mc:Choice>
              <mc:Fallback>
                <p:oleObj r:id="rId25" imgW="139700" imgH="139700" progId="Equation.3">
                  <p:embed/>
                  <p:pic>
                    <p:nvPicPr>
                      <p:cNvPr id="0" name="图片 3393"/>
                      <p:cNvPicPr/>
                      <p:nvPr/>
                    </p:nvPicPr>
                    <p:blipFill>
                      <a:blip r:embed="rId20"/>
                      <a:stretch>
                        <a:fillRect/>
                      </a:stretch>
                    </p:blipFill>
                    <p:spPr>
                      <a:xfrm>
                        <a:off x="4876800" y="5153025"/>
                        <a:ext cx="420688" cy="420688"/>
                      </a:xfrm>
                      <a:prstGeom prst="rect">
                        <a:avLst/>
                      </a:prstGeom>
                      <a:noFill/>
                      <a:ln w="38100">
                        <a:noFill/>
                        <a:miter/>
                      </a:ln>
                    </p:spPr>
                  </p:pic>
                </p:oleObj>
              </mc:Fallback>
            </mc:AlternateContent>
          </a:graphicData>
        </a:graphic>
      </p:graphicFrame>
      <p:graphicFrame>
        <p:nvGraphicFramePr>
          <p:cNvPr id="772125" name="Object 28"/>
          <p:cNvGraphicFramePr>
            <a:graphicFrameLocks noChangeAspect="1"/>
          </p:cNvGraphicFramePr>
          <p:nvPr/>
        </p:nvGraphicFramePr>
        <p:xfrm>
          <a:off x="4876800" y="5686425"/>
          <a:ext cx="381000" cy="304800"/>
        </p:xfrm>
        <a:graphic>
          <a:graphicData uri="http://schemas.openxmlformats.org/presentationml/2006/ole">
            <mc:AlternateContent xmlns:mc="http://schemas.openxmlformats.org/markup-compatibility/2006">
              <mc:Choice xmlns:v="urn:schemas-microsoft-com:vml" Requires="v">
                <p:oleObj spid="_x0000_s52008" r:id="rId26" imgW="127000" imgH="101600" progId="Equation.3">
                  <p:embed/>
                </p:oleObj>
              </mc:Choice>
              <mc:Fallback>
                <p:oleObj r:id="rId26" imgW="127000" imgH="101600" progId="Equation.3">
                  <p:embed/>
                  <p:pic>
                    <p:nvPicPr>
                      <p:cNvPr id="0" name="图片 3394"/>
                      <p:cNvPicPr/>
                      <p:nvPr/>
                    </p:nvPicPr>
                    <p:blipFill>
                      <a:blip r:embed="rId18"/>
                      <a:stretch>
                        <a:fillRect/>
                      </a:stretch>
                    </p:blipFill>
                    <p:spPr>
                      <a:xfrm>
                        <a:off x="4876800" y="5686425"/>
                        <a:ext cx="381000" cy="304800"/>
                      </a:xfrm>
                      <a:prstGeom prst="rect">
                        <a:avLst/>
                      </a:prstGeom>
                      <a:noFill/>
                      <a:ln w="38100">
                        <a:noFill/>
                        <a:miter/>
                      </a:ln>
                    </p:spPr>
                  </p:pic>
                </p:oleObj>
              </mc:Fallback>
            </mc:AlternateContent>
          </a:graphicData>
        </a:graphic>
      </p:graphicFrame>
      <p:sp>
        <p:nvSpPr>
          <p:cNvPr id="772126" name="Text Box 29"/>
          <p:cNvSpPr txBox="1"/>
          <p:nvPr/>
        </p:nvSpPr>
        <p:spPr>
          <a:xfrm>
            <a:off x="5257800" y="5610225"/>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0</a:t>
            </a:r>
            <a:r>
              <a:rPr lang="en-US" altLang="zh-CN" dirty="0">
                <a:solidFill>
                  <a:srgbClr val="000000"/>
                </a:solidFill>
                <a:latin typeface="微软雅黑" panose="020B0503020204020204" pitchFamily="34" charset="-122"/>
                <a:ea typeface="微软雅黑" panose="020B0503020204020204" pitchFamily="34" charset="-122"/>
              </a:rPr>
              <a:t> </a:t>
            </a:r>
          </a:p>
        </p:txBody>
      </p:sp>
      <p:graphicFrame>
        <p:nvGraphicFramePr>
          <p:cNvPr id="772127" name="Object 30"/>
          <p:cNvGraphicFramePr>
            <a:graphicFrameLocks noChangeAspect="1"/>
          </p:cNvGraphicFramePr>
          <p:nvPr/>
        </p:nvGraphicFramePr>
        <p:xfrm>
          <a:off x="5829300" y="5610225"/>
          <a:ext cx="420688" cy="420688"/>
        </p:xfrm>
        <a:graphic>
          <a:graphicData uri="http://schemas.openxmlformats.org/presentationml/2006/ole">
            <mc:AlternateContent xmlns:mc="http://schemas.openxmlformats.org/markup-compatibility/2006">
              <mc:Choice xmlns:v="urn:schemas-microsoft-com:vml" Requires="v">
                <p:oleObj spid="_x0000_s52009" r:id="rId27" imgW="139700" imgH="139700" progId="Equation.3">
                  <p:embed/>
                </p:oleObj>
              </mc:Choice>
              <mc:Fallback>
                <p:oleObj r:id="rId27" imgW="139700" imgH="139700" progId="Equation.3">
                  <p:embed/>
                  <p:pic>
                    <p:nvPicPr>
                      <p:cNvPr id="0" name="图片 3390"/>
                      <p:cNvPicPr/>
                      <p:nvPr/>
                    </p:nvPicPr>
                    <p:blipFill>
                      <a:blip r:embed="rId20"/>
                      <a:stretch>
                        <a:fillRect/>
                      </a:stretch>
                    </p:blipFill>
                    <p:spPr>
                      <a:xfrm>
                        <a:off x="5829300" y="5610225"/>
                        <a:ext cx="420688" cy="420688"/>
                      </a:xfrm>
                      <a:prstGeom prst="rect">
                        <a:avLst/>
                      </a:prstGeom>
                      <a:noFill/>
                      <a:ln w="38100">
                        <a:noFill/>
                        <a:miter/>
                      </a:ln>
                    </p:spPr>
                  </p:pic>
                </p:oleObj>
              </mc:Fallback>
            </mc:AlternateContent>
          </a:graphicData>
        </a:graphic>
      </p:graphicFrame>
      <p:sp>
        <p:nvSpPr>
          <p:cNvPr id="114719" name="Text Box 31"/>
          <p:cNvSpPr txBox="1"/>
          <p:nvPr>
            <p:custDataLst>
              <p:tags r:id="rId11"/>
            </p:custDataLst>
          </p:nvPr>
        </p:nvSpPr>
        <p:spPr>
          <a:xfrm>
            <a:off x="6286500" y="5610225"/>
            <a:ext cx="4953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5</a:t>
            </a:r>
            <a:r>
              <a:rPr lang="en-US" altLang="zh-CN" dirty="0">
                <a:solidFill>
                  <a:srgbClr val="FFFFFF"/>
                </a:solidFill>
                <a:latin typeface="微软雅黑" panose="020B0503020204020204" pitchFamily="34" charset="-122"/>
                <a:ea typeface="微软雅黑" panose="020B0503020204020204" pitchFamily="34" charset="-122"/>
              </a:rPr>
              <a:t> </a:t>
            </a:r>
          </a:p>
        </p:txBody>
      </p:sp>
      <p:graphicFrame>
        <p:nvGraphicFramePr>
          <p:cNvPr id="772129" name="Object 32"/>
          <p:cNvGraphicFramePr>
            <a:graphicFrameLocks noChangeAspect="1"/>
          </p:cNvGraphicFramePr>
          <p:nvPr/>
        </p:nvGraphicFramePr>
        <p:xfrm>
          <a:off x="4814888" y="6324600"/>
          <a:ext cx="381000" cy="304800"/>
        </p:xfrm>
        <a:graphic>
          <a:graphicData uri="http://schemas.openxmlformats.org/presentationml/2006/ole">
            <mc:AlternateContent xmlns:mc="http://schemas.openxmlformats.org/markup-compatibility/2006">
              <mc:Choice xmlns:v="urn:schemas-microsoft-com:vml" Requires="v">
                <p:oleObj spid="_x0000_s52010" r:id="rId28" imgW="127000" imgH="101600" progId="Equation.3">
                  <p:embed/>
                </p:oleObj>
              </mc:Choice>
              <mc:Fallback>
                <p:oleObj r:id="rId28" imgW="127000" imgH="101600" progId="Equation.3">
                  <p:embed/>
                  <p:pic>
                    <p:nvPicPr>
                      <p:cNvPr id="0" name="图片 3395"/>
                      <p:cNvPicPr/>
                      <p:nvPr/>
                    </p:nvPicPr>
                    <p:blipFill>
                      <a:blip r:embed="rId18"/>
                      <a:stretch>
                        <a:fillRect/>
                      </a:stretch>
                    </p:blipFill>
                    <p:spPr>
                      <a:xfrm>
                        <a:off x="4814888" y="6324600"/>
                        <a:ext cx="381000" cy="304800"/>
                      </a:xfrm>
                      <a:prstGeom prst="rect">
                        <a:avLst/>
                      </a:prstGeom>
                      <a:noFill/>
                      <a:ln w="38100">
                        <a:noFill/>
                        <a:miter/>
                      </a:ln>
                    </p:spPr>
                  </p:pic>
                </p:oleObj>
              </mc:Fallback>
            </mc:AlternateContent>
          </a:graphicData>
        </a:graphic>
      </p:graphicFrame>
      <p:sp>
        <p:nvSpPr>
          <p:cNvPr id="114721" name="Text Box 33"/>
          <p:cNvSpPr txBox="1"/>
          <p:nvPr/>
        </p:nvSpPr>
        <p:spPr>
          <a:xfrm>
            <a:off x="5267325" y="6248400"/>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4722" name="Text Box 34"/>
          <p:cNvSpPr txBox="1"/>
          <p:nvPr/>
        </p:nvSpPr>
        <p:spPr>
          <a:xfrm>
            <a:off x="2438400" y="2763838"/>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1</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4723" name="Text Box 35"/>
          <p:cNvSpPr txBox="1"/>
          <p:nvPr/>
        </p:nvSpPr>
        <p:spPr>
          <a:xfrm>
            <a:off x="838200" y="3983038"/>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rPr>
              <a:t>1</a:t>
            </a:r>
            <a:r>
              <a:rPr lang="en-US" altLang="zh-CN" dirty="0">
                <a:solidFill>
                  <a:srgbClr val="FF0000"/>
                </a:solidFill>
                <a:latin typeface="微软雅黑" panose="020B0503020204020204" pitchFamily="34" charset="-122"/>
                <a:ea typeface="微软雅黑" panose="020B0503020204020204" pitchFamily="34" charset="-122"/>
              </a:rPr>
              <a:t> </a:t>
            </a:r>
          </a:p>
        </p:txBody>
      </p:sp>
      <p:sp>
        <p:nvSpPr>
          <p:cNvPr id="114724" name="Text Box 36"/>
          <p:cNvSpPr txBox="1"/>
          <p:nvPr/>
        </p:nvSpPr>
        <p:spPr>
          <a:xfrm>
            <a:off x="838200" y="3221038"/>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rPr>
              <a:t>1</a:t>
            </a:r>
            <a:r>
              <a:rPr lang="en-US" altLang="zh-CN" dirty="0">
                <a:solidFill>
                  <a:srgbClr val="FF0000"/>
                </a:solidFill>
                <a:latin typeface="微软雅黑" panose="020B0503020204020204" pitchFamily="34" charset="-122"/>
                <a:ea typeface="微软雅黑" panose="020B0503020204020204" pitchFamily="34" charset="-122"/>
              </a:rPr>
              <a:t> </a:t>
            </a:r>
          </a:p>
        </p:txBody>
      </p:sp>
      <p:sp>
        <p:nvSpPr>
          <p:cNvPr id="114725" name="Text Box 37"/>
          <p:cNvSpPr txBox="1"/>
          <p:nvPr/>
        </p:nvSpPr>
        <p:spPr>
          <a:xfrm>
            <a:off x="2590800" y="3906838"/>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rPr>
              <a:t>2</a:t>
            </a:r>
            <a:r>
              <a:rPr lang="en-US" altLang="zh-CN" dirty="0">
                <a:solidFill>
                  <a:srgbClr val="FF0000"/>
                </a:solidFill>
                <a:latin typeface="微软雅黑" panose="020B0503020204020204" pitchFamily="34" charset="-122"/>
                <a:ea typeface="微软雅黑" panose="020B0503020204020204" pitchFamily="34" charset="-122"/>
              </a:rPr>
              <a:t> </a:t>
            </a:r>
          </a:p>
        </p:txBody>
      </p:sp>
      <p:sp>
        <p:nvSpPr>
          <p:cNvPr id="772135" name="标题 1"/>
          <p:cNvSpPr>
            <a:spLocks noGrp="1"/>
          </p:cNvSpPr>
          <p:nvPr/>
        </p:nvSpPr>
        <p:spPr>
          <a:xfrm>
            <a:off x="0" y="0"/>
            <a:ext cx="9144000" cy="765175"/>
          </a:xfrm>
          <a:prstGeom prst="rect">
            <a:avLst/>
          </a:prstGeom>
          <a:solidFill>
            <a:srgbClr val="A50021"/>
          </a:solidFill>
          <a:ln w="9525">
            <a:noFill/>
          </a:ln>
        </p:spPr>
        <p:txBody>
          <a:bodyPr anchor="b" anchorCtr="0"/>
          <a:lstStyle/>
          <a:p>
            <a:pPr indent="176530" eaLnBrk="1" hangingPunct="1"/>
            <a:r>
              <a:rPr lang="en-US" altLang="zh-CN" sz="38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5.4.3  启发式搜索—</a:t>
            </a:r>
            <a:r>
              <a:rPr lang="en-US" altLang="zh-CN" sz="3800" i="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A</a:t>
            </a:r>
            <a:r>
              <a:rPr lang="en-US" altLang="en-US" sz="38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搜索算法</a:t>
            </a:r>
            <a:endParaRPr lang="en-US" altLang="en-US" sz="3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14722"/>
                                        </p:tgtEl>
                                        <p:attrNameLst>
                                          <p:attrName>style.visibility</p:attrName>
                                        </p:attrNameLst>
                                      </p:cBhvr>
                                      <p:to>
                                        <p:strVal val="visible"/>
                                      </p:to>
                                    </p:set>
                                    <p:animEffect transition="in" filter="wheel(4)">
                                      <p:cBhvr>
                                        <p:cTn id="7" dur="500"/>
                                        <p:tgtEl>
                                          <p:spTgt spid="1147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14723"/>
                                        </p:tgtEl>
                                        <p:attrNameLst>
                                          <p:attrName>style.visibility</p:attrName>
                                        </p:attrNameLst>
                                      </p:cBhvr>
                                      <p:to>
                                        <p:strVal val="visible"/>
                                      </p:to>
                                    </p:set>
                                    <p:animEffect transition="in" filter="wheel(4)">
                                      <p:cBhvr>
                                        <p:cTn id="12" dur="500"/>
                                        <p:tgtEl>
                                          <p:spTgt spid="11472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grpId="0" nodeType="clickEffect">
                                  <p:stCondLst>
                                    <p:cond delay="0"/>
                                  </p:stCondLst>
                                  <p:childTnLst>
                                    <p:set>
                                      <p:cBhvr>
                                        <p:cTn id="16" dur="1" fill="hold">
                                          <p:stCondLst>
                                            <p:cond delay="0"/>
                                          </p:stCondLst>
                                        </p:cTn>
                                        <p:tgtEl>
                                          <p:spTgt spid="114724"/>
                                        </p:tgtEl>
                                        <p:attrNameLst>
                                          <p:attrName>style.visibility</p:attrName>
                                        </p:attrNameLst>
                                      </p:cBhvr>
                                      <p:to>
                                        <p:strVal val="visible"/>
                                      </p:to>
                                    </p:set>
                                    <p:animEffect transition="in" filter="wheel(4)">
                                      <p:cBhvr>
                                        <p:cTn id="17" dur="500"/>
                                        <p:tgtEl>
                                          <p:spTgt spid="11472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4" fill="hold" grpId="0" nodeType="clickEffect">
                                  <p:stCondLst>
                                    <p:cond delay="0"/>
                                  </p:stCondLst>
                                  <p:childTnLst>
                                    <p:set>
                                      <p:cBhvr>
                                        <p:cTn id="21" dur="1" fill="hold">
                                          <p:stCondLst>
                                            <p:cond delay="0"/>
                                          </p:stCondLst>
                                        </p:cTn>
                                        <p:tgtEl>
                                          <p:spTgt spid="114725"/>
                                        </p:tgtEl>
                                        <p:attrNameLst>
                                          <p:attrName>style.visibility</p:attrName>
                                        </p:attrNameLst>
                                      </p:cBhvr>
                                      <p:to>
                                        <p:strVal val="visible"/>
                                      </p:to>
                                    </p:set>
                                    <p:animEffect transition="in" filter="wheel(4)">
                                      <p:cBhvr>
                                        <p:cTn id="22" dur="500"/>
                                        <p:tgtEl>
                                          <p:spTgt spid="11472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4" fill="hold" grpId="0" nodeType="clickEffect">
                                  <p:stCondLst>
                                    <p:cond delay="0"/>
                                  </p:stCondLst>
                                  <p:childTnLst>
                                    <p:set>
                                      <p:cBhvr>
                                        <p:cTn id="26" dur="1" fill="hold">
                                          <p:stCondLst>
                                            <p:cond delay="0"/>
                                          </p:stCondLst>
                                        </p:cTn>
                                        <p:tgtEl>
                                          <p:spTgt spid="114719"/>
                                        </p:tgtEl>
                                        <p:attrNameLst>
                                          <p:attrName>style.visibility</p:attrName>
                                        </p:attrNameLst>
                                      </p:cBhvr>
                                      <p:to>
                                        <p:strVal val="visible"/>
                                      </p:to>
                                    </p:set>
                                    <p:animEffect transition="in" filter="wheel(4)">
                                      <p:cBhvr>
                                        <p:cTn id="27" dur="500"/>
                                        <p:tgtEl>
                                          <p:spTgt spid="114719"/>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4" fill="hold" grpId="0" nodeType="clickEffect">
                                  <p:stCondLst>
                                    <p:cond delay="0"/>
                                  </p:stCondLst>
                                  <p:childTnLst>
                                    <p:set>
                                      <p:cBhvr>
                                        <p:cTn id="31" dur="1" fill="hold">
                                          <p:stCondLst>
                                            <p:cond delay="0"/>
                                          </p:stCondLst>
                                        </p:cTn>
                                        <p:tgtEl>
                                          <p:spTgt spid="114721"/>
                                        </p:tgtEl>
                                        <p:attrNameLst>
                                          <p:attrName>style.visibility</p:attrName>
                                        </p:attrNameLst>
                                      </p:cBhvr>
                                      <p:to>
                                        <p:strVal val="visible"/>
                                      </p:to>
                                    </p:set>
                                    <p:animEffect transition="in" filter="wheel(4)">
                                      <p:cBhvr>
                                        <p:cTn id="32" dur="500"/>
                                        <p:tgtEl>
                                          <p:spTgt spid="114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19" grpId="0" bldLvl="0" animBg="1"/>
      <p:bldP spid="114721" grpId="0" bldLvl="0" animBg="1"/>
      <p:bldP spid="114722" grpId="0" bldLvl="0" animBg="1"/>
      <p:bldP spid="114723" grpId="0" bldLvl="0" animBg="1"/>
      <p:bldP spid="114724" grpId="0" bldLvl="0" animBg="1"/>
      <p:bldP spid="114725" grpId="0" bldLvl="0" animBg="1"/>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73122" name="组合 7"/>
          <p:cNvGrpSpPr/>
          <p:nvPr/>
        </p:nvGrpSpPr>
        <p:grpSpPr>
          <a:xfrm>
            <a:off x="3001963"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73123"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115</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73124" name="Object 2"/>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52304" r:id="rId8" imgW="965200" imgH="711200" progId="Equation.3">
                  <p:embed/>
                </p:oleObj>
              </mc:Choice>
              <mc:Fallback>
                <p:oleObj r:id="rId8" imgW="965200" imgH="711200" progId="Equation.3">
                  <p:embed/>
                  <p:pic>
                    <p:nvPicPr>
                      <p:cNvPr id="0" name="图片 3396"/>
                      <p:cNvPicPr/>
                      <p:nvPr/>
                    </p:nvPicPr>
                    <p:blipFill>
                      <a:blip r:embed="rId9"/>
                      <a:stretch>
                        <a:fillRect/>
                      </a:stretch>
                    </p:blipFill>
                    <p:spPr>
                      <a:xfrm>
                        <a:off x="2566988" y="0"/>
                        <a:ext cx="1344612" cy="990600"/>
                      </a:xfrm>
                      <a:prstGeom prst="rect">
                        <a:avLst/>
                      </a:prstGeom>
                      <a:noFill/>
                      <a:ln w="38100">
                        <a:noFill/>
                        <a:miter/>
                      </a:ln>
                    </p:spPr>
                  </p:pic>
                </p:oleObj>
              </mc:Fallback>
            </mc:AlternateContent>
          </a:graphicData>
        </a:graphic>
      </p:graphicFrame>
      <p:sp>
        <p:nvSpPr>
          <p:cNvPr id="773125" name="Text Box 3"/>
          <p:cNvSpPr txBox="1"/>
          <p:nvPr>
            <p:custDataLst>
              <p:tags r:id="rId4"/>
            </p:custDataLst>
          </p:nvPr>
        </p:nvSpPr>
        <p:spPr>
          <a:xfrm>
            <a:off x="6096000" y="228600"/>
            <a:ext cx="1219200" cy="460375"/>
          </a:xfrm>
          <a:prstGeom prst="rect">
            <a:avLst/>
          </a:prstGeom>
          <a:solidFill>
            <a:srgbClr val="FFFF99"/>
          </a:solidFill>
          <a:ln w="9525">
            <a:noFill/>
          </a:ln>
        </p:spPr>
        <p:txBody>
          <a:bodyPr>
            <a:spAutoFit/>
          </a:bodyPr>
          <a:lstStyle/>
          <a:p>
            <a:pPr eaLnBrk="1" hangingPunct="1">
              <a:spcBef>
                <a:spcPct val="50000"/>
              </a:spcBef>
            </a:pPr>
            <a:r>
              <a:rPr lang="en-US" altLang="en-US" sz="2400" b="1" dirty="0">
                <a:solidFill>
                  <a:srgbClr val="000000"/>
                </a:solidFill>
                <a:latin typeface="微软雅黑" panose="020B0503020204020204" pitchFamily="34" charset="-122"/>
                <a:ea typeface="微软雅黑" panose="020B0503020204020204" pitchFamily="34" charset="-122"/>
              </a:rPr>
              <a:t>初始化</a:t>
            </a:r>
          </a:p>
        </p:txBody>
      </p:sp>
      <p:sp>
        <p:nvSpPr>
          <p:cNvPr id="281604" name="Text Box 4"/>
          <p:cNvSpPr txBox="1"/>
          <p:nvPr/>
        </p:nvSpPr>
        <p:spPr>
          <a:xfrm>
            <a:off x="6096000" y="838200"/>
            <a:ext cx="2362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mn-cs"/>
              </a:rPr>
              <a:t>OPEN:={s5}</a:t>
            </a:r>
            <a:r>
              <a:rPr kumimoji="0" lang="en-US" altLang="zh-CN"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mn-cs"/>
              </a:rPr>
              <a:t> </a:t>
            </a:r>
          </a:p>
        </p:txBody>
      </p:sp>
      <p:sp>
        <p:nvSpPr>
          <p:cNvPr id="773127" name="Text Box 5"/>
          <p:cNvSpPr txBox="1"/>
          <p:nvPr/>
        </p:nvSpPr>
        <p:spPr>
          <a:xfrm>
            <a:off x="6096000" y="1600200"/>
            <a:ext cx="2362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a:t>
            </a:r>
            <a:r>
              <a:rPr lang="en-US" altLang="zh-CN" dirty="0">
                <a:solidFill>
                  <a:srgbClr val="000000"/>
                </a:solidFill>
                <a:latin typeface="微软雅黑" panose="020B0503020204020204" pitchFamily="34" charset="-122"/>
                <a:ea typeface="微软雅黑" panose="020B0503020204020204" pitchFamily="34" charset="-122"/>
              </a:rPr>
              <a:t> </a:t>
            </a:r>
          </a:p>
        </p:txBody>
      </p:sp>
      <p:pic>
        <p:nvPicPr>
          <p:cNvPr id="773128" name="Picture 6" descr="2"/>
          <p:cNvPicPr>
            <a:picLocks noChangeAspect="1"/>
          </p:cNvPicPr>
          <p:nvPr/>
        </p:nvPicPr>
        <p:blipFill>
          <a:blip r:embed="rId10"/>
          <a:stretch>
            <a:fillRect/>
          </a:stretch>
        </p:blipFill>
        <p:spPr>
          <a:xfrm>
            <a:off x="2232025" y="5133975"/>
            <a:ext cx="2286000" cy="1427163"/>
          </a:xfrm>
          <a:prstGeom prst="rect">
            <a:avLst/>
          </a:prstGeom>
          <a:noFill/>
          <a:ln w="9525">
            <a:noFill/>
          </a:ln>
        </p:spPr>
      </p:pic>
    </p:spTree>
    <p:custDataLst>
      <p:tags r:id="rId2"/>
    </p:custData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74146" name="组合 7"/>
          <p:cNvGrpSpPr/>
          <p:nvPr/>
        </p:nvGrpSpPr>
        <p:grpSpPr>
          <a:xfrm>
            <a:off x="3001963" y="6045200"/>
            <a:ext cx="6142037" cy="812800"/>
            <a:chOff x="4001597" y="5613400"/>
            <a:chExt cx="8190403" cy="1244600"/>
          </a:xfrm>
        </p:grpSpPr>
        <p:sp>
          <p:nvSpPr>
            <p:cNvPr id="9" name="任意多边形: 形状 8"/>
            <p:cNvSpPr/>
            <p:nvPr>
              <p:custDataLst>
                <p:tags r:id="rId10"/>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1"/>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74147"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74148" name="Object 2"/>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53565" r:id="rId13" imgW="965200" imgH="711200" progId="Equation.3">
                  <p:embed/>
                </p:oleObj>
              </mc:Choice>
              <mc:Fallback>
                <p:oleObj r:id="rId13" imgW="965200" imgH="711200" progId="Equation.3">
                  <p:embed/>
                  <p:pic>
                    <p:nvPicPr>
                      <p:cNvPr id="0" name="图片 3397"/>
                      <p:cNvPicPr/>
                      <p:nvPr/>
                    </p:nvPicPr>
                    <p:blipFill>
                      <a:blip r:embed="rId14"/>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116739" name="AutoShape 3"/>
          <p:cNvCxnSpPr/>
          <p:nvPr>
            <p:custDataLst>
              <p:tags r:id="rId4"/>
            </p:custDataLst>
          </p:nvPr>
        </p:nvCxnSpPr>
        <p:spPr>
          <a:xfrm flipH="1">
            <a:off x="1443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116740" name="AutoShape 4"/>
          <p:cNvCxnSpPr/>
          <p:nvPr>
            <p:custDataLst>
              <p:tags r:id="rId5"/>
            </p:custDataLst>
          </p:nvPr>
        </p:nvCxnSpPr>
        <p:spPr>
          <a:xfrm flipH="1">
            <a:off x="3194050" y="1046163"/>
            <a:ext cx="4763" cy="282575"/>
          </a:xfrm>
          <a:prstGeom prst="straightConnector1">
            <a:avLst/>
          </a:prstGeom>
          <a:ln w="50800" cap="flat" cmpd="sng">
            <a:solidFill>
              <a:schemeClr val="tx1"/>
            </a:solidFill>
            <a:prstDash val="solid"/>
            <a:headEnd type="stealth" w="med" len="med"/>
            <a:tailEnd type="none" w="med" len="med"/>
          </a:ln>
        </p:spPr>
      </p:cxnSp>
      <p:cxnSp>
        <p:nvCxnSpPr>
          <p:cNvPr id="116741" name="AutoShape 5"/>
          <p:cNvCxnSpPr/>
          <p:nvPr>
            <p:custDataLst>
              <p:tags r:id="rId6"/>
            </p:custDataLst>
          </p:nvPr>
        </p:nvCxnSpPr>
        <p:spPr>
          <a:xfrm>
            <a:off x="3240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116742" name="Object 6"/>
          <p:cNvGraphicFramePr>
            <a:graphicFrameLocks noChangeAspect="1"/>
          </p:cNvGraphicFramePr>
          <p:nvPr>
            <p:custDataLst>
              <p:tags r:id="rId7"/>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53566" r:id="rId15" imgW="977900" imgH="711200" progId="Equation.3">
                  <p:embed/>
                </p:oleObj>
              </mc:Choice>
              <mc:Fallback>
                <p:oleObj r:id="rId15" imgW="977900" imgH="711200" progId="Equation.3">
                  <p:embed/>
                  <p:pic>
                    <p:nvPicPr>
                      <p:cNvPr id="0" name="图片 3398"/>
                      <p:cNvPicPr/>
                      <p:nvPr/>
                    </p:nvPicPr>
                    <p:blipFill>
                      <a:blip r:embed="rId16"/>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116743" name="Object 7"/>
          <p:cNvGraphicFramePr>
            <a:graphicFrameLocks noChangeAspect="1"/>
          </p:cNvGraphicFramePr>
          <p:nvPr>
            <p:custDataLst>
              <p:tags r:id="rId8"/>
            </p:custDataLst>
          </p:nvPr>
        </p:nvGraphicFramePr>
        <p:xfrm>
          <a:off x="2522538" y="1328738"/>
          <a:ext cx="1343025" cy="989012"/>
        </p:xfrm>
        <a:graphic>
          <a:graphicData uri="http://schemas.openxmlformats.org/presentationml/2006/ole">
            <mc:AlternateContent xmlns:mc="http://schemas.openxmlformats.org/markup-compatibility/2006">
              <mc:Choice xmlns:v="urn:schemas-microsoft-com:vml" Requires="v">
                <p:oleObj spid="_x0000_s53567" r:id="rId17" imgW="965200" imgH="711200" progId="Equation.3">
                  <p:embed/>
                </p:oleObj>
              </mc:Choice>
              <mc:Fallback>
                <p:oleObj r:id="rId17" imgW="965200" imgH="711200" progId="Equation.3">
                  <p:embed/>
                  <p:pic>
                    <p:nvPicPr>
                      <p:cNvPr id="0" name="图片 3399"/>
                      <p:cNvPicPr/>
                      <p:nvPr/>
                    </p:nvPicPr>
                    <p:blipFill>
                      <a:blip r:embed="rId18"/>
                      <a:stretch>
                        <a:fillRect/>
                      </a:stretch>
                    </p:blipFill>
                    <p:spPr>
                      <a:xfrm>
                        <a:off x="2522538" y="1328738"/>
                        <a:ext cx="1343025" cy="989012"/>
                      </a:xfrm>
                      <a:prstGeom prst="rect">
                        <a:avLst/>
                      </a:prstGeom>
                      <a:solidFill>
                        <a:srgbClr val="F2F2F2"/>
                      </a:solidFill>
                      <a:ln w="38100">
                        <a:noFill/>
                        <a:miter/>
                      </a:ln>
                    </p:spPr>
                  </p:pic>
                </p:oleObj>
              </mc:Fallback>
            </mc:AlternateContent>
          </a:graphicData>
        </a:graphic>
      </p:graphicFrame>
      <p:graphicFrame>
        <p:nvGraphicFramePr>
          <p:cNvPr id="116744" name="Object 8"/>
          <p:cNvGraphicFramePr>
            <a:graphicFrameLocks noChangeAspect="1"/>
          </p:cNvGraphicFramePr>
          <p:nvPr>
            <p:custDataLst>
              <p:tags r:id="rId9"/>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53568" r:id="rId19" imgW="965200" imgH="711200" progId="Equation.3">
                  <p:embed/>
                </p:oleObj>
              </mc:Choice>
              <mc:Fallback>
                <p:oleObj r:id="rId19" imgW="965200" imgH="711200" progId="Equation.3">
                  <p:embed/>
                  <p:pic>
                    <p:nvPicPr>
                      <p:cNvPr id="0" name="图片 3400"/>
                      <p:cNvPicPr/>
                      <p:nvPr/>
                    </p:nvPicPr>
                    <p:blipFill>
                      <a:blip r:embed="rId20"/>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sp>
        <p:nvSpPr>
          <p:cNvPr id="282633" name="Text Box 12"/>
          <p:cNvSpPr txBox="1"/>
          <p:nvPr/>
        </p:nvSpPr>
        <p:spPr>
          <a:xfrm>
            <a:off x="6096000" y="228600"/>
            <a:ext cx="1219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16749" name="Text Box 13"/>
          <p:cNvSpPr txBox="1"/>
          <p:nvPr/>
        </p:nvSpPr>
        <p:spPr>
          <a:xfrm>
            <a:off x="6096000" y="2667000"/>
            <a:ext cx="2362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6750" name="Text Box 14"/>
          <p:cNvSpPr txBox="1"/>
          <p:nvPr/>
        </p:nvSpPr>
        <p:spPr>
          <a:xfrm>
            <a:off x="6096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6751" name="Text Box 15"/>
          <p:cNvSpPr txBox="1"/>
          <p:nvPr/>
        </p:nvSpPr>
        <p:spPr>
          <a:xfrm>
            <a:off x="6096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6752" name="Text Box 16"/>
          <p:cNvSpPr txBox="1"/>
          <p:nvPr/>
        </p:nvSpPr>
        <p:spPr>
          <a:xfrm>
            <a:off x="6096000" y="914400"/>
            <a:ext cx="23622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OPEN:={b5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r>
              <a:rPr lang="en-US" altLang="zh-CN" dirty="0">
                <a:solidFill>
                  <a:srgbClr val="000000"/>
                </a:solidFill>
                <a:latin typeface="微软雅黑" panose="020B0503020204020204" pitchFamily="34" charset="-122"/>
                <a:ea typeface="微软雅黑" panose="020B0503020204020204" pitchFamily="34" charset="-122"/>
              </a:rPr>
              <a:t> </a:t>
            </a:r>
          </a:p>
        </p:txBody>
      </p:sp>
      <p:pic>
        <p:nvPicPr>
          <p:cNvPr id="774160" name="Picture 6" descr="2"/>
          <p:cNvPicPr>
            <a:picLocks noChangeAspect="1"/>
          </p:cNvPicPr>
          <p:nvPr/>
        </p:nvPicPr>
        <p:blipFill>
          <a:blip r:embed="rId21"/>
          <a:stretch>
            <a:fillRect/>
          </a:stretch>
        </p:blipFill>
        <p:spPr>
          <a:xfrm>
            <a:off x="2232025" y="5133975"/>
            <a:ext cx="2286000" cy="1427163"/>
          </a:xfrm>
          <a:prstGeom prst="rect">
            <a:avLst/>
          </a:prstGeom>
          <a:noFill/>
          <a:ln w="9525">
            <a:noFill/>
          </a:ln>
        </p:spPr>
      </p:pic>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749"/>
                                        </p:tgtEl>
                                        <p:attrNameLst>
                                          <p:attrName>style.visibility</p:attrName>
                                        </p:attrNameLst>
                                      </p:cBhvr>
                                      <p:to>
                                        <p:strVal val="visible"/>
                                      </p:to>
                                    </p:set>
                                    <p:animEffect transition="in" filter="blinds(horizontal)">
                                      <p:cBhvr>
                                        <p:cTn id="7" dur="500"/>
                                        <p:tgtEl>
                                          <p:spTgt spid="1167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6742"/>
                                        </p:tgtEl>
                                        <p:attrNameLst>
                                          <p:attrName>style.visibility</p:attrName>
                                        </p:attrNameLst>
                                      </p:cBhvr>
                                      <p:to>
                                        <p:strVal val="visible"/>
                                      </p:to>
                                    </p:set>
                                    <p:animEffect transition="in" filter="blinds(horizontal)">
                                      <p:cBhvr>
                                        <p:cTn id="12" dur="500"/>
                                        <p:tgtEl>
                                          <p:spTgt spid="116742"/>
                                        </p:tgtEl>
                                      </p:cBhvr>
                                    </p:animEffect>
                                  </p:childTnLst>
                                </p:cTn>
                              </p:par>
                              <p:par>
                                <p:cTn id="13" presetID="3" presetClass="entr" presetSubtype="10" fill="hold" nodeType="withEffect">
                                  <p:stCondLst>
                                    <p:cond delay="0"/>
                                  </p:stCondLst>
                                  <p:childTnLst>
                                    <p:set>
                                      <p:cBhvr>
                                        <p:cTn id="14" dur="1" fill="hold">
                                          <p:stCondLst>
                                            <p:cond delay="0"/>
                                          </p:stCondLst>
                                        </p:cTn>
                                        <p:tgtEl>
                                          <p:spTgt spid="116743"/>
                                        </p:tgtEl>
                                        <p:attrNameLst>
                                          <p:attrName>style.visibility</p:attrName>
                                        </p:attrNameLst>
                                      </p:cBhvr>
                                      <p:to>
                                        <p:strVal val="visible"/>
                                      </p:to>
                                    </p:set>
                                    <p:animEffect transition="in" filter="blinds(horizontal)">
                                      <p:cBhvr>
                                        <p:cTn id="15" dur="500"/>
                                        <p:tgtEl>
                                          <p:spTgt spid="116743"/>
                                        </p:tgtEl>
                                      </p:cBhvr>
                                    </p:animEffect>
                                  </p:childTnLst>
                                </p:cTn>
                              </p:par>
                              <p:par>
                                <p:cTn id="16" presetID="3" presetClass="entr" presetSubtype="10" fill="hold" nodeType="withEffect">
                                  <p:stCondLst>
                                    <p:cond delay="0"/>
                                  </p:stCondLst>
                                  <p:childTnLst>
                                    <p:set>
                                      <p:cBhvr>
                                        <p:cTn id="17" dur="1" fill="hold">
                                          <p:stCondLst>
                                            <p:cond delay="0"/>
                                          </p:stCondLst>
                                        </p:cTn>
                                        <p:tgtEl>
                                          <p:spTgt spid="116744"/>
                                        </p:tgtEl>
                                        <p:attrNameLst>
                                          <p:attrName>style.visibility</p:attrName>
                                        </p:attrNameLst>
                                      </p:cBhvr>
                                      <p:to>
                                        <p:strVal val="visible"/>
                                      </p:to>
                                    </p:set>
                                    <p:animEffect transition="in" filter="blinds(horizontal)">
                                      <p:cBhvr>
                                        <p:cTn id="18" dur="500"/>
                                        <p:tgtEl>
                                          <p:spTgt spid="11674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6750"/>
                                        </p:tgtEl>
                                        <p:attrNameLst>
                                          <p:attrName>style.visibility</p:attrName>
                                        </p:attrNameLst>
                                      </p:cBhvr>
                                      <p:to>
                                        <p:strVal val="visible"/>
                                      </p:to>
                                    </p:set>
                                    <p:animEffect transition="in" filter="blinds(horizontal)">
                                      <p:cBhvr>
                                        <p:cTn id="23" dur="500"/>
                                        <p:tgtEl>
                                          <p:spTgt spid="11675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6751"/>
                                        </p:tgtEl>
                                        <p:attrNameLst>
                                          <p:attrName>style.visibility</p:attrName>
                                        </p:attrNameLst>
                                      </p:cBhvr>
                                      <p:to>
                                        <p:strVal val="visible"/>
                                      </p:to>
                                    </p:set>
                                    <p:animEffect transition="in" filter="blinds(horizontal)">
                                      <p:cBhvr>
                                        <p:cTn id="28" dur="500"/>
                                        <p:tgtEl>
                                          <p:spTgt spid="11675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16739"/>
                                        </p:tgtEl>
                                        <p:attrNameLst>
                                          <p:attrName>style.visibility</p:attrName>
                                        </p:attrNameLst>
                                      </p:cBhvr>
                                      <p:to>
                                        <p:strVal val="visible"/>
                                      </p:to>
                                    </p:set>
                                    <p:animEffect transition="in" filter="blinds(horizontal)">
                                      <p:cBhvr>
                                        <p:cTn id="33" dur="500"/>
                                        <p:tgtEl>
                                          <p:spTgt spid="116739"/>
                                        </p:tgtEl>
                                      </p:cBhvr>
                                    </p:animEffect>
                                  </p:childTnLst>
                                </p:cTn>
                              </p:par>
                              <p:par>
                                <p:cTn id="34" presetID="3" presetClass="entr" presetSubtype="10" fill="hold" nodeType="withEffect">
                                  <p:stCondLst>
                                    <p:cond delay="0"/>
                                  </p:stCondLst>
                                  <p:childTnLst>
                                    <p:set>
                                      <p:cBhvr>
                                        <p:cTn id="35" dur="1" fill="hold">
                                          <p:stCondLst>
                                            <p:cond delay="0"/>
                                          </p:stCondLst>
                                        </p:cTn>
                                        <p:tgtEl>
                                          <p:spTgt spid="116740"/>
                                        </p:tgtEl>
                                        <p:attrNameLst>
                                          <p:attrName>style.visibility</p:attrName>
                                        </p:attrNameLst>
                                      </p:cBhvr>
                                      <p:to>
                                        <p:strVal val="visible"/>
                                      </p:to>
                                    </p:set>
                                    <p:animEffect transition="in" filter="blinds(horizontal)">
                                      <p:cBhvr>
                                        <p:cTn id="36" dur="500"/>
                                        <p:tgtEl>
                                          <p:spTgt spid="116740"/>
                                        </p:tgtEl>
                                      </p:cBhvr>
                                    </p:animEffect>
                                  </p:childTnLst>
                                </p:cTn>
                              </p:par>
                              <p:par>
                                <p:cTn id="37" presetID="3" presetClass="entr" presetSubtype="10" fill="hold" nodeType="withEffect">
                                  <p:stCondLst>
                                    <p:cond delay="0"/>
                                  </p:stCondLst>
                                  <p:childTnLst>
                                    <p:set>
                                      <p:cBhvr>
                                        <p:cTn id="38" dur="1" fill="hold">
                                          <p:stCondLst>
                                            <p:cond delay="0"/>
                                          </p:stCondLst>
                                        </p:cTn>
                                        <p:tgtEl>
                                          <p:spTgt spid="116741"/>
                                        </p:tgtEl>
                                        <p:attrNameLst>
                                          <p:attrName>style.visibility</p:attrName>
                                        </p:attrNameLst>
                                      </p:cBhvr>
                                      <p:to>
                                        <p:strVal val="visible"/>
                                      </p:to>
                                    </p:set>
                                    <p:animEffect transition="in" filter="blinds(horizontal)">
                                      <p:cBhvr>
                                        <p:cTn id="39" dur="500"/>
                                        <p:tgtEl>
                                          <p:spTgt spid="11674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16752"/>
                                        </p:tgtEl>
                                        <p:attrNameLst>
                                          <p:attrName>style.visibility</p:attrName>
                                        </p:attrNameLst>
                                      </p:cBhvr>
                                      <p:to>
                                        <p:strVal val="visible"/>
                                      </p:to>
                                    </p:set>
                                    <p:animEffect transition="in" filter="blinds(horizontal)">
                                      <p:cBhvr>
                                        <p:cTn id="44" dur="500"/>
                                        <p:tgtEl>
                                          <p:spTgt spid="116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9" grpId="0" bldLvl="0" animBg="1"/>
      <p:bldP spid="116750" grpId="0" bldLvl="0" animBg="1"/>
      <p:bldP spid="116751" grpId="0" bldLvl="0" animBg="1"/>
      <p:bldP spid="116752" grpId="0" bldLvl="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75170" name="组合 7"/>
          <p:cNvGrpSpPr/>
          <p:nvPr/>
        </p:nvGrpSpPr>
        <p:grpSpPr>
          <a:xfrm>
            <a:off x="3001963" y="6045200"/>
            <a:ext cx="6142037" cy="812800"/>
            <a:chOff x="4001597" y="5613400"/>
            <a:chExt cx="8190403" cy="1244600"/>
          </a:xfrm>
        </p:grpSpPr>
        <p:sp>
          <p:nvSpPr>
            <p:cNvPr id="9" name="任意多边形: 形状 8"/>
            <p:cNvSpPr/>
            <p:nvPr>
              <p:custDataLst>
                <p:tags r:id="rId1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75171"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75172" name="Object 2"/>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54826" r:id="rId16" imgW="965200" imgH="711200" progId="Equation.3">
                  <p:embed/>
                </p:oleObj>
              </mc:Choice>
              <mc:Fallback>
                <p:oleObj r:id="rId16" imgW="965200" imgH="711200" progId="Equation.3">
                  <p:embed/>
                  <p:pic>
                    <p:nvPicPr>
                      <p:cNvPr id="0" name="图片 3402"/>
                      <p:cNvPicPr/>
                      <p:nvPr/>
                    </p:nvPicPr>
                    <p:blipFill>
                      <a:blip r:embed="rId17"/>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75173" name="AutoShape 3"/>
          <p:cNvCxnSpPr/>
          <p:nvPr>
            <p:custDataLst>
              <p:tags r:id="rId4"/>
            </p:custDataLst>
          </p:nvPr>
        </p:nvCxnSpPr>
        <p:spPr>
          <a:xfrm flipH="1">
            <a:off x="1443038" y="1003300"/>
            <a:ext cx="1797050" cy="325438"/>
          </a:xfrm>
          <a:prstGeom prst="straightConnector1">
            <a:avLst/>
          </a:prstGeom>
          <a:ln w="50800" cap="flat" cmpd="sng">
            <a:solidFill>
              <a:schemeClr val="tx1"/>
            </a:solidFill>
            <a:prstDash val="solid"/>
            <a:headEnd type="stealth" w="med" len="med"/>
            <a:tailEnd type="none" w="med" len="med"/>
          </a:ln>
        </p:spPr>
      </p:cxnSp>
      <p:cxnSp>
        <p:nvCxnSpPr>
          <p:cNvPr id="775174" name="AutoShape 4"/>
          <p:cNvCxnSpPr/>
          <p:nvPr>
            <p:custDataLst>
              <p:tags r:id="rId5"/>
            </p:custDataLst>
          </p:nvPr>
        </p:nvCxnSpPr>
        <p:spPr>
          <a:xfrm flipH="1">
            <a:off x="3194050" y="1033463"/>
            <a:ext cx="4763" cy="282575"/>
          </a:xfrm>
          <a:prstGeom prst="straightConnector1">
            <a:avLst/>
          </a:prstGeom>
          <a:ln w="50800" cap="flat" cmpd="sng">
            <a:solidFill>
              <a:schemeClr val="tx1"/>
            </a:solidFill>
            <a:prstDash val="solid"/>
            <a:headEnd type="stealth" w="med" len="med"/>
            <a:tailEnd type="none" w="med" len="med"/>
          </a:ln>
        </p:spPr>
      </p:cxnSp>
      <p:cxnSp>
        <p:nvCxnSpPr>
          <p:cNvPr id="775175" name="AutoShape 5"/>
          <p:cNvCxnSpPr/>
          <p:nvPr>
            <p:custDataLst>
              <p:tags r:id="rId6"/>
            </p:custDataLst>
          </p:nvPr>
        </p:nvCxnSpPr>
        <p:spPr>
          <a:xfrm>
            <a:off x="3240088" y="1003300"/>
            <a:ext cx="1555750" cy="325438"/>
          </a:xfrm>
          <a:prstGeom prst="straightConnector1">
            <a:avLst/>
          </a:prstGeom>
          <a:ln w="50800" cap="flat" cmpd="sng">
            <a:solidFill>
              <a:schemeClr val="tx1"/>
            </a:solidFill>
            <a:prstDash val="solid"/>
            <a:headEnd type="stealth" w="med" len="med"/>
            <a:tailEnd type="none" w="med" len="med"/>
          </a:ln>
        </p:spPr>
      </p:cxnSp>
      <p:graphicFrame>
        <p:nvGraphicFramePr>
          <p:cNvPr id="775176" name="Object 6"/>
          <p:cNvGraphicFramePr>
            <a:graphicFrameLocks noChangeAspect="1"/>
          </p:cNvGraphicFramePr>
          <p:nvPr>
            <p:custDataLst>
              <p:tags r:id="rId7"/>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54827" r:id="rId18" imgW="977900" imgH="711200" progId="Equation.3">
                  <p:embed/>
                </p:oleObj>
              </mc:Choice>
              <mc:Fallback>
                <p:oleObj r:id="rId18" imgW="977900" imgH="711200" progId="Equation.3">
                  <p:embed/>
                  <p:pic>
                    <p:nvPicPr>
                      <p:cNvPr id="0" name="图片 3403"/>
                      <p:cNvPicPr/>
                      <p:nvPr/>
                    </p:nvPicPr>
                    <p:blipFill>
                      <a:blip r:embed="rId19"/>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775177" name="Object 7"/>
          <p:cNvGraphicFramePr>
            <a:graphicFrameLocks noChangeAspect="1"/>
          </p:cNvGraphicFramePr>
          <p:nvPr>
            <p:custDataLst>
              <p:tags r:id="rId8"/>
            </p:custDataLst>
          </p:nvPr>
        </p:nvGraphicFramePr>
        <p:xfrm>
          <a:off x="2522538" y="1328738"/>
          <a:ext cx="1343025" cy="989012"/>
        </p:xfrm>
        <a:graphic>
          <a:graphicData uri="http://schemas.openxmlformats.org/presentationml/2006/ole">
            <mc:AlternateContent xmlns:mc="http://schemas.openxmlformats.org/markup-compatibility/2006">
              <mc:Choice xmlns:v="urn:schemas-microsoft-com:vml" Requires="v">
                <p:oleObj spid="_x0000_s54828" r:id="rId20" imgW="965200" imgH="711200" progId="Equation.3">
                  <p:embed/>
                </p:oleObj>
              </mc:Choice>
              <mc:Fallback>
                <p:oleObj r:id="rId20" imgW="965200" imgH="711200" progId="Equation.3">
                  <p:embed/>
                  <p:pic>
                    <p:nvPicPr>
                      <p:cNvPr id="0" name="图片 3404"/>
                      <p:cNvPicPr/>
                      <p:nvPr/>
                    </p:nvPicPr>
                    <p:blipFill>
                      <a:blip r:embed="rId21"/>
                      <a:stretch>
                        <a:fillRect/>
                      </a:stretch>
                    </p:blipFill>
                    <p:spPr>
                      <a:xfrm>
                        <a:off x="2522538" y="1328738"/>
                        <a:ext cx="1343025"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5178" name="Object 8"/>
          <p:cNvGraphicFramePr>
            <a:graphicFrameLocks noChangeAspect="1"/>
          </p:cNvGraphicFramePr>
          <p:nvPr>
            <p:custDataLst>
              <p:tags r:id="rId9"/>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54829" r:id="rId22" imgW="965200" imgH="711200" progId="Equation.3">
                  <p:embed/>
                </p:oleObj>
              </mc:Choice>
              <mc:Fallback>
                <p:oleObj r:id="rId22" imgW="965200" imgH="711200" progId="Equation.3">
                  <p:embed/>
                  <p:pic>
                    <p:nvPicPr>
                      <p:cNvPr id="0" name="图片 3405"/>
                      <p:cNvPicPr/>
                      <p:nvPr/>
                    </p:nvPicPr>
                    <p:blipFill>
                      <a:blip r:embed="rId23"/>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graphicFrame>
        <p:nvGraphicFramePr>
          <p:cNvPr id="117772" name="Object 12"/>
          <p:cNvGraphicFramePr>
            <a:graphicFrameLocks noChangeAspect="1"/>
          </p:cNvGraphicFramePr>
          <p:nvPr/>
        </p:nvGraphicFramePr>
        <p:xfrm>
          <a:off x="2524125" y="2709863"/>
          <a:ext cx="1341438" cy="989012"/>
        </p:xfrm>
        <a:graphic>
          <a:graphicData uri="http://schemas.openxmlformats.org/presentationml/2006/ole">
            <mc:AlternateContent xmlns:mc="http://schemas.openxmlformats.org/markup-compatibility/2006">
              <mc:Choice xmlns:v="urn:schemas-microsoft-com:vml" Requires="v">
                <p:oleObj spid="_x0000_s54830" r:id="rId24" imgW="965200" imgH="711200" progId="Equation.3">
                  <p:embed/>
                </p:oleObj>
              </mc:Choice>
              <mc:Fallback>
                <p:oleObj r:id="rId24" imgW="965200" imgH="711200" progId="Equation.3">
                  <p:embed/>
                  <p:pic>
                    <p:nvPicPr>
                      <p:cNvPr id="0" name="图片 3401"/>
                      <p:cNvPicPr/>
                      <p:nvPr/>
                    </p:nvPicPr>
                    <p:blipFill>
                      <a:blip r:embed="rId25"/>
                      <a:stretch>
                        <a:fillRect/>
                      </a:stretch>
                    </p:blipFill>
                    <p:spPr>
                      <a:xfrm>
                        <a:off x="2524125" y="2709863"/>
                        <a:ext cx="1341438" cy="989012"/>
                      </a:xfrm>
                      <a:prstGeom prst="rect">
                        <a:avLst/>
                      </a:prstGeom>
                      <a:noFill/>
                      <a:ln w="38100">
                        <a:noFill/>
                        <a:miter/>
                      </a:ln>
                    </p:spPr>
                  </p:pic>
                </p:oleObj>
              </mc:Fallback>
            </mc:AlternateContent>
          </a:graphicData>
        </a:graphic>
      </p:graphicFrame>
      <p:graphicFrame>
        <p:nvGraphicFramePr>
          <p:cNvPr id="117773" name="Object 13"/>
          <p:cNvGraphicFramePr>
            <a:graphicFrameLocks noChangeAspect="1"/>
          </p:cNvGraphicFramePr>
          <p:nvPr/>
        </p:nvGraphicFramePr>
        <p:xfrm>
          <a:off x="754063" y="2709863"/>
          <a:ext cx="1377950" cy="989012"/>
        </p:xfrm>
        <a:graphic>
          <a:graphicData uri="http://schemas.openxmlformats.org/presentationml/2006/ole">
            <mc:AlternateContent xmlns:mc="http://schemas.openxmlformats.org/markup-compatibility/2006">
              <mc:Choice xmlns:v="urn:schemas-microsoft-com:vml" Requires="v">
                <p:oleObj spid="_x0000_s54831" r:id="rId26" imgW="989965" imgH="711200" progId="Equation.3">
                  <p:embed/>
                </p:oleObj>
              </mc:Choice>
              <mc:Fallback>
                <p:oleObj r:id="rId26" imgW="989965" imgH="711200" progId="Equation.3">
                  <p:embed/>
                  <p:pic>
                    <p:nvPicPr>
                      <p:cNvPr id="0" name="图片 3406"/>
                      <p:cNvPicPr/>
                      <p:nvPr/>
                    </p:nvPicPr>
                    <p:blipFill>
                      <a:blip r:embed="rId27"/>
                      <a:stretch>
                        <a:fillRect/>
                      </a:stretch>
                    </p:blipFill>
                    <p:spPr>
                      <a:xfrm>
                        <a:off x="754063" y="2709863"/>
                        <a:ext cx="1377950" cy="989012"/>
                      </a:xfrm>
                      <a:prstGeom prst="rect">
                        <a:avLst/>
                      </a:prstGeom>
                      <a:noFill/>
                      <a:ln w="38100">
                        <a:noFill/>
                        <a:miter/>
                      </a:ln>
                    </p:spPr>
                  </p:pic>
                </p:oleObj>
              </mc:Fallback>
            </mc:AlternateContent>
          </a:graphicData>
        </a:graphic>
      </p:graphicFrame>
      <p:graphicFrame>
        <p:nvGraphicFramePr>
          <p:cNvPr id="117774" name="Object 14"/>
          <p:cNvGraphicFramePr>
            <a:graphicFrameLocks noChangeAspect="1"/>
          </p:cNvGraphicFramePr>
          <p:nvPr/>
        </p:nvGraphicFramePr>
        <p:xfrm>
          <a:off x="4114800" y="2667000"/>
          <a:ext cx="1306513" cy="989013"/>
        </p:xfrm>
        <a:graphic>
          <a:graphicData uri="http://schemas.openxmlformats.org/presentationml/2006/ole">
            <mc:AlternateContent xmlns:mc="http://schemas.openxmlformats.org/markup-compatibility/2006">
              <mc:Choice xmlns:v="urn:schemas-microsoft-com:vml" Requires="v">
                <p:oleObj spid="_x0000_s54832" r:id="rId28" imgW="939165" imgH="711200" progId="Equation.3">
                  <p:embed/>
                </p:oleObj>
              </mc:Choice>
              <mc:Fallback>
                <p:oleObj r:id="rId28" imgW="939165" imgH="711200" progId="Equation.3">
                  <p:embed/>
                  <p:pic>
                    <p:nvPicPr>
                      <p:cNvPr id="0" name="图片 3407"/>
                      <p:cNvPicPr/>
                      <p:nvPr/>
                    </p:nvPicPr>
                    <p:blipFill>
                      <a:blip r:embed="rId29"/>
                      <a:stretch>
                        <a:fillRect/>
                      </a:stretch>
                    </p:blipFill>
                    <p:spPr>
                      <a:xfrm>
                        <a:off x="4114800" y="2667000"/>
                        <a:ext cx="1306513" cy="989013"/>
                      </a:xfrm>
                      <a:prstGeom prst="rect">
                        <a:avLst/>
                      </a:prstGeom>
                      <a:noFill/>
                      <a:ln w="38100">
                        <a:noFill/>
                        <a:miter/>
                      </a:ln>
                    </p:spPr>
                  </p:pic>
                </p:oleObj>
              </mc:Fallback>
            </mc:AlternateContent>
          </a:graphicData>
        </a:graphic>
      </p:graphicFrame>
      <p:cxnSp>
        <p:nvCxnSpPr>
          <p:cNvPr id="117775" name="AutoShape 15"/>
          <p:cNvCxnSpPr/>
          <p:nvPr>
            <p:custDataLst>
              <p:tags r:id="rId10"/>
            </p:custDataLst>
          </p:nvPr>
        </p:nvCxnSpPr>
        <p:spPr>
          <a:xfrm flipH="1">
            <a:off x="1443038" y="2330450"/>
            <a:ext cx="1751012" cy="379413"/>
          </a:xfrm>
          <a:prstGeom prst="straightConnector1">
            <a:avLst/>
          </a:prstGeom>
          <a:ln w="50800" cap="flat" cmpd="sng">
            <a:solidFill>
              <a:schemeClr val="tx1"/>
            </a:solidFill>
            <a:prstDash val="solid"/>
            <a:headEnd type="stealth" w="med" len="med"/>
            <a:tailEnd type="none" w="med" len="med"/>
          </a:ln>
        </p:spPr>
      </p:cxnSp>
      <p:cxnSp>
        <p:nvCxnSpPr>
          <p:cNvPr id="117776" name="AutoShape 16"/>
          <p:cNvCxnSpPr/>
          <p:nvPr>
            <p:custDataLst>
              <p:tags r:id="rId11"/>
            </p:custDataLst>
          </p:nvPr>
        </p:nvCxnSpPr>
        <p:spPr>
          <a:xfrm>
            <a:off x="3194050" y="2330450"/>
            <a:ext cx="1588" cy="379413"/>
          </a:xfrm>
          <a:prstGeom prst="straightConnector1">
            <a:avLst/>
          </a:prstGeom>
          <a:ln w="50800" cap="flat" cmpd="sng">
            <a:solidFill>
              <a:schemeClr val="tx1"/>
            </a:solidFill>
            <a:prstDash val="solid"/>
            <a:headEnd type="stealth" w="med" len="med"/>
            <a:tailEnd type="none" w="med" len="med"/>
          </a:ln>
        </p:spPr>
      </p:cxnSp>
      <p:cxnSp>
        <p:nvCxnSpPr>
          <p:cNvPr id="117777" name="AutoShape 17"/>
          <p:cNvCxnSpPr/>
          <p:nvPr>
            <p:custDataLst>
              <p:tags r:id="rId12"/>
            </p:custDataLst>
          </p:nvPr>
        </p:nvCxnSpPr>
        <p:spPr>
          <a:xfrm>
            <a:off x="3194050" y="2330450"/>
            <a:ext cx="1574800" cy="336550"/>
          </a:xfrm>
          <a:prstGeom prst="straightConnector1">
            <a:avLst/>
          </a:prstGeom>
          <a:ln w="50800" cap="flat" cmpd="sng">
            <a:solidFill>
              <a:schemeClr val="tx1"/>
            </a:solidFill>
            <a:prstDash val="solid"/>
            <a:headEnd type="stealth" w="med" len="med"/>
            <a:tailEnd type="none" w="med" len="med"/>
          </a:ln>
        </p:spPr>
      </p:cxnSp>
      <p:sp>
        <p:nvSpPr>
          <p:cNvPr id="283663" name="Text Box 21"/>
          <p:cNvSpPr txBox="1"/>
          <p:nvPr/>
        </p:nvSpPr>
        <p:spPr>
          <a:xfrm>
            <a:off x="6096000" y="228600"/>
            <a:ext cx="1219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17782" name="Text Box 22"/>
          <p:cNvSpPr txBox="1"/>
          <p:nvPr/>
        </p:nvSpPr>
        <p:spPr>
          <a:xfrm>
            <a:off x="6096000" y="4038600"/>
            <a:ext cx="2590800" cy="101441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7783" name="Text Box 23"/>
          <p:cNvSpPr txBox="1"/>
          <p:nvPr/>
        </p:nvSpPr>
        <p:spPr>
          <a:xfrm>
            <a:off x="6096000" y="914400"/>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7784" name="Text Box 24"/>
          <p:cNvSpPr txBox="1"/>
          <p:nvPr/>
        </p:nvSpPr>
        <p:spPr>
          <a:xfrm>
            <a:off x="6096000" y="914400"/>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7785" name="Text Box 25"/>
          <p:cNvSpPr txBox="1"/>
          <p:nvPr/>
        </p:nvSpPr>
        <p:spPr>
          <a:xfrm>
            <a:off x="6096000" y="914400"/>
            <a:ext cx="2362200" cy="267652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OPEN:={e5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82"/>
                                        </p:tgtEl>
                                        <p:attrNameLst>
                                          <p:attrName>style.visibility</p:attrName>
                                        </p:attrNameLst>
                                      </p:cBhvr>
                                      <p:to>
                                        <p:strVal val="visible"/>
                                      </p:to>
                                    </p:set>
                                    <p:animEffect transition="in" filter="blinds(horizontal)">
                                      <p:cBhvr>
                                        <p:cTn id="7" dur="500"/>
                                        <p:tgtEl>
                                          <p:spTgt spid="1177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7773"/>
                                        </p:tgtEl>
                                        <p:attrNameLst>
                                          <p:attrName>style.visibility</p:attrName>
                                        </p:attrNameLst>
                                      </p:cBhvr>
                                      <p:to>
                                        <p:strVal val="visible"/>
                                      </p:to>
                                    </p:set>
                                    <p:animEffect transition="in" filter="blinds(horizontal)">
                                      <p:cBhvr>
                                        <p:cTn id="12" dur="500"/>
                                        <p:tgtEl>
                                          <p:spTgt spid="117773"/>
                                        </p:tgtEl>
                                      </p:cBhvr>
                                    </p:animEffect>
                                  </p:childTnLst>
                                </p:cTn>
                              </p:par>
                              <p:par>
                                <p:cTn id="13" presetID="3" presetClass="entr" presetSubtype="10" fill="hold" nodeType="withEffect">
                                  <p:stCondLst>
                                    <p:cond delay="0"/>
                                  </p:stCondLst>
                                  <p:childTnLst>
                                    <p:set>
                                      <p:cBhvr>
                                        <p:cTn id="14" dur="1" fill="hold">
                                          <p:stCondLst>
                                            <p:cond delay="0"/>
                                          </p:stCondLst>
                                        </p:cTn>
                                        <p:tgtEl>
                                          <p:spTgt spid="117772"/>
                                        </p:tgtEl>
                                        <p:attrNameLst>
                                          <p:attrName>style.visibility</p:attrName>
                                        </p:attrNameLst>
                                      </p:cBhvr>
                                      <p:to>
                                        <p:strVal val="visible"/>
                                      </p:to>
                                    </p:set>
                                    <p:animEffect transition="in" filter="blinds(horizontal)">
                                      <p:cBhvr>
                                        <p:cTn id="15" dur="500"/>
                                        <p:tgtEl>
                                          <p:spTgt spid="117772"/>
                                        </p:tgtEl>
                                      </p:cBhvr>
                                    </p:animEffect>
                                  </p:childTnLst>
                                </p:cTn>
                              </p:par>
                              <p:par>
                                <p:cTn id="16" presetID="3" presetClass="entr" presetSubtype="10" fill="hold" nodeType="withEffect">
                                  <p:stCondLst>
                                    <p:cond delay="0"/>
                                  </p:stCondLst>
                                  <p:childTnLst>
                                    <p:set>
                                      <p:cBhvr>
                                        <p:cTn id="17" dur="1" fill="hold">
                                          <p:stCondLst>
                                            <p:cond delay="0"/>
                                          </p:stCondLst>
                                        </p:cTn>
                                        <p:tgtEl>
                                          <p:spTgt spid="117774"/>
                                        </p:tgtEl>
                                        <p:attrNameLst>
                                          <p:attrName>style.visibility</p:attrName>
                                        </p:attrNameLst>
                                      </p:cBhvr>
                                      <p:to>
                                        <p:strVal val="visible"/>
                                      </p:to>
                                    </p:set>
                                    <p:animEffect transition="in" filter="blinds(horizontal)">
                                      <p:cBhvr>
                                        <p:cTn id="18" dur="500"/>
                                        <p:tgtEl>
                                          <p:spTgt spid="11777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7783"/>
                                        </p:tgtEl>
                                        <p:attrNameLst>
                                          <p:attrName>style.visibility</p:attrName>
                                        </p:attrNameLst>
                                      </p:cBhvr>
                                      <p:to>
                                        <p:strVal val="visible"/>
                                      </p:to>
                                    </p:set>
                                    <p:animEffect transition="in" filter="blinds(horizontal)">
                                      <p:cBhvr>
                                        <p:cTn id="23" dur="500"/>
                                        <p:tgtEl>
                                          <p:spTgt spid="11778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7784"/>
                                        </p:tgtEl>
                                        <p:attrNameLst>
                                          <p:attrName>style.visibility</p:attrName>
                                        </p:attrNameLst>
                                      </p:cBhvr>
                                      <p:to>
                                        <p:strVal val="visible"/>
                                      </p:to>
                                    </p:set>
                                    <p:animEffect transition="in" filter="blinds(horizontal)">
                                      <p:cBhvr>
                                        <p:cTn id="28" dur="500"/>
                                        <p:tgtEl>
                                          <p:spTgt spid="11778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17775"/>
                                        </p:tgtEl>
                                        <p:attrNameLst>
                                          <p:attrName>style.visibility</p:attrName>
                                        </p:attrNameLst>
                                      </p:cBhvr>
                                      <p:to>
                                        <p:strVal val="visible"/>
                                      </p:to>
                                    </p:set>
                                    <p:animEffect transition="in" filter="blinds(horizontal)">
                                      <p:cBhvr>
                                        <p:cTn id="33" dur="500"/>
                                        <p:tgtEl>
                                          <p:spTgt spid="117775"/>
                                        </p:tgtEl>
                                      </p:cBhvr>
                                    </p:animEffect>
                                  </p:childTnLst>
                                </p:cTn>
                              </p:par>
                              <p:par>
                                <p:cTn id="34" presetID="3" presetClass="entr" presetSubtype="10" fill="hold" nodeType="withEffect">
                                  <p:stCondLst>
                                    <p:cond delay="0"/>
                                  </p:stCondLst>
                                  <p:childTnLst>
                                    <p:set>
                                      <p:cBhvr>
                                        <p:cTn id="35" dur="1" fill="hold">
                                          <p:stCondLst>
                                            <p:cond delay="0"/>
                                          </p:stCondLst>
                                        </p:cTn>
                                        <p:tgtEl>
                                          <p:spTgt spid="117776"/>
                                        </p:tgtEl>
                                        <p:attrNameLst>
                                          <p:attrName>style.visibility</p:attrName>
                                        </p:attrNameLst>
                                      </p:cBhvr>
                                      <p:to>
                                        <p:strVal val="visible"/>
                                      </p:to>
                                    </p:set>
                                    <p:animEffect transition="in" filter="blinds(horizontal)">
                                      <p:cBhvr>
                                        <p:cTn id="36" dur="500"/>
                                        <p:tgtEl>
                                          <p:spTgt spid="117776"/>
                                        </p:tgtEl>
                                      </p:cBhvr>
                                    </p:animEffect>
                                  </p:childTnLst>
                                </p:cTn>
                              </p:par>
                              <p:par>
                                <p:cTn id="37" presetID="3" presetClass="entr" presetSubtype="10" fill="hold" nodeType="withEffect">
                                  <p:stCondLst>
                                    <p:cond delay="0"/>
                                  </p:stCondLst>
                                  <p:childTnLst>
                                    <p:set>
                                      <p:cBhvr>
                                        <p:cTn id="38" dur="1" fill="hold">
                                          <p:stCondLst>
                                            <p:cond delay="0"/>
                                          </p:stCondLst>
                                        </p:cTn>
                                        <p:tgtEl>
                                          <p:spTgt spid="117777"/>
                                        </p:tgtEl>
                                        <p:attrNameLst>
                                          <p:attrName>style.visibility</p:attrName>
                                        </p:attrNameLst>
                                      </p:cBhvr>
                                      <p:to>
                                        <p:strVal val="visible"/>
                                      </p:to>
                                    </p:set>
                                    <p:animEffect transition="in" filter="blinds(horizontal)">
                                      <p:cBhvr>
                                        <p:cTn id="39" dur="500"/>
                                        <p:tgtEl>
                                          <p:spTgt spid="11777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17785"/>
                                        </p:tgtEl>
                                        <p:attrNameLst>
                                          <p:attrName>style.visibility</p:attrName>
                                        </p:attrNameLst>
                                      </p:cBhvr>
                                      <p:to>
                                        <p:strVal val="visible"/>
                                      </p:to>
                                    </p:set>
                                    <p:animEffect transition="in" filter="blinds(horizontal)">
                                      <p:cBhvr>
                                        <p:cTn id="44" dur="500"/>
                                        <p:tgtEl>
                                          <p:spTgt spid="117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2" grpId="0" bldLvl="0" animBg="1"/>
      <p:bldP spid="117783" grpId="0" bldLvl="0" animBg="1"/>
      <p:bldP spid="117784" grpId="0" bldLvl="0" animBg="1"/>
      <p:bldP spid="117785"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76194" name="组合 7"/>
          <p:cNvGrpSpPr/>
          <p:nvPr/>
        </p:nvGrpSpPr>
        <p:grpSpPr>
          <a:xfrm>
            <a:off x="3001963" y="6045200"/>
            <a:ext cx="6142037" cy="812800"/>
            <a:chOff x="4001597" y="5613400"/>
            <a:chExt cx="8190403" cy="1244600"/>
          </a:xfrm>
        </p:grpSpPr>
        <p:sp>
          <p:nvSpPr>
            <p:cNvPr id="9" name="任意多边形: 形状 8"/>
            <p:cNvSpPr/>
            <p:nvPr>
              <p:custDataLst>
                <p:tags r:id="rId1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76195"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118</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76196" name="Object 2"/>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56008" r:id="rId18" imgW="965200" imgH="711200" progId="Equation.3">
                  <p:embed/>
                </p:oleObj>
              </mc:Choice>
              <mc:Fallback>
                <p:oleObj r:id="rId18" imgW="965200" imgH="711200" progId="Equation.3">
                  <p:embed/>
                  <p:pic>
                    <p:nvPicPr>
                      <p:cNvPr id="0" name="图片 3408"/>
                      <p:cNvPicPr/>
                      <p:nvPr/>
                    </p:nvPicPr>
                    <p:blipFill>
                      <a:blip r:embed="rId19"/>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sp>
        <p:nvSpPr>
          <p:cNvPr id="284675" name="Text Box 3"/>
          <p:cNvSpPr txBox="1"/>
          <p:nvPr/>
        </p:nvSpPr>
        <p:spPr>
          <a:xfrm>
            <a:off x="6096000" y="228600"/>
            <a:ext cx="1219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3</a:t>
            </a:r>
          </a:p>
        </p:txBody>
      </p:sp>
      <p:cxnSp>
        <p:nvCxnSpPr>
          <p:cNvPr id="776198" name="AutoShape 4"/>
          <p:cNvCxnSpPr/>
          <p:nvPr>
            <p:custDataLst>
              <p:tags r:id="rId4"/>
            </p:custDataLst>
          </p:nvPr>
        </p:nvCxnSpPr>
        <p:spPr>
          <a:xfrm flipH="1">
            <a:off x="1443038" y="990600"/>
            <a:ext cx="1795462" cy="338138"/>
          </a:xfrm>
          <a:prstGeom prst="straightConnector1">
            <a:avLst/>
          </a:prstGeom>
          <a:ln w="50800" cap="flat" cmpd="sng">
            <a:solidFill>
              <a:schemeClr val="tx1"/>
            </a:solidFill>
            <a:prstDash val="solid"/>
            <a:headEnd type="stealth" w="med" len="med"/>
            <a:tailEnd type="none" w="med" len="med"/>
          </a:ln>
        </p:spPr>
      </p:cxnSp>
      <p:cxnSp>
        <p:nvCxnSpPr>
          <p:cNvPr id="776199" name="AutoShape 5"/>
          <p:cNvCxnSpPr/>
          <p:nvPr>
            <p:custDataLst>
              <p:tags r:id="rId5"/>
            </p:custDataLst>
          </p:nvPr>
        </p:nvCxnSpPr>
        <p:spPr>
          <a:xfrm flipH="1">
            <a:off x="3195638" y="1033463"/>
            <a:ext cx="4762" cy="282575"/>
          </a:xfrm>
          <a:prstGeom prst="straightConnector1">
            <a:avLst/>
          </a:prstGeom>
          <a:ln w="50800" cap="flat" cmpd="sng">
            <a:solidFill>
              <a:schemeClr val="tx1"/>
            </a:solidFill>
            <a:prstDash val="solid"/>
            <a:headEnd type="stealth" w="med" len="med"/>
            <a:tailEnd type="none" w="med" len="med"/>
          </a:ln>
        </p:spPr>
      </p:cxnSp>
      <p:cxnSp>
        <p:nvCxnSpPr>
          <p:cNvPr id="776200" name="AutoShape 6"/>
          <p:cNvCxnSpPr/>
          <p:nvPr>
            <p:custDataLst>
              <p:tags r:id="rId6"/>
            </p:custDataLst>
          </p:nvPr>
        </p:nvCxnSpPr>
        <p:spPr>
          <a:xfrm>
            <a:off x="3238500" y="990600"/>
            <a:ext cx="1557338" cy="338138"/>
          </a:xfrm>
          <a:prstGeom prst="straightConnector1">
            <a:avLst/>
          </a:prstGeom>
          <a:ln w="50800" cap="flat" cmpd="sng">
            <a:solidFill>
              <a:schemeClr val="tx1"/>
            </a:solidFill>
            <a:prstDash val="solid"/>
            <a:headEnd type="stealth" w="med" len="med"/>
            <a:tailEnd type="none" w="med" len="med"/>
          </a:ln>
        </p:spPr>
      </p:cxnSp>
      <p:graphicFrame>
        <p:nvGraphicFramePr>
          <p:cNvPr id="776201" name="Object 7"/>
          <p:cNvGraphicFramePr>
            <a:graphicFrameLocks noChangeAspect="1"/>
          </p:cNvGraphicFramePr>
          <p:nvPr>
            <p:custDataLst>
              <p:tags r:id="rId7"/>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56009" r:id="rId20" imgW="977900" imgH="711200" progId="Equation.3">
                  <p:embed/>
                </p:oleObj>
              </mc:Choice>
              <mc:Fallback>
                <p:oleObj r:id="rId20" imgW="977900" imgH="711200" progId="Equation.3">
                  <p:embed/>
                  <p:pic>
                    <p:nvPicPr>
                      <p:cNvPr id="0" name="图片 3410"/>
                      <p:cNvPicPr/>
                      <p:nvPr/>
                    </p:nvPicPr>
                    <p:blipFill>
                      <a:blip r:embed="rId21"/>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776202" name="Object 8"/>
          <p:cNvGraphicFramePr>
            <a:graphicFrameLocks noChangeAspect="1"/>
          </p:cNvGraphicFramePr>
          <p:nvPr>
            <p:custDataLst>
              <p:tags r:id="rId8"/>
            </p:custDataLst>
          </p:nvPr>
        </p:nvGraphicFramePr>
        <p:xfrm>
          <a:off x="2522538" y="1328738"/>
          <a:ext cx="1343025" cy="989012"/>
        </p:xfrm>
        <a:graphic>
          <a:graphicData uri="http://schemas.openxmlformats.org/presentationml/2006/ole">
            <mc:AlternateContent xmlns:mc="http://schemas.openxmlformats.org/markup-compatibility/2006">
              <mc:Choice xmlns:v="urn:schemas-microsoft-com:vml" Requires="v">
                <p:oleObj spid="_x0000_s56010" r:id="rId22" imgW="965200" imgH="711200" progId="Equation.3">
                  <p:embed/>
                </p:oleObj>
              </mc:Choice>
              <mc:Fallback>
                <p:oleObj r:id="rId22" imgW="965200" imgH="711200" progId="Equation.3">
                  <p:embed/>
                  <p:pic>
                    <p:nvPicPr>
                      <p:cNvPr id="0" name="图片 3411"/>
                      <p:cNvPicPr/>
                      <p:nvPr/>
                    </p:nvPicPr>
                    <p:blipFill>
                      <a:blip r:embed="rId23"/>
                      <a:stretch>
                        <a:fillRect/>
                      </a:stretch>
                    </p:blipFill>
                    <p:spPr>
                      <a:xfrm>
                        <a:off x="2522538" y="1328738"/>
                        <a:ext cx="1343025"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6203" name="Object 9"/>
          <p:cNvGraphicFramePr>
            <a:graphicFrameLocks noChangeAspect="1"/>
          </p:cNvGraphicFramePr>
          <p:nvPr>
            <p:custDataLst>
              <p:tags r:id="rId9"/>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56011" r:id="rId24" imgW="965200" imgH="711200" progId="Equation.3">
                  <p:embed/>
                </p:oleObj>
              </mc:Choice>
              <mc:Fallback>
                <p:oleObj r:id="rId24" imgW="965200" imgH="711200" progId="Equation.3">
                  <p:embed/>
                  <p:pic>
                    <p:nvPicPr>
                      <p:cNvPr id="0" name="图片 3412"/>
                      <p:cNvPicPr/>
                      <p:nvPr/>
                    </p:nvPicPr>
                    <p:blipFill>
                      <a:blip r:embed="rId25"/>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graphicFrame>
        <p:nvGraphicFramePr>
          <p:cNvPr id="776204" name="Object 13"/>
          <p:cNvGraphicFramePr>
            <a:graphicFrameLocks noChangeAspect="1"/>
          </p:cNvGraphicFramePr>
          <p:nvPr/>
        </p:nvGraphicFramePr>
        <p:xfrm>
          <a:off x="2524125" y="2709863"/>
          <a:ext cx="1341438" cy="989012"/>
        </p:xfrm>
        <a:graphic>
          <a:graphicData uri="http://schemas.openxmlformats.org/presentationml/2006/ole">
            <mc:AlternateContent xmlns:mc="http://schemas.openxmlformats.org/markup-compatibility/2006">
              <mc:Choice xmlns:v="urn:schemas-microsoft-com:vml" Requires="v">
                <p:oleObj spid="_x0000_s56012" r:id="rId26" imgW="965200" imgH="711200" progId="Equation.3">
                  <p:embed/>
                </p:oleObj>
              </mc:Choice>
              <mc:Fallback>
                <p:oleObj r:id="rId26" imgW="965200" imgH="711200" progId="Equation.3">
                  <p:embed/>
                  <p:pic>
                    <p:nvPicPr>
                      <p:cNvPr id="0" name="图片 3409"/>
                      <p:cNvPicPr/>
                      <p:nvPr/>
                    </p:nvPicPr>
                    <p:blipFill>
                      <a:blip r:embed="rId27"/>
                      <a:stretch>
                        <a:fillRect/>
                      </a:stretch>
                    </p:blipFill>
                    <p:spPr>
                      <a:xfrm>
                        <a:off x="2524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6205" name="Object 14"/>
          <p:cNvGraphicFramePr>
            <a:graphicFrameLocks noChangeAspect="1"/>
          </p:cNvGraphicFramePr>
          <p:nvPr/>
        </p:nvGraphicFramePr>
        <p:xfrm>
          <a:off x="754063" y="2709863"/>
          <a:ext cx="1377950" cy="989012"/>
        </p:xfrm>
        <a:graphic>
          <a:graphicData uri="http://schemas.openxmlformats.org/presentationml/2006/ole">
            <mc:AlternateContent xmlns:mc="http://schemas.openxmlformats.org/markup-compatibility/2006">
              <mc:Choice xmlns:v="urn:schemas-microsoft-com:vml" Requires="v">
                <p:oleObj spid="_x0000_s56013" r:id="rId28" imgW="989965" imgH="711200" progId="Equation.3">
                  <p:embed/>
                </p:oleObj>
              </mc:Choice>
              <mc:Fallback>
                <p:oleObj r:id="rId28" imgW="989965" imgH="711200" progId="Equation.3">
                  <p:embed/>
                  <p:pic>
                    <p:nvPicPr>
                      <p:cNvPr id="0" name="图片 3413"/>
                      <p:cNvPicPr/>
                      <p:nvPr/>
                    </p:nvPicPr>
                    <p:blipFill>
                      <a:blip r:embed="rId29"/>
                      <a:stretch>
                        <a:fillRect/>
                      </a:stretch>
                    </p:blipFill>
                    <p:spPr>
                      <a:xfrm>
                        <a:off x="754063" y="2709863"/>
                        <a:ext cx="1377950" cy="989012"/>
                      </a:xfrm>
                      <a:prstGeom prst="rect">
                        <a:avLst/>
                      </a:prstGeom>
                      <a:noFill/>
                      <a:ln w="38100">
                        <a:noFill/>
                        <a:miter/>
                      </a:ln>
                    </p:spPr>
                  </p:pic>
                </p:oleObj>
              </mc:Fallback>
            </mc:AlternateContent>
          </a:graphicData>
        </a:graphic>
      </p:graphicFrame>
      <p:graphicFrame>
        <p:nvGraphicFramePr>
          <p:cNvPr id="776206" name="Object 15"/>
          <p:cNvGraphicFramePr>
            <a:graphicFrameLocks noChangeAspect="1"/>
          </p:cNvGraphicFramePr>
          <p:nvPr/>
        </p:nvGraphicFramePr>
        <p:xfrm>
          <a:off x="4114800" y="2667000"/>
          <a:ext cx="1306513" cy="989013"/>
        </p:xfrm>
        <a:graphic>
          <a:graphicData uri="http://schemas.openxmlformats.org/presentationml/2006/ole">
            <mc:AlternateContent xmlns:mc="http://schemas.openxmlformats.org/markup-compatibility/2006">
              <mc:Choice xmlns:v="urn:schemas-microsoft-com:vml" Requires="v">
                <p:oleObj spid="_x0000_s56014" r:id="rId30" imgW="939165" imgH="711200" progId="Equation.3">
                  <p:embed/>
                </p:oleObj>
              </mc:Choice>
              <mc:Fallback>
                <p:oleObj r:id="rId30" imgW="939165" imgH="711200" progId="Equation.3">
                  <p:embed/>
                  <p:pic>
                    <p:nvPicPr>
                      <p:cNvPr id="0" name="图片 3414"/>
                      <p:cNvPicPr/>
                      <p:nvPr/>
                    </p:nvPicPr>
                    <p:blipFill>
                      <a:blip r:embed="rId31"/>
                      <a:stretch>
                        <a:fillRect/>
                      </a:stretch>
                    </p:blipFill>
                    <p:spPr>
                      <a:xfrm>
                        <a:off x="4114800" y="2667000"/>
                        <a:ext cx="1306513" cy="989013"/>
                      </a:xfrm>
                      <a:prstGeom prst="rect">
                        <a:avLst/>
                      </a:prstGeom>
                      <a:noFill/>
                      <a:ln w="38100">
                        <a:noFill/>
                        <a:miter/>
                      </a:ln>
                    </p:spPr>
                  </p:pic>
                </p:oleObj>
              </mc:Fallback>
            </mc:AlternateContent>
          </a:graphicData>
        </a:graphic>
      </p:graphicFrame>
      <p:cxnSp>
        <p:nvCxnSpPr>
          <p:cNvPr id="776207" name="AutoShape 16"/>
          <p:cNvCxnSpPr/>
          <p:nvPr>
            <p:custDataLst>
              <p:tags r:id="rId10"/>
            </p:custDataLst>
          </p:nvPr>
        </p:nvCxnSpPr>
        <p:spPr>
          <a:xfrm flipH="1">
            <a:off x="1443038" y="2330450"/>
            <a:ext cx="1751012" cy="379413"/>
          </a:xfrm>
          <a:prstGeom prst="straightConnector1">
            <a:avLst/>
          </a:prstGeom>
          <a:ln w="50800" cap="flat" cmpd="sng">
            <a:solidFill>
              <a:schemeClr val="tx1"/>
            </a:solidFill>
            <a:prstDash val="solid"/>
            <a:headEnd type="stealth" w="med" len="med"/>
            <a:tailEnd type="none" w="med" len="med"/>
          </a:ln>
        </p:spPr>
      </p:cxnSp>
      <p:cxnSp>
        <p:nvCxnSpPr>
          <p:cNvPr id="776208" name="AutoShape 17"/>
          <p:cNvCxnSpPr/>
          <p:nvPr>
            <p:custDataLst>
              <p:tags r:id="rId11"/>
            </p:custDataLst>
          </p:nvPr>
        </p:nvCxnSpPr>
        <p:spPr>
          <a:xfrm>
            <a:off x="3194050" y="2330450"/>
            <a:ext cx="1588" cy="366713"/>
          </a:xfrm>
          <a:prstGeom prst="straightConnector1">
            <a:avLst/>
          </a:prstGeom>
          <a:ln w="50800" cap="flat" cmpd="sng">
            <a:solidFill>
              <a:schemeClr val="tx1"/>
            </a:solidFill>
            <a:prstDash val="solid"/>
            <a:headEnd type="stealth" w="med" len="med"/>
            <a:tailEnd type="none" w="med" len="med"/>
          </a:ln>
        </p:spPr>
      </p:cxnSp>
      <p:cxnSp>
        <p:nvCxnSpPr>
          <p:cNvPr id="776209" name="AutoShape 18"/>
          <p:cNvCxnSpPr/>
          <p:nvPr>
            <p:custDataLst>
              <p:tags r:id="rId12"/>
            </p:custDataLst>
          </p:nvPr>
        </p:nvCxnSpPr>
        <p:spPr>
          <a:xfrm>
            <a:off x="3194050" y="2330450"/>
            <a:ext cx="1574800" cy="336550"/>
          </a:xfrm>
          <a:prstGeom prst="straightConnector1">
            <a:avLst/>
          </a:prstGeom>
          <a:ln w="50800" cap="flat" cmpd="sng">
            <a:solidFill>
              <a:schemeClr val="tx1"/>
            </a:solidFill>
            <a:prstDash val="solid"/>
            <a:headEnd type="stealth" w="med" len="med"/>
            <a:tailEnd type="none" w="med" len="med"/>
          </a:ln>
        </p:spPr>
      </p:cxnSp>
      <p:graphicFrame>
        <p:nvGraphicFramePr>
          <p:cNvPr id="118806" name="Object 22"/>
          <p:cNvGraphicFramePr>
            <a:graphicFrameLocks noChangeAspect="1"/>
          </p:cNvGraphicFramePr>
          <p:nvPr/>
        </p:nvGraphicFramePr>
        <p:xfrm>
          <a:off x="1371600" y="4038600"/>
          <a:ext cx="1306513" cy="989013"/>
        </p:xfrm>
        <a:graphic>
          <a:graphicData uri="http://schemas.openxmlformats.org/presentationml/2006/ole">
            <mc:AlternateContent xmlns:mc="http://schemas.openxmlformats.org/markup-compatibility/2006">
              <mc:Choice xmlns:v="urn:schemas-microsoft-com:vml" Requires="v">
                <p:oleObj spid="_x0000_s56015" r:id="rId32" imgW="939165" imgH="711200" progId="Equation.3">
                  <p:embed/>
                </p:oleObj>
              </mc:Choice>
              <mc:Fallback>
                <p:oleObj r:id="rId32" imgW="939165" imgH="711200" progId="Equation.3">
                  <p:embed/>
                  <p:pic>
                    <p:nvPicPr>
                      <p:cNvPr id="0" name="图片 3415"/>
                      <p:cNvPicPr/>
                      <p:nvPr/>
                    </p:nvPicPr>
                    <p:blipFill>
                      <a:blip r:embed="rId33"/>
                      <a:stretch>
                        <a:fillRect/>
                      </a:stretch>
                    </p:blipFill>
                    <p:spPr>
                      <a:xfrm>
                        <a:off x="1371600" y="4038600"/>
                        <a:ext cx="1306513" cy="989013"/>
                      </a:xfrm>
                      <a:prstGeom prst="rect">
                        <a:avLst/>
                      </a:prstGeom>
                      <a:noFill/>
                      <a:ln w="38100">
                        <a:noFill/>
                        <a:miter/>
                      </a:ln>
                    </p:spPr>
                  </p:pic>
                </p:oleObj>
              </mc:Fallback>
            </mc:AlternateContent>
          </a:graphicData>
        </a:graphic>
      </p:graphicFrame>
      <p:graphicFrame>
        <p:nvGraphicFramePr>
          <p:cNvPr id="118807" name="Object 23"/>
          <p:cNvGraphicFramePr>
            <a:graphicFrameLocks noChangeAspect="1"/>
          </p:cNvGraphicFramePr>
          <p:nvPr/>
        </p:nvGraphicFramePr>
        <p:xfrm>
          <a:off x="3657600" y="4038600"/>
          <a:ext cx="1412875" cy="989013"/>
        </p:xfrm>
        <a:graphic>
          <a:graphicData uri="http://schemas.openxmlformats.org/presentationml/2006/ole">
            <mc:AlternateContent xmlns:mc="http://schemas.openxmlformats.org/markup-compatibility/2006">
              <mc:Choice xmlns:v="urn:schemas-microsoft-com:vml" Requires="v">
                <p:oleObj spid="_x0000_s56016" r:id="rId34" imgW="1016000" imgH="711200" progId="Equation.3">
                  <p:embed/>
                </p:oleObj>
              </mc:Choice>
              <mc:Fallback>
                <p:oleObj r:id="rId34" imgW="1016000" imgH="711200" progId="Equation.3">
                  <p:embed/>
                  <p:pic>
                    <p:nvPicPr>
                      <p:cNvPr id="0" name="图片 3416"/>
                      <p:cNvPicPr/>
                      <p:nvPr/>
                    </p:nvPicPr>
                    <p:blipFill>
                      <a:blip r:embed="rId35"/>
                      <a:stretch>
                        <a:fillRect/>
                      </a:stretch>
                    </p:blipFill>
                    <p:spPr>
                      <a:xfrm>
                        <a:off x="3657600" y="4038600"/>
                        <a:ext cx="1412875" cy="989013"/>
                      </a:xfrm>
                      <a:prstGeom prst="rect">
                        <a:avLst/>
                      </a:prstGeom>
                      <a:noFill/>
                      <a:ln w="38100">
                        <a:noFill/>
                        <a:miter/>
                      </a:ln>
                    </p:spPr>
                  </p:pic>
                </p:oleObj>
              </mc:Fallback>
            </mc:AlternateContent>
          </a:graphicData>
        </a:graphic>
      </p:graphicFrame>
      <p:cxnSp>
        <p:nvCxnSpPr>
          <p:cNvPr id="118808" name="AutoShape 24"/>
          <p:cNvCxnSpPr/>
          <p:nvPr>
            <p:custDataLst>
              <p:tags r:id="rId13"/>
            </p:custDataLst>
          </p:nvPr>
        </p:nvCxnSpPr>
        <p:spPr>
          <a:xfrm flipH="1">
            <a:off x="2025650" y="3711575"/>
            <a:ext cx="1169988" cy="327025"/>
          </a:xfrm>
          <a:prstGeom prst="straightConnector1">
            <a:avLst/>
          </a:prstGeom>
          <a:ln w="50800" cap="flat" cmpd="sng">
            <a:solidFill>
              <a:schemeClr val="tx1"/>
            </a:solidFill>
            <a:prstDash val="solid"/>
            <a:headEnd type="stealth" w="med" len="med"/>
            <a:tailEnd type="none" w="med" len="med"/>
          </a:ln>
        </p:spPr>
      </p:cxnSp>
      <p:cxnSp>
        <p:nvCxnSpPr>
          <p:cNvPr id="118809" name="AutoShape 25"/>
          <p:cNvCxnSpPr/>
          <p:nvPr>
            <p:custDataLst>
              <p:tags r:id="rId14"/>
            </p:custDataLst>
          </p:nvPr>
        </p:nvCxnSpPr>
        <p:spPr>
          <a:xfrm>
            <a:off x="3195638" y="3711575"/>
            <a:ext cx="1168400" cy="327025"/>
          </a:xfrm>
          <a:prstGeom prst="straightConnector1">
            <a:avLst/>
          </a:prstGeom>
          <a:ln w="50800" cap="flat" cmpd="sng">
            <a:solidFill>
              <a:schemeClr val="tx1"/>
            </a:solidFill>
            <a:prstDash val="solid"/>
            <a:headEnd type="stealth" w="med" len="med"/>
            <a:tailEnd type="none" w="med" len="med"/>
          </a:ln>
        </p:spPr>
      </p:cxnSp>
      <p:sp>
        <p:nvSpPr>
          <p:cNvPr id="118812" name="Text Box 28"/>
          <p:cNvSpPr txBox="1"/>
          <p:nvPr/>
        </p:nvSpPr>
        <p:spPr>
          <a:xfrm>
            <a:off x="6096000" y="4648200"/>
            <a:ext cx="25908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b5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8813" name="Text Box 29"/>
          <p:cNvSpPr txBox="1"/>
          <p:nvPr/>
        </p:nvSpPr>
        <p:spPr>
          <a:xfrm>
            <a:off x="6172200" y="762000"/>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l</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8814" name="Text Box 30"/>
          <p:cNvSpPr txBox="1"/>
          <p:nvPr/>
        </p:nvSpPr>
        <p:spPr>
          <a:xfrm>
            <a:off x="6172200" y="762000"/>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l5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8815" name="Text Box 31"/>
          <p:cNvSpPr txBox="1"/>
          <p:nvPr/>
        </p:nvSpPr>
        <p:spPr>
          <a:xfrm>
            <a:off x="6172200" y="762000"/>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OPEN:={l5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812"/>
                                        </p:tgtEl>
                                        <p:attrNameLst>
                                          <p:attrName>style.visibility</p:attrName>
                                        </p:attrNameLst>
                                      </p:cBhvr>
                                      <p:to>
                                        <p:strVal val="visible"/>
                                      </p:to>
                                    </p:set>
                                    <p:animEffect transition="in" filter="blinds(horizontal)">
                                      <p:cBhvr>
                                        <p:cTn id="7" dur="500"/>
                                        <p:tgtEl>
                                          <p:spTgt spid="1188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8806"/>
                                        </p:tgtEl>
                                        <p:attrNameLst>
                                          <p:attrName>style.visibility</p:attrName>
                                        </p:attrNameLst>
                                      </p:cBhvr>
                                      <p:to>
                                        <p:strVal val="visible"/>
                                      </p:to>
                                    </p:set>
                                    <p:animEffect transition="in" filter="blinds(horizontal)">
                                      <p:cBhvr>
                                        <p:cTn id="12" dur="500"/>
                                        <p:tgtEl>
                                          <p:spTgt spid="118806"/>
                                        </p:tgtEl>
                                      </p:cBhvr>
                                    </p:animEffect>
                                  </p:childTnLst>
                                </p:cTn>
                              </p:par>
                              <p:par>
                                <p:cTn id="13" presetID="3" presetClass="entr" presetSubtype="10" fill="hold" nodeType="withEffect">
                                  <p:stCondLst>
                                    <p:cond delay="0"/>
                                  </p:stCondLst>
                                  <p:childTnLst>
                                    <p:set>
                                      <p:cBhvr>
                                        <p:cTn id="14" dur="1" fill="hold">
                                          <p:stCondLst>
                                            <p:cond delay="0"/>
                                          </p:stCondLst>
                                        </p:cTn>
                                        <p:tgtEl>
                                          <p:spTgt spid="118807"/>
                                        </p:tgtEl>
                                        <p:attrNameLst>
                                          <p:attrName>style.visibility</p:attrName>
                                        </p:attrNameLst>
                                      </p:cBhvr>
                                      <p:to>
                                        <p:strVal val="visible"/>
                                      </p:to>
                                    </p:set>
                                    <p:animEffect transition="in" filter="blinds(horizontal)">
                                      <p:cBhvr>
                                        <p:cTn id="15" dur="500"/>
                                        <p:tgtEl>
                                          <p:spTgt spid="11880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8813"/>
                                        </p:tgtEl>
                                        <p:attrNameLst>
                                          <p:attrName>style.visibility</p:attrName>
                                        </p:attrNameLst>
                                      </p:cBhvr>
                                      <p:to>
                                        <p:strVal val="visible"/>
                                      </p:to>
                                    </p:set>
                                    <p:animEffect transition="in" filter="blinds(horizontal)">
                                      <p:cBhvr>
                                        <p:cTn id="20" dur="500"/>
                                        <p:tgtEl>
                                          <p:spTgt spid="1188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8814"/>
                                        </p:tgtEl>
                                        <p:attrNameLst>
                                          <p:attrName>style.visibility</p:attrName>
                                        </p:attrNameLst>
                                      </p:cBhvr>
                                      <p:to>
                                        <p:strVal val="visible"/>
                                      </p:to>
                                    </p:set>
                                    <p:animEffect transition="in" filter="blinds(horizontal)">
                                      <p:cBhvr>
                                        <p:cTn id="25" dur="500"/>
                                        <p:tgtEl>
                                          <p:spTgt spid="11881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18808"/>
                                        </p:tgtEl>
                                        <p:attrNameLst>
                                          <p:attrName>style.visibility</p:attrName>
                                        </p:attrNameLst>
                                      </p:cBhvr>
                                      <p:to>
                                        <p:strVal val="visible"/>
                                      </p:to>
                                    </p:set>
                                    <p:animEffect transition="in" filter="blinds(horizontal)">
                                      <p:cBhvr>
                                        <p:cTn id="30" dur="500"/>
                                        <p:tgtEl>
                                          <p:spTgt spid="118808"/>
                                        </p:tgtEl>
                                      </p:cBhvr>
                                    </p:animEffect>
                                  </p:childTnLst>
                                </p:cTn>
                              </p:par>
                              <p:par>
                                <p:cTn id="31" presetID="3" presetClass="entr" presetSubtype="10" fill="hold" nodeType="withEffect">
                                  <p:stCondLst>
                                    <p:cond delay="0"/>
                                  </p:stCondLst>
                                  <p:childTnLst>
                                    <p:set>
                                      <p:cBhvr>
                                        <p:cTn id="32" dur="1" fill="hold">
                                          <p:stCondLst>
                                            <p:cond delay="0"/>
                                          </p:stCondLst>
                                        </p:cTn>
                                        <p:tgtEl>
                                          <p:spTgt spid="118809"/>
                                        </p:tgtEl>
                                        <p:attrNameLst>
                                          <p:attrName>style.visibility</p:attrName>
                                        </p:attrNameLst>
                                      </p:cBhvr>
                                      <p:to>
                                        <p:strVal val="visible"/>
                                      </p:to>
                                    </p:set>
                                    <p:animEffect transition="in" filter="blinds(horizontal)">
                                      <p:cBhvr>
                                        <p:cTn id="33" dur="500"/>
                                        <p:tgtEl>
                                          <p:spTgt spid="11880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18815"/>
                                        </p:tgtEl>
                                        <p:attrNameLst>
                                          <p:attrName>style.visibility</p:attrName>
                                        </p:attrNameLst>
                                      </p:cBhvr>
                                      <p:to>
                                        <p:strVal val="visible"/>
                                      </p:to>
                                    </p:set>
                                    <p:animEffect transition="in" filter="blinds(horizontal)">
                                      <p:cBhvr>
                                        <p:cTn id="38" dur="500"/>
                                        <p:tgtEl>
                                          <p:spTgt spid="118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12" grpId="0" bldLvl="0" animBg="1"/>
      <p:bldP spid="118813" grpId="0" bldLvl="0" animBg="1"/>
      <p:bldP spid="118814" grpId="0" bldLvl="0" animBg="1"/>
      <p:bldP spid="118815" grpId="0" bldLvl="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77218" name="组合 7"/>
          <p:cNvGrpSpPr/>
          <p:nvPr/>
        </p:nvGrpSpPr>
        <p:grpSpPr>
          <a:xfrm>
            <a:off x="3001963" y="6045200"/>
            <a:ext cx="6142037" cy="812800"/>
            <a:chOff x="4001597" y="5613400"/>
            <a:chExt cx="8190403" cy="1244600"/>
          </a:xfrm>
        </p:grpSpPr>
        <p:sp>
          <p:nvSpPr>
            <p:cNvPr id="9" name="任意多边形: 形状 8"/>
            <p:cNvSpPr/>
            <p:nvPr>
              <p:custDataLst>
                <p:tags r:id="rId1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8"/>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77219"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119</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19810" name="Object 2"/>
          <p:cNvGraphicFramePr>
            <a:graphicFrameLocks noChangeAspect="1"/>
          </p:cNvGraphicFramePr>
          <p:nvPr>
            <p:custDataLst>
              <p:tags r:id="rId4"/>
            </p:custDataLst>
          </p:nvPr>
        </p:nvGraphicFramePr>
        <p:xfrm>
          <a:off x="1524000" y="5257800"/>
          <a:ext cx="990600" cy="1306513"/>
        </p:xfrm>
        <a:graphic>
          <a:graphicData uri="http://schemas.openxmlformats.org/presentationml/2006/ole">
            <mc:AlternateContent xmlns:mc="http://schemas.openxmlformats.org/markup-compatibility/2006">
              <mc:Choice xmlns:v="urn:schemas-microsoft-com:vml" Requires="v">
                <p:oleObj spid="_x0000_s57111" r:id="rId20" imgW="711200" imgH="939165" progId="Equation.3">
                  <p:embed/>
                </p:oleObj>
              </mc:Choice>
              <mc:Fallback>
                <p:oleObj r:id="rId20" imgW="711200" imgH="939165" progId="Equation.3">
                  <p:embed/>
                  <p:pic>
                    <p:nvPicPr>
                      <p:cNvPr id="0" name="图片 3417"/>
                      <p:cNvPicPr/>
                      <p:nvPr/>
                    </p:nvPicPr>
                    <p:blipFill>
                      <a:blip r:embed="rId21"/>
                      <a:stretch>
                        <a:fillRect/>
                      </a:stretch>
                    </p:blipFill>
                    <p:spPr>
                      <a:xfrm>
                        <a:off x="1524000" y="5257800"/>
                        <a:ext cx="990600" cy="1306513"/>
                      </a:xfrm>
                      <a:prstGeom prst="rect">
                        <a:avLst/>
                      </a:prstGeom>
                      <a:solidFill>
                        <a:srgbClr val="F2F2F2"/>
                      </a:solidFill>
                      <a:ln w="38100">
                        <a:noFill/>
                        <a:miter/>
                      </a:ln>
                    </p:spPr>
                  </p:pic>
                </p:oleObj>
              </mc:Fallback>
            </mc:AlternateContent>
          </a:graphicData>
        </a:graphic>
      </p:graphicFrame>
      <p:cxnSp>
        <p:nvCxnSpPr>
          <p:cNvPr id="119811" name="AutoShape 3"/>
          <p:cNvCxnSpPr/>
          <p:nvPr>
            <p:custDataLst>
              <p:tags r:id="rId5"/>
            </p:custDataLst>
          </p:nvPr>
        </p:nvCxnSpPr>
        <p:spPr>
          <a:xfrm flipH="1">
            <a:off x="2019300" y="5040313"/>
            <a:ext cx="6350" cy="217487"/>
          </a:xfrm>
          <a:prstGeom prst="straightConnector1">
            <a:avLst/>
          </a:prstGeom>
          <a:ln w="50800" cap="flat" cmpd="sng">
            <a:solidFill>
              <a:schemeClr val="tx1"/>
            </a:solidFill>
            <a:prstDash val="solid"/>
            <a:headEnd type="stealth" w="med" len="med"/>
            <a:tailEnd type="none" w="med" len="med"/>
          </a:ln>
        </p:spPr>
      </p:cxnSp>
      <p:sp>
        <p:nvSpPr>
          <p:cNvPr id="119812" name="Text Box 4"/>
          <p:cNvSpPr txBox="1"/>
          <p:nvPr/>
        </p:nvSpPr>
        <p:spPr>
          <a:xfrm>
            <a:off x="4495800" y="5486400"/>
            <a:ext cx="464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CLOSE:={s5,b5,e5,l5}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285701" name="Text Box 5"/>
          <p:cNvSpPr txBox="1"/>
          <p:nvPr/>
        </p:nvSpPr>
        <p:spPr>
          <a:xfrm>
            <a:off x="6096000" y="228600"/>
            <a:ext cx="1219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4</a:t>
            </a:r>
          </a:p>
        </p:txBody>
      </p:sp>
      <p:graphicFrame>
        <p:nvGraphicFramePr>
          <p:cNvPr id="777224" name="Object 6"/>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57112" r:id="rId22" imgW="965200" imgH="711200" progId="Equation.3">
                  <p:embed/>
                </p:oleObj>
              </mc:Choice>
              <mc:Fallback>
                <p:oleObj r:id="rId22" imgW="965200" imgH="711200" progId="Equation.3">
                  <p:embed/>
                  <p:pic>
                    <p:nvPicPr>
                      <p:cNvPr id="0" name="图片 3418"/>
                      <p:cNvPicPr/>
                      <p:nvPr/>
                    </p:nvPicPr>
                    <p:blipFill>
                      <a:blip r:embed="rId23"/>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77225" name="AutoShape 7"/>
          <p:cNvCxnSpPr/>
          <p:nvPr>
            <p:custDataLst>
              <p:tags r:id="rId6"/>
            </p:custDataLst>
          </p:nvPr>
        </p:nvCxnSpPr>
        <p:spPr>
          <a:xfrm flipH="1">
            <a:off x="1443038" y="990600"/>
            <a:ext cx="1795462" cy="338138"/>
          </a:xfrm>
          <a:prstGeom prst="straightConnector1">
            <a:avLst/>
          </a:prstGeom>
          <a:ln w="50800" cap="flat" cmpd="sng">
            <a:solidFill>
              <a:schemeClr val="tx1"/>
            </a:solidFill>
            <a:prstDash val="solid"/>
            <a:headEnd type="stealth" w="med" len="med"/>
            <a:tailEnd type="none" w="med" len="med"/>
          </a:ln>
        </p:spPr>
      </p:cxnSp>
      <p:cxnSp>
        <p:nvCxnSpPr>
          <p:cNvPr id="777226" name="AutoShape 8"/>
          <p:cNvCxnSpPr/>
          <p:nvPr>
            <p:custDataLst>
              <p:tags r:id="rId7"/>
            </p:custDataLst>
          </p:nvPr>
        </p:nvCxnSpPr>
        <p:spPr>
          <a:xfrm flipH="1">
            <a:off x="3194050" y="1033463"/>
            <a:ext cx="4763" cy="282575"/>
          </a:xfrm>
          <a:prstGeom prst="straightConnector1">
            <a:avLst/>
          </a:prstGeom>
          <a:ln w="50800" cap="flat" cmpd="sng">
            <a:solidFill>
              <a:schemeClr val="tx1"/>
            </a:solidFill>
            <a:prstDash val="solid"/>
            <a:headEnd type="stealth" w="med" len="med"/>
            <a:tailEnd type="none" w="med" len="med"/>
          </a:ln>
        </p:spPr>
      </p:cxnSp>
      <p:cxnSp>
        <p:nvCxnSpPr>
          <p:cNvPr id="777227" name="AutoShape 9"/>
          <p:cNvCxnSpPr/>
          <p:nvPr>
            <p:custDataLst>
              <p:tags r:id="rId8"/>
            </p:custDataLst>
          </p:nvPr>
        </p:nvCxnSpPr>
        <p:spPr>
          <a:xfrm>
            <a:off x="3238500" y="990600"/>
            <a:ext cx="1557338" cy="338138"/>
          </a:xfrm>
          <a:prstGeom prst="straightConnector1">
            <a:avLst/>
          </a:prstGeom>
          <a:ln w="50800" cap="flat" cmpd="sng">
            <a:solidFill>
              <a:schemeClr val="tx1"/>
            </a:solidFill>
            <a:prstDash val="solid"/>
            <a:headEnd type="stealth" w="med" len="med"/>
            <a:tailEnd type="none" w="med" len="med"/>
          </a:ln>
        </p:spPr>
      </p:cxnSp>
      <p:graphicFrame>
        <p:nvGraphicFramePr>
          <p:cNvPr id="777228" name="Object 10"/>
          <p:cNvGraphicFramePr>
            <a:graphicFrameLocks noChangeAspect="1"/>
          </p:cNvGraphicFramePr>
          <p:nvPr>
            <p:custDataLst>
              <p:tags r:id="rId9"/>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57113" r:id="rId24" imgW="977900" imgH="711200" progId="Equation.3">
                  <p:embed/>
                </p:oleObj>
              </mc:Choice>
              <mc:Fallback>
                <p:oleObj r:id="rId24" imgW="977900" imgH="711200" progId="Equation.3">
                  <p:embed/>
                  <p:pic>
                    <p:nvPicPr>
                      <p:cNvPr id="0" name="图片 3420"/>
                      <p:cNvPicPr/>
                      <p:nvPr/>
                    </p:nvPicPr>
                    <p:blipFill>
                      <a:blip r:embed="rId25"/>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777229" name="Object 11"/>
          <p:cNvGraphicFramePr>
            <a:graphicFrameLocks noChangeAspect="1"/>
          </p:cNvGraphicFramePr>
          <p:nvPr>
            <p:custDataLst>
              <p:tags r:id="rId10"/>
            </p:custDataLst>
          </p:nvPr>
        </p:nvGraphicFramePr>
        <p:xfrm>
          <a:off x="2522538" y="1328738"/>
          <a:ext cx="1343025" cy="989012"/>
        </p:xfrm>
        <a:graphic>
          <a:graphicData uri="http://schemas.openxmlformats.org/presentationml/2006/ole">
            <mc:AlternateContent xmlns:mc="http://schemas.openxmlformats.org/markup-compatibility/2006">
              <mc:Choice xmlns:v="urn:schemas-microsoft-com:vml" Requires="v">
                <p:oleObj spid="_x0000_s57114" r:id="rId26" imgW="965200" imgH="711200" progId="Equation.3">
                  <p:embed/>
                </p:oleObj>
              </mc:Choice>
              <mc:Fallback>
                <p:oleObj r:id="rId26" imgW="965200" imgH="711200" progId="Equation.3">
                  <p:embed/>
                  <p:pic>
                    <p:nvPicPr>
                      <p:cNvPr id="0" name="图片 3421"/>
                      <p:cNvPicPr/>
                      <p:nvPr/>
                    </p:nvPicPr>
                    <p:blipFill>
                      <a:blip r:embed="rId27"/>
                      <a:stretch>
                        <a:fillRect/>
                      </a:stretch>
                    </p:blipFill>
                    <p:spPr>
                      <a:xfrm>
                        <a:off x="2522538" y="1328738"/>
                        <a:ext cx="1343025"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7230" name="Object 12"/>
          <p:cNvGraphicFramePr>
            <a:graphicFrameLocks noChangeAspect="1"/>
          </p:cNvGraphicFramePr>
          <p:nvPr>
            <p:custDataLst>
              <p:tags r:id="rId11"/>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57115" r:id="rId28" imgW="965200" imgH="711200" progId="Equation.3">
                  <p:embed/>
                </p:oleObj>
              </mc:Choice>
              <mc:Fallback>
                <p:oleObj r:id="rId28" imgW="965200" imgH="711200" progId="Equation.3">
                  <p:embed/>
                  <p:pic>
                    <p:nvPicPr>
                      <p:cNvPr id="0" name="图片 3422"/>
                      <p:cNvPicPr/>
                      <p:nvPr/>
                    </p:nvPicPr>
                    <p:blipFill>
                      <a:blip r:embed="rId29"/>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graphicFrame>
        <p:nvGraphicFramePr>
          <p:cNvPr id="777231" name="Object 16"/>
          <p:cNvGraphicFramePr>
            <a:graphicFrameLocks noChangeAspect="1"/>
          </p:cNvGraphicFramePr>
          <p:nvPr/>
        </p:nvGraphicFramePr>
        <p:xfrm>
          <a:off x="2524125" y="2709863"/>
          <a:ext cx="1341438" cy="989012"/>
        </p:xfrm>
        <a:graphic>
          <a:graphicData uri="http://schemas.openxmlformats.org/presentationml/2006/ole">
            <mc:AlternateContent xmlns:mc="http://schemas.openxmlformats.org/markup-compatibility/2006">
              <mc:Choice xmlns:v="urn:schemas-microsoft-com:vml" Requires="v">
                <p:oleObj spid="_x0000_s57116" r:id="rId30" imgW="965200" imgH="711200" progId="Equation.3">
                  <p:embed/>
                </p:oleObj>
              </mc:Choice>
              <mc:Fallback>
                <p:oleObj r:id="rId30" imgW="965200" imgH="711200" progId="Equation.3">
                  <p:embed/>
                  <p:pic>
                    <p:nvPicPr>
                      <p:cNvPr id="0" name="图片 3419"/>
                      <p:cNvPicPr/>
                      <p:nvPr/>
                    </p:nvPicPr>
                    <p:blipFill>
                      <a:blip r:embed="rId31"/>
                      <a:stretch>
                        <a:fillRect/>
                      </a:stretch>
                    </p:blipFill>
                    <p:spPr>
                      <a:xfrm>
                        <a:off x="2524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7232" name="Object 17"/>
          <p:cNvGraphicFramePr>
            <a:graphicFrameLocks noChangeAspect="1"/>
          </p:cNvGraphicFramePr>
          <p:nvPr/>
        </p:nvGraphicFramePr>
        <p:xfrm>
          <a:off x="754063" y="2709863"/>
          <a:ext cx="1377950" cy="989012"/>
        </p:xfrm>
        <a:graphic>
          <a:graphicData uri="http://schemas.openxmlformats.org/presentationml/2006/ole">
            <mc:AlternateContent xmlns:mc="http://schemas.openxmlformats.org/markup-compatibility/2006">
              <mc:Choice xmlns:v="urn:schemas-microsoft-com:vml" Requires="v">
                <p:oleObj spid="_x0000_s57117" r:id="rId32" imgW="989965" imgH="711200" progId="Equation.3">
                  <p:embed/>
                </p:oleObj>
              </mc:Choice>
              <mc:Fallback>
                <p:oleObj r:id="rId32" imgW="989965" imgH="711200" progId="Equation.3">
                  <p:embed/>
                  <p:pic>
                    <p:nvPicPr>
                      <p:cNvPr id="0" name="图片 3423"/>
                      <p:cNvPicPr/>
                      <p:nvPr/>
                    </p:nvPicPr>
                    <p:blipFill>
                      <a:blip r:embed="rId33"/>
                      <a:stretch>
                        <a:fillRect/>
                      </a:stretch>
                    </p:blipFill>
                    <p:spPr>
                      <a:xfrm>
                        <a:off x="754063" y="2709863"/>
                        <a:ext cx="1377950" cy="989012"/>
                      </a:xfrm>
                      <a:prstGeom prst="rect">
                        <a:avLst/>
                      </a:prstGeom>
                      <a:noFill/>
                      <a:ln w="38100">
                        <a:noFill/>
                        <a:miter/>
                      </a:ln>
                    </p:spPr>
                  </p:pic>
                </p:oleObj>
              </mc:Fallback>
            </mc:AlternateContent>
          </a:graphicData>
        </a:graphic>
      </p:graphicFrame>
      <p:graphicFrame>
        <p:nvGraphicFramePr>
          <p:cNvPr id="777233" name="Object 18"/>
          <p:cNvGraphicFramePr>
            <a:graphicFrameLocks noChangeAspect="1"/>
          </p:cNvGraphicFramePr>
          <p:nvPr/>
        </p:nvGraphicFramePr>
        <p:xfrm>
          <a:off x="4114800" y="2667000"/>
          <a:ext cx="1306513" cy="989013"/>
        </p:xfrm>
        <a:graphic>
          <a:graphicData uri="http://schemas.openxmlformats.org/presentationml/2006/ole">
            <mc:AlternateContent xmlns:mc="http://schemas.openxmlformats.org/markup-compatibility/2006">
              <mc:Choice xmlns:v="urn:schemas-microsoft-com:vml" Requires="v">
                <p:oleObj spid="_x0000_s57118" r:id="rId34" imgW="939165" imgH="711200" progId="Equation.3">
                  <p:embed/>
                </p:oleObj>
              </mc:Choice>
              <mc:Fallback>
                <p:oleObj r:id="rId34" imgW="939165" imgH="711200" progId="Equation.3">
                  <p:embed/>
                  <p:pic>
                    <p:nvPicPr>
                      <p:cNvPr id="0" name="图片 3424"/>
                      <p:cNvPicPr/>
                      <p:nvPr/>
                    </p:nvPicPr>
                    <p:blipFill>
                      <a:blip r:embed="rId35"/>
                      <a:stretch>
                        <a:fillRect/>
                      </a:stretch>
                    </p:blipFill>
                    <p:spPr>
                      <a:xfrm>
                        <a:off x="4114800" y="2667000"/>
                        <a:ext cx="1306513" cy="989013"/>
                      </a:xfrm>
                      <a:prstGeom prst="rect">
                        <a:avLst/>
                      </a:prstGeom>
                      <a:noFill/>
                      <a:ln w="38100">
                        <a:noFill/>
                        <a:miter/>
                      </a:ln>
                    </p:spPr>
                  </p:pic>
                </p:oleObj>
              </mc:Fallback>
            </mc:AlternateContent>
          </a:graphicData>
        </a:graphic>
      </p:graphicFrame>
      <p:cxnSp>
        <p:nvCxnSpPr>
          <p:cNvPr id="777234" name="AutoShape 19"/>
          <p:cNvCxnSpPr/>
          <p:nvPr>
            <p:custDataLst>
              <p:tags r:id="rId12"/>
            </p:custDataLst>
          </p:nvPr>
        </p:nvCxnSpPr>
        <p:spPr>
          <a:xfrm flipH="1">
            <a:off x="1443038" y="2330450"/>
            <a:ext cx="1751012" cy="379413"/>
          </a:xfrm>
          <a:prstGeom prst="straightConnector1">
            <a:avLst/>
          </a:prstGeom>
          <a:ln w="50800" cap="flat" cmpd="sng">
            <a:solidFill>
              <a:schemeClr val="tx1"/>
            </a:solidFill>
            <a:prstDash val="solid"/>
            <a:headEnd type="stealth" w="med" len="med"/>
            <a:tailEnd type="none" w="med" len="med"/>
          </a:ln>
        </p:spPr>
      </p:cxnSp>
      <p:cxnSp>
        <p:nvCxnSpPr>
          <p:cNvPr id="777235" name="AutoShape 20"/>
          <p:cNvCxnSpPr/>
          <p:nvPr>
            <p:custDataLst>
              <p:tags r:id="rId13"/>
            </p:custDataLst>
          </p:nvPr>
        </p:nvCxnSpPr>
        <p:spPr>
          <a:xfrm>
            <a:off x="3194050" y="2330450"/>
            <a:ext cx="1588" cy="366713"/>
          </a:xfrm>
          <a:prstGeom prst="straightConnector1">
            <a:avLst/>
          </a:prstGeom>
          <a:ln w="50800" cap="flat" cmpd="sng">
            <a:solidFill>
              <a:schemeClr val="tx1"/>
            </a:solidFill>
            <a:prstDash val="solid"/>
            <a:headEnd type="stealth" w="med" len="med"/>
            <a:tailEnd type="none" w="med" len="med"/>
          </a:ln>
        </p:spPr>
      </p:cxnSp>
      <p:cxnSp>
        <p:nvCxnSpPr>
          <p:cNvPr id="777236" name="AutoShape 21"/>
          <p:cNvCxnSpPr/>
          <p:nvPr>
            <p:custDataLst>
              <p:tags r:id="rId14"/>
            </p:custDataLst>
          </p:nvPr>
        </p:nvCxnSpPr>
        <p:spPr>
          <a:xfrm>
            <a:off x="3194050" y="2330450"/>
            <a:ext cx="1574800" cy="336550"/>
          </a:xfrm>
          <a:prstGeom prst="straightConnector1">
            <a:avLst/>
          </a:prstGeom>
          <a:ln w="50800" cap="flat" cmpd="sng">
            <a:solidFill>
              <a:schemeClr val="tx1"/>
            </a:solidFill>
            <a:prstDash val="solid"/>
            <a:headEnd type="stealth" w="med" len="med"/>
            <a:tailEnd type="none" w="med" len="med"/>
          </a:ln>
        </p:spPr>
      </p:cxnSp>
      <p:graphicFrame>
        <p:nvGraphicFramePr>
          <p:cNvPr id="777237" name="Object 25"/>
          <p:cNvGraphicFramePr>
            <a:graphicFrameLocks noChangeAspect="1"/>
          </p:cNvGraphicFramePr>
          <p:nvPr/>
        </p:nvGraphicFramePr>
        <p:xfrm>
          <a:off x="1371600" y="4038600"/>
          <a:ext cx="1306513" cy="989013"/>
        </p:xfrm>
        <a:graphic>
          <a:graphicData uri="http://schemas.openxmlformats.org/presentationml/2006/ole">
            <mc:AlternateContent xmlns:mc="http://schemas.openxmlformats.org/markup-compatibility/2006">
              <mc:Choice xmlns:v="urn:schemas-microsoft-com:vml" Requires="v">
                <p:oleObj spid="_x0000_s57119" r:id="rId36" imgW="939165" imgH="711200" progId="Equation.3">
                  <p:embed/>
                </p:oleObj>
              </mc:Choice>
              <mc:Fallback>
                <p:oleObj r:id="rId36" imgW="939165" imgH="711200" progId="Equation.3">
                  <p:embed/>
                  <p:pic>
                    <p:nvPicPr>
                      <p:cNvPr id="0" name="图片 3425"/>
                      <p:cNvPicPr/>
                      <p:nvPr/>
                    </p:nvPicPr>
                    <p:blipFill>
                      <a:blip r:embed="rId37"/>
                      <a:stretch>
                        <a:fillRect/>
                      </a:stretch>
                    </p:blipFill>
                    <p:spPr>
                      <a:xfrm>
                        <a:off x="1371600" y="4038600"/>
                        <a:ext cx="1306513"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7238" name="Object 26"/>
          <p:cNvGraphicFramePr>
            <a:graphicFrameLocks noChangeAspect="1"/>
          </p:cNvGraphicFramePr>
          <p:nvPr/>
        </p:nvGraphicFramePr>
        <p:xfrm>
          <a:off x="3657600" y="4038600"/>
          <a:ext cx="1412875" cy="989013"/>
        </p:xfrm>
        <a:graphic>
          <a:graphicData uri="http://schemas.openxmlformats.org/presentationml/2006/ole">
            <mc:AlternateContent xmlns:mc="http://schemas.openxmlformats.org/markup-compatibility/2006">
              <mc:Choice xmlns:v="urn:schemas-microsoft-com:vml" Requires="v">
                <p:oleObj spid="_x0000_s57120" r:id="rId38" imgW="1016000" imgH="711200" progId="Equation.3">
                  <p:embed/>
                </p:oleObj>
              </mc:Choice>
              <mc:Fallback>
                <p:oleObj r:id="rId38" imgW="1016000" imgH="711200" progId="Equation.3">
                  <p:embed/>
                  <p:pic>
                    <p:nvPicPr>
                      <p:cNvPr id="0" name="图片 3426"/>
                      <p:cNvPicPr/>
                      <p:nvPr/>
                    </p:nvPicPr>
                    <p:blipFill>
                      <a:blip r:embed="rId39"/>
                      <a:stretch>
                        <a:fillRect/>
                      </a:stretch>
                    </p:blipFill>
                    <p:spPr>
                      <a:xfrm>
                        <a:off x="3657600" y="4038600"/>
                        <a:ext cx="1412875" cy="989013"/>
                      </a:xfrm>
                      <a:prstGeom prst="rect">
                        <a:avLst/>
                      </a:prstGeom>
                      <a:noFill/>
                      <a:ln w="38100">
                        <a:noFill/>
                        <a:miter/>
                      </a:ln>
                    </p:spPr>
                  </p:pic>
                </p:oleObj>
              </mc:Fallback>
            </mc:AlternateContent>
          </a:graphicData>
        </a:graphic>
      </p:graphicFrame>
      <p:cxnSp>
        <p:nvCxnSpPr>
          <p:cNvPr id="777239" name="AutoShape 27"/>
          <p:cNvCxnSpPr/>
          <p:nvPr>
            <p:custDataLst>
              <p:tags r:id="rId15"/>
            </p:custDataLst>
          </p:nvPr>
        </p:nvCxnSpPr>
        <p:spPr>
          <a:xfrm flipH="1">
            <a:off x="2025650" y="3711575"/>
            <a:ext cx="1169988" cy="314325"/>
          </a:xfrm>
          <a:prstGeom prst="straightConnector1">
            <a:avLst/>
          </a:prstGeom>
          <a:ln w="50800" cap="flat" cmpd="sng">
            <a:solidFill>
              <a:schemeClr val="tx1"/>
            </a:solidFill>
            <a:prstDash val="solid"/>
            <a:headEnd type="stealth" w="med" len="med"/>
            <a:tailEnd type="none" w="med" len="med"/>
          </a:ln>
        </p:spPr>
      </p:cxnSp>
      <p:cxnSp>
        <p:nvCxnSpPr>
          <p:cNvPr id="777240" name="AutoShape 28"/>
          <p:cNvCxnSpPr/>
          <p:nvPr>
            <p:custDataLst>
              <p:tags r:id="rId16"/>
            </p:custDataLst>
          </p:nvPr>
        </p:nvCxnSpPr>
        <p:spPr>
          <a:xfrm>
            <a:off x="3195638" y="3711575"/>
            <a:ext cx="1168400" cy="327025"/>
          </a:xfrm>
          <a:prstGeom prst="straightConnector1">
            <a:avLst/>
          </a:prstGeom>
          <a:ln w="50800" cap="flat" cmpd="sng">
            <a:solidFill>
              <a:schemeClr val="tx1"/>
            </a:solidFill>
            <a:prstDash val="solid"/>
            <a:headEnd type="stealth" w="med" len="med"/>
            <a:tailEnd type="none" w="med" len="med"/>
          </a:ln>
        </p:spPr>
      </p:cxnSp>
      <p:sp>
        <p:nvSpPr>
          <p:cNvPr id="119839" name="Text Box 31"/>
          <p:cNvSpPr txBox="1"/>
          <p:nvPr/>
        </p:nvSpPr>
        <p:spPr>
          <a:xfrm>
            <a:off x="6172200" y="762000"/>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n}</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9840" name="Text Box 32"/>
          <p:cNvSpPr txBox="1"/>
          <p:nvPr/>
        </p:nvSpPr>
        <p:spPr>
          <a:xfrm>
            <a:off x="6172200" y="762000"/>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n5}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19842" name="Text Box 34"/>
          <p:cNvSpPr txBox="1"/>
          <p:nvPr/>
        </p:nvSpPr>
        <p:spPr>
          <a:xfrm>
            <a:off x="6172200" y="762000"/>
            <a:ext cx="2362200" cy="3230563"/>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OPEN:={n5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blinds(horizontal)">
                                      <p:cBhvr>
                                        <p:cTn id="7" dur="500"/>
                                        <p:tgtEl>
                                          <p:spTgt spid="1198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9811"/>
                                        </p:tgtEl>
                                        <p:attrNameLst>
                                          <p:attrName>style.visibility</p:attrName>
                                        </p:attrNameLst>
                                      </p:cBhvr>
                                      <p:to>
                                        <p:strVal val="visible"/>
                                      </p:to>
                                    </p:set>
                                    <p:animEffect transition="in" filter="blinds(horizontal)">
                                      <p:cBhvr>
                                        <p:cTn id="12" dur="500"/>
                                        <p:tgtEl>
                                          <p:spTgt spid="1198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9839"/>
                                        </p:tgtEl>
                                        <p:attrNameLst>
                                          <p:attrName>style.visibility</p:attrName>
                                        </p:attrNameLst>
                                      </p:cBhvr>
                                      <p:to>
                                        <p:strVal val="visible"/>
                                      </p:to>
                                    </p:set>
                                    <p:animEffect transition="in" filter="blinds(horizontal)">
                                      <p:cBhvr>
                                        <p:cTn id="17" dur="500"/>
                                        <p:tgtEl>
                                          <p:spTgt spid="1198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9840"/>
                                        </p:tgtEl>
                                        <p:attrNameLst>
                                          <p:attrName>style.visibility</p:attrName>
                                        </p:attrNameLst>
                                      </p:cBhvr>
                                      <p:to>
                                        <p:strVal val="visible"/>
                                      </p:to>
                                    </p:set>
                                    <p:animEffect transition="in" filter="blinds(horizontal)">
                                      <p:cBhvr>
                                        <p:cTn id="22" dur="500"/>
                                        <p:tgtEl>
                                          <p:spTgt spid="1198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9810"/>
                                        </p:tgtEl>
                                        <p:attrNameLst>
                                          <p:attrName>style.visibility</p:attrName>
                                        </p:attrNameLst>
                                      </p:cBhvr>
                                      <p:to>
                                        <p:strVal val="visible"/>
                                      </p:to>
                                    </p:set>
                                    <p:animEffect transition="in" filter="blinds(horizontal)">
                                      <p:cBhvr>
                                        <p:cTn id="27" dur="500"/>
                                        <p:tgtEl>
                                          <p:spTgt spid="1198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9842"/>
                                        </p:tgtEl>
                                        <p:attrNameLst>
                                          <p:attrName>style.visibility</p:attrName>
                                        </p:attrNameLst>
                                      </p:cBhvr>
                                      <p:to>
                                        <p:strVal val="visible"/>
                                      </p:to>
                                    </p:set>
                                    <p:animEffect transition="in" filter="blinds(horizontal)">
                                      <p:cBhvr>
                                        <p:cTn id="32" dur="500"/>
                                        <p:tgtEl>
                                          <p:spTgt spid="119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bldLvl="0" animBg="1"/>
      <p:bldP spid="119839" grpId="0" bldLvl="0" animBg="1"/>
      <p:bldP spid="119840" grpId="0" bldLvl="0" animBg="1"/>
      <p:bldP spid="11984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87778" name="组合 7"/>
          <p:cNvGrpSpPr/>
          <p:nvPr/>
        </p:nvGrpSpPr>
        <p:grpSpPr>
          <a:xfrm>
            <a:off x="3001963" y="6045200"/>
            <a:ext cx="6142037" cy="812800"/>
            <a:chOff x="4001597" y="5613400"/>
            <a:chExt cx="8190403" cy="1244600"/>
          </a:xfrm>
        </p:grpSpPr>
        <p:sp>
          <p:nvSpPr>
            <p:cNvPr id="9" name="任意多边形: 形状 8"/>
            <p:cNvSpPr/>
            <p:nvPr>
              <p:custDataLst>
                <p:tags r:id="rId6"/>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7"/>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48869"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467ED3AA-D7A9-43C3-9BE7-185C7AB98210}"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12</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8870"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5.2.1  状态空间表示法</a:t>
            </a:r>
          </a:p>
        </p:txBody>
      </p:sp>
      <p:sp>
        <p:nvSpPr>
          <p:cNvPr id="118787" name="Rectangle 3"/>
          <p:cNvSpPr>
            <a:spLocks noGrp="1"/>
          </p:cNvSpPr>
          <p:nvPr>
            <p:ph idx="9"/>
            <p:custDataLst>
              <p:tags r:id="rId2"/>
            </p:custDataLst>
          </p:nvPr>
        </p:nvSpPr>
        <p:spPr>
          <a:xfrm>
            <a:off x="107950" y="908050"/>
            <a:ext cx="8750300" cy="788988"/>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9"/>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marR="0" lvl="0" indent="-457200" algn="l" defTabSz="914400" rtl="0" eaLnBrk="1" fontAlgn="base" latinLnBrk="0" hangingPunct="1">
              <a:lnSpc>
                <a:spcPct val="120000"/>
              </a:lnSpc>
              <a:spcBef>
                <a:spcPct val="40000"/>
              </a:spcBef>
              <a:spcAft>
                <a:spcPct val="0"/>
              </a:spcAft>
              <a:buClr>
                <a:schemeClr val="accent2"/>
              </a:buClr>
              <a:buSzTx/>
              <a:buFont typeface="Wingdings" panose="05000000000000000000" charset="0"/>
              <a:buChar char="n"/>
              <a:defRPr/>
            </a:pPr>
            <a:r>
              <a:rPr kumimoji="0" lang="zh-CN" altLang="en-US" sz="2800" b="1" i="0" u="none" strike="noStrike" kern="1200" cap="none" spc="150" normalizeH="0" baseline="0" noProof="1">
                <a:ln>
                  <a:noFill/>
                </a:ln>
                <a:solidFill>
                  <a:schemeClr val="dk1"/>
                </a:solidFill>
                <a:effectLst/>
                <a:uLnTx/>
                <a:uFillTx/>
                <a:latin typeface="微软雅黑" panose="020B0503020204020204" pitchFamily="34" charset="-122"/>
                <a:ea typeface="+mn-ea"/>
                <a:cs typeface="+mn-cs"/>
                <a:sym typeface="+mn-ea"/>
              </a:rPr>
              <a:t>状态</a:t>
            </a:r>
            <a:r>
              <a:rPr kumimoji="0" lang="zh-CN" altLang="en-US" sz="2800" b="1" i="0" u="none" strike="noStrike" kern="1200" cap="none" spc="150" normalizeH="0" baseline="0" noProof="1" smtClean="0">
                <a:ln>
                  <a:noFill/>
                </a:ln>
                <a:solidFill>
                  <a:schemeClr val="dk1"/>
                </a:solidFill>
                <a:effectLst/>
                <a:uLnTx/>
                <a:uFillTx/>
                <a:latin typeface="微软雅黑" panose="020B0503020204020204" pitchFamily="34" charset="-122"/>
                <a:ea typeface="+mn-ea"/>
                <a:cs typeface="+mn-cs"/>
                <a:sym typeface="+mn-ea"/>
              </a:rPr>
              <a:t>：</a:t>
            </a:r>
            <a:r>
              <a:rPr kumimoji="0" lang="zh-CN" altLang="en-US" sz="2000" b="1" i="0" u="none" strike="noStrike" kern="1200" cap="none" spc="150" normalizeH="0" baseline="0" noProof="1" smtClean="0">
                <a:ln>
                  <a:noFill/>
                </a:ln>
                <a:solidFill>
                  <a:schemeClr val="dk1"/>
                </a:solidFill>
                <a:effectLst/>
                <a:uLnTx/>
                <a:uFillTx/>
                <a:latin typeface="微软雅黑" panose="020B0503020204020204" pitchFamily="34" charset="-122"/>
                <a:ea typeface="+mn-ea"/>
                <a:cs typeface="+mn-cs"/>
                <a:sym typeface="+mn-ea"/>
              </a:rPr>
              <a:t>表示系统状态、事实等叙述型知识的一组变量或数组。</a:t>
            </a:r>
            <a:endParaRPr kumimoji="0" lang="zh-CN" altLang="en-US" sz="1800" b="1" i="0" u="none" strike="noStrike" kern="1200" cap="none" spc="150" normalizeH="0" baseline="0" noProof="1">
              <a:ln>
                <a:noFill/>
              </a:ln>
              <a:solidFill>
                <a:schemeClr val="dk1"/>
              </a:solidFill>
              <a:effectLst/>
              <a:uLnTx/>
              <a:uFillTx/>
              <a:latin typeface="微软雅黑" panose="020B0503020204020204" pitchFamily="34" charset="-122"/>
              <a:ea typeface="+mn-ea"/>
              <a:cs typeface="+mn-cs"/>
              <a:sym typeface="+mn-ea"/>
            </a:endParaRPr>
          </a:p>
        </p:txBody>
      </p:sp>
      <p:sp>
        <p:nvSpPr>
          <p:cNvPr id="587782" name="Rectangle 5"/>
          <p:cNvSpPr/>
          <p:nvPr>
            <p:custDataLst>
              <p:tags r:id="rId3"/>
            </p:custDataLst>
          </p:nvPr>
        </p:nvSpPr>
        <p:spPr>
          <a:xfrm>
            <a:off x="0" y="3125788"/>
            <a:ext cx="309563" cy="368300"/>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587784" name="Rectangle 7"/>
          <p:cNvSpPr/>
          <p:nvPr>
            <p:custDataLst>
              <p:tags r:id="rId4"/>
            </p:custDataLst>
          </p:nvPr>
        </p:nvSpPr>
        <p:spPr>
          <a:xfrm>
            <a:off x="0" y="3130550"/>
            <a:ext cx="309563" cy="368300"/>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5"/>
            </p:custDataLst>
          </p:nvPr>
        </p:nvSpPr>
        <p:spPr>
          <a:xfrm>
            <a:off x="467360" y="2708910"/>
            <a:ext cx="7743190" cy="2515235"/>
          </a:xfrm>
          <a:prstGeom prst="rect">
            <a:avLst/>
          </a:prstGeom>
          <a:noFill/>
        </p:spPr>
        <p:txBody>
          <a:bodyPr wrap="square">
            <a:spAutoFit/>
          </a:bodyPr>
          <a:lstStyle/>
          <a:p>
            <a:pPr marR="0" defTabSz="914400" eaLnBrk="1" hangingPunct="1">
              <a:lnSpc>
                <a:spcPct val="150000"/>
              </a:lnSpc>
              <a:buClrTx/>
              <a:buSzTx/>
              <a:buFontTx/>
              <a:buNone/>
              <a:defRPr/>
            </a:pPr>
            <a:r>
              <a:rPr kumimoji="0" lang="zh-CN" altLang="zh-CN" sz="2100" kern="1200" cap="none" spc="0" normalizeH="0" baseline="0" noProof="1">
                <a:solidFill>
                  <a:schemeClr val="dk1"/>
                </a:solidFill>
                <a:latin typeface="微软雅黑" panose="020B0503020204020204" pitchFamily="34" charset="-122"/>
                <a:ea typeface="微软雅黑" panose="020B0503020204020204" pitchFamily="34" charset="-122"/>
                <a:cs typeface="+mn-cs"/>
              </a:rPr>
              <a:t>式中每个元素为集合的分量，称为状态变量。</a:t>
            </a:r>
          </a:p>
          <a:p>
            <a:pPr marL="285750" marR="0" indent="-285750" defTabSz="914400" eaLnBrk="1" hangingPunct="1">
              <a:lnSpc>
                <a:spcPct val="150000"/>
              </a:lnSpc>
              <a:buClrTx/>
              <a:buSzTx/>
              <a:buFont typeface="Wingdings" panose="05000000000000000000" charset="0"/>
              <a:buChar char="Ø"/>
              <a:defRPr/>
            </a:pPr>
            <a:r>
              <a:rPr kumimoji="0" lang="zh-CN" altLang="zh-CN" sz="2100" kern="1200" cap="none" spc="0" normalizeH="0" baseline="0" noProof="1">
                <a:solidFill>
                  <a:schemeClr val="dk1"/>
                </a:solidFill>
                <a:latin typeface="微软雅黑" panose="020B0503020204020204" pitchFamily="34" charset="-122"/>
                <a:ea typeface="微软雅黑" panose="020B0503020204020204" pitchFamily="34" charset="-122"/>
                <a:cs typeface="+mn-cs"/>
              </a:rPr>
              <a:t>每一个分量给予确定的值时，得到一个具体的状态</a:t>
            </a:r>
            <a:r>
              <a:rPr kumimoji="0" lang="zh-CN" altLang="en-US" sz="2100" kern="1200" cap="none" spc="0" normalizeH="0" baseline="0" noProof="1">
                <a:solidFill>
                  <a:schemeClr val="dk1"/>
                </a:solidFill>
                <a:latin typeface="微软雅黑" panose="020B0503020204020204" pitchFamily="34" charset="-122"/>
                <a:ea typeface="微软雅黑" panose="020B0503020204020204" pitchFamily="34" charset="-122"/>
                <a:cs typeface="+mn-cs"/>
              </a:rPr>
              <a:t>。</a:t>
            </a:r>
            <a:endParaRPr kumimoji="0" lang="zh-CN" altLang="zh-CN" sz="2100" kern="1200" cap="none" spc="0" normalizeH="0" baseline="0" noProof="1">
              <a:solidFill>
                <a:schemeClr val="dk1"/>
              </a:solidFill>
              <a:latin typeface="微软雅黑" panose="020B0503020204020204" pitchFamily="34" charset="-122"/>
              <a:ea typeface="微软雅黑" panose="020B0503020204020204" pitchFamily="34" charset="-122"/>
              <a:cs typeface="+mn-cs"/>
            </a:endParaRPr>
          </a:p>
          <a:p>
            <a:pPr marL="285750" marR="0" indent="-285750" defTabSz="914400" eaLnBrk="1" hangingPunct="1">
              <a:lnSpc>
                <a:spcPct val="150000"/>
              </a:lnSpc>
              <a:buClrTx/>
              <a:buSzTx/>
              <a:buFont typeface="Wingdings" panose="05000000000000000000" charset="0"/>
              <a:buChar char="Ø"/>
              <a:defRPr/>
            </a:pPr>
            <a:r>
              <a:rPr kumimoji="0" lang="zh-CN" altLang="zh-CN" sz="2100" kern="1200" cap="none" spc="0" normalizeH="0" baseline="0" noProof="1">
                <a:solidFill>
                  <a:schemeClr val="dk1"/>
                </a:solidFill>
                <a:latin typeface="微软雅黑" panose="020B0503020204020204" pitchFamily="34" charset="-122"/>
                <a:ea typeface="微软雅黑" panose="020B0503020204020204" pitchFamily="34" charset="-122"/>
                <a:cs typeface="+mn-cs"/>
              </a:rPr>
              <a:t>任何一种类型的数据结构都可以用来描述状态，只要它有利于问题求解。</a:t>
            </a:r>
          </a:p>
          <a:p>
            <a:pPr marL="285750" marR="0" indent="-285750" defTabSz="914400" eaLnBrk="1" hangingPunct="1">
              <a:lnSpc>
                <a:spcPct val="150000"/>
              </a:lnSpc>
              <a:buClrTx/>
              <a:buSzTx/>
              <a:buFont typeface="Wingdings" panose="05000000000000000000" charset="0"/>
              <a:buChar char="Ø"/>
              <a:defRPr/>
            </a:pPr>
            <a:r>
              <a:rPr kumimoji="0" lang="zh-CN" altLang="zh-CN" sz="2100" kern="1200" cap="none" spc="0" normalizeH="0" baseline="0" noProof="1">
                <a:solidFill>
                  <a:schemeClr val="dk1"/>
                </a:solidFill>
                <a:latin typeface="微软雅黑" panose="020B0503020204020204" pitchFamily="34" charset="-122"/>
                <a:ea typeface="微软雅黑" panose="020B0503020204020204" pitchFamily="34" charset="-122"/>
                <a:cs typeface="+mn-cs"/>
              </a:rPr>
              <a:t>在程序中用字符、数字、记录、数组、结构、对象等表示状态。</a:t>
            </a:r>
          </a:p>
        </p:txBody>
      </p:sp>
      <mc:AlternateContent xmlns:mc="http://schemas.openxmlformats.org/markup-compatibility/2006" xmlns:a14="http://schemas.microsoft.com/office/drawing/2010/main">
        <mc:Choice Requires="a14">
          <p:sp>
            <p:nvSpPr>
              <p:cNvPr id="2" name="文本框 1"/>
              <p:cNvSpPr txBox="1"/>
              <p:nvPr/>
            </p:nvSpPr>
            <p:spPr>
              <a:xfrm>
                <a:off x="2618688" y="2021383"/>
                <a:ext cx="36815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𝑄</m:t>
                      </m:r>
                      <m:r>
                        <a:rPr lang="zh-CN" altLang="en-US" sz="2800" i="0">
                          <a:latin typeface="Cambria Math" panose="02040503050406030204" pitchFamily="18" charset="0"/>
                        </a:rPr>
                        <m:t>=</m:t>
                      </m:r>
                      <m:sSup>
                        <m:sSupPr>
                          <m:ctrlPr>
                            <a:rPr lang="zh-CN" altLang="en-US" sz="2800" i="1">
                              <a:latin typeface="Cambria Math" panose="02040503050406030204" pitchFamily="18" charset="0"/>
                            </a:rPr>
                          </m:ctrlPr>
                        </m:sSupPr>
                        <m:e>
                          <m:d>
                            <m:dPr>
                              <m:begChr m:val="["/>
                              <m:end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𝑞</m:t>
                                  </m:r>
                                </m:e>
                                <m:sub>
                                  <m:r>
                                    <a:rPr lang="zh-CN" altLang="en-US" sz="2800" i="0">
                                      <a:latin typeface="Cambria Math" panose="02040503050406030204" pitchFamily="18" charset="0"/>
                                    </a:rPr>
                                    <m:t>1</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𝑞</m:t>
                                  </m:r>
                                </m:e>
                                <m:sub>
                                  <m:r>
                                    <a:rPr lang="zh-CN" altLang="en-US" sz="2800" i="0">
                                      <a:latin typeface="Cambria Math" panose="02040503050406030204" pitchFamily="18" charset="0"/>
                                    </a:rPr>
                                    <m:t>2</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𝑞</m:t>
                                  </m:r>
                                </m:e>
                                <m:sub>
                                  <m:r>
                                    <a:rPr lang="zh-CN" altLang="en-US" sz="2800" i="1">
                                      <a:latin typeface="Cambria Math" panose="02040503050406030204" pitchFamily="18" charset="0"/>
                                    </a:rPr>
                                    <m:t>𝑛</m:t>
                                  </m:r>
                                </m:sub>
                              </m:sSub>
                            </m:e>
                          </m:d>
                        </m:e>
                        <m:sup>
                          <m:r>
                            <a:rPr lang="zh-CN" altLang="en-US" sz="2800" i="1">
                              <a:latin typeface="Cambria Math" panose="02040503050406030204" pitchFamily="18" charset="0"/>
                            </a:rPr>
                            <m:t>𝑇</m:t>
                          </m:r>
                        </m:sup>
                      </m:sSup>
                    </m:oMath>
                  </m:oMathPara>
                </a14:m>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618688" y="2021383"/>
                <a:ext cx="3681504" cy="430887"/>
              </a:xfrm>
              <a:prstGeom prst="rect">
                <a:avLst/>
              </a:prstGeom>
              <a:blipFill>
                <a:blip r:embed="rId10"/>
                <a:stretch>
                  <a:fillRect/>
                </a:stretch>
              </a:blipFill>
            </p:spPr>
            <p:txBody>
              <a:bodyPr/>
              <a:lstStyle/>
              <a:p>
                <a:r>
                  <a:rPr lang="zh-CN" altLang="en-US">
                    <a:noFill/>
                  </a:rPr>
                  <a:t> </a:t>
                </a:r>
              </a:p>
            </p:txBody>
          </p:sp>
        </mc:Fallback>
      </mc:AlternateContent>
    </p:spTree>
    <p:custDataLst>
      <p:tags r:id="rId1"/>
    </p:custData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78242" name="组合 7"/>
          <p:cNvGrpSpPr/>
          <p:nvPr/>
        </p:nvGrpSpPr>
        <p:grpSpPr>
          <a:xfrm>
            <a:off x="3001963" y="6045200"/>
            <a:ext cx="6142037" cy="812800"/>
            <a:chOff x="4001597" y="5613400"/>
            <a:chExt cx="8190403" cy="1244600"/>
          </a:xfrm>
        </p:grpSpPr>
        <p:sp>
          <p:nvSpPr>
            <p:cNvPr id="9" name="任意多边形: 形状 8"/>
            <p:cNvSpPr/>
            <p:nvPr>
              <p:custDataLst>
                <p:tags r:id="rId20"/>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21"/>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78243"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120</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78244" name="Object 2"/>
          <p:cNvGraphicFramePr>
            <a:graphicFrameLocks noChangeAspect="1"/>
          </p:cNvGraphicFramePr>
          <p:nvPr>
            <p:custDataLst>
              <p:tags r:id="rId4"/>
            </p:custDataLst>
          </p:nvPr>
        </p:nvGraphicFramePr>
        <p:xfrm>
          <a:off x="1524000" y="5257800"/>
          <a:ext cx="990600" cy="1306513"/>
        </p:xfrm>
        <a:graphic>
          <a:graphicData uri="http://schemas.openxmlformats.org/presentationml/2006/ole">
            <mc:AlternateContent xmlns:mc="http://schemas.openxmlformats.org/markup-compatibility/2006">
              <mc:Choice xmlns:v="urn:schemas-microsoft-com:vml" Requires="v">
                <p:oleObj spid="_x0000_s58293" r:id="rId23" imgW="711200" imgH="939165" progId="Equation.3">
                  <p:embed/>
                </p:oleObj>
              </mc:Choice>
              <mc:Fallback>
                <p:oleObj r:id="rId23" imgW="711200" imgH="939165" progId="Equation.3">
                  <p:embed/>
                  <p:pic>
                    <p:nvPicPr>
                      <p:cNvPr id="0" name="图片 3427"/>
                      <p:cNvPicPr/>
                      <p:nvPr/>
                    </p:nvPicPr>
                    <p:blipFill>
                      <a:blip r:embed="rId24"/>
                      <a:stretch>
                        <a:fillRect/>
                      </a:stretch>
                    </p:blipFill>
                    <p:spPr>
                      <a:xfrm>
                        <a:off x="1524000" y="5257800"/>
                        <a:ext cx="990600" cy="1306513"/>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778245" name="AutoShape 3"/>
          <p:cNvCxnSpPr/>
          <p:nvPr>
            <p:custDataLst>
              <p:tags r:id="rId5"/>
            </p:custDataLst>
          </p:nvPr>
        </p:nvCxnSpPr>
        <p:spPr>
          <a:xfrm flipH="1">
            <a:off x="2019300" y="5040313"/>
            <a:ext cx="6350" cy="204787"/>
          </a:xfrm>
          <a:prstGeom prst="straightConnector1">
            <a:avLst/>
          </a:prstGeom>
          <a:ln w="50800" cap="flat" cmpd="sng">
            <a:solidFill>
              <a:schemeClr val="tx1"/>
            </a:solidFill>
            <a:prstDash val="solid"/>
            <a:headEnd type="stealth" w="med" len="med"/>
            <a:tailEnd type="none" w="med" len="med"/>
          </a:ln>
        </p:spPr>
      </p:cxnSp>
      <p:sp>
        <p:nvSpPr>
          <p:cNvPr id="120836" name="Text Box 4"/>
          <p:cNvSpPr txBox="1"/>
          <p:nvPr/>
        </p:nvSpPr>
        <p:spPr>
          <a:xfrm>
            <a:off x="5638800" y="4724400"/>
            <a:ext cx="3352800" cy="156845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CLOSE:={s5,b5,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e5,l5,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n5}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286725" name="Text Box 5"/>
          <p:cNvSpPr txBox="1"/>
          <p:nvPr/>
        </p:nvSpPr>
        <p:spPr>
          <a:xfrm>
            <a:off x="6096000" y="228600"/>
            <a:ext cx="12192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5</a:t>
            </a:r>
          </a:p>
        </p:txBody>
      </p:sp>
      <p:graphicFrame>
        <p:nvGraphicFramePr>
          <p:cNvPr id="778248" name="Object 6"/>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58294" r:id="rId25" imgW="965200" imgH="711200" progId="Equation.3">
                  <p:embed/>
                </p:oleObj>
              </mc:Choice>
              <mc:Fallback>
                <p:oleObj r:id="rId25" imgW="965200" imgH="711200" progId="Equation.3">
                  <p:embed/>
                  <p:pic>
                    <p:nvPicPr>
                      <p:cNvPr id="0" name="图片 3428"/>
                      <p:cNvPicPr/>
                      <p:nvPr/>
                    </p:nvPicPr>
                    <p:blipFill>
                      <a:blip r:embed="rId26"/>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78249" name="AutoShape 7"/>
          <p:cNvCxnSpPr/>
          <p:nvPr>
            <p:custDataLst>
              <p:tags r:id="rId6"/>
            </p:custDataLst>
          </p:nvPr>
        </p:nvCxnSpPr>
        <p:spPr>
          <a:xfrm flipH="1">
            <a:off x="1443038" y="990600"/>
            <a:ext cx="1795462" cy="338138"/>
          </a:xfrm>
          <a:prstGeom prst="straightConnector1">
            <a:avLst/>
          </a:prstGeom>
          <a:ln w="50800" cap="flat" cmpd="sng">
            <a:solidFill>
              <a:schemeClr val="tx1"/>
            </a:solidFill>
            <a:prstDash val="solid"/>
            <a:headEnd type="stealth" w="med" len="med"/>
            <a:tailEnd type="none" w="med" len="med"/>
          </a:ln>
        </p:spPr>
      </p:cxnSp>
      <p:cxnSp>
        <p:nvCxnSpPr>
          <p:cNvPr id="778250" name="AutoShape 8"/>
          <p:cNvCxnSpPr/>
          <p:nvPr>
            <p:custDataLst>
              <p:tags r:id="rId7"/>
            </p:custDataLst>
          </p:nvPr>
        </p:nvCxnSpPr>
        <p:spPr>
          <a:xfrm flipH="1">
            <a:off x="3194050" y="1033463"/>
            <a:ext cx="4763" cy="282575"/>
          </a:xfrm>
          <a:prstGeom prst="straightConnector1">
            <a:avLst/>
          </a:prstGeom>
          <a:ln w="50800" cap="flat" cmpd="sng">
            <a:solidFill>
              <a:schemeClr val="tx1"/>
            </a:solidFill>
            <a:prstDash val="solid"/>
            <a:headEnd type="stealth" w="med" len="med"/>
            <a:tailEnd type="none" w="med" len="med"/>
          </a:ln>
        </p:spPr>
      </p:cxnSp>
      <p:cxnSp>
        <p:nvCxnSpPr>
          <p:cNvPr id="778251" name="AutoShape 9"/>
          <p:cNvCxnSpPr/>
          <p:nvPr>
            <p:custDataLst>
              <p:tags r:id="rId8"/>
            </p:custDataLst>
          </p:nvPr>
        </p:nvCxnSpPr>
        <p:spPr>
          <a:xfrm>
            <a:off x="3238500" y="990600"/>
            <a:ext cx="1557338" cy="338138"/>
          </a:xfrm>
          <a:prstGeom prst="straightConnector1">
            <a:avLst/>
          </a:prstGeom>
          <a:ln w="50800" cap="flat" cmpd="sng">
            <a:solidFill>
              <a:schemeClr val="tx1"/>
            </a:solidFill>
            <a:prstDash val="solid"/>
            <a:headEnd type="stealth" w="med" len="med"/>
            <a:tailEnd type="none" w="med" len="med"/>
          </a:ln>
        </p:spPr>
      </p:cxnSp>
      <p:graphicFrame>
        <p:nvGraphicFramePr>
          <p:cNvPr id="778252" name="Object 10"/>
          <p:cNvGraphicFramePr>
            <a:graphicFrameLocks noChangeAspect="1"/>
          </p:cNvGraphicFramePr>
          <p:nvPr>
            <p:custDataLst>
              <p:tags r:id="rId9"/>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58295" r:id="rId27" imgW="977900" imgH="711200" progId="Equation.3">
                  <p:embed/>
                </p:oleObj>
              </mc:Choice>
              <mc:Fallback>
                <p:oleObj r:id="rId27" imgW="977900" imgH="711200" progId="Equation.3">
                  <p:embed/>
                  <p:pic>
                    <p:nvPicPr>
                      <p:cNvPr id="0" name="图片 3430"/>
                      <p:cNvPicPr/>
                      <p:nvPr/>
                    </p:nvPicPr>
                    <p:blipFill>
                      <a:blip r:embed="rId28"/>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778253" name="Object 11"/>
          <p:cNvGraphicFramePr>
            <a:graphicFrameLocks noChangeAspect="1"/>
          </p:cNvGraphicFramePr>
          <p:nvPr>
            <p:custDataLst>
              <p:tags r:id="rId10"/>
            </p:custDataLst>
          </p:nvPr>
        </p:nvGraphicFramePr>
        <p:xfrm>
          <a:off x="2522538" y="1328738"/>
          <a:ext cx="1343025" cy="989012"/>
        </p:xfrm>
        <a:graphic>
          <a:graphicData uri="http://schemas.openxmlformats.org/presentationml/2006/ole">
            <mc:AlternateContent xmlns:mc="http://schemas.openxmlformats.org/markup-compatibility/2006">
              <mc:Choice xmlns:v="urn:schemas-microsoft-com:vml" Requires="v">
                <p:oleObj spid="_x0000_s58296" r:id="rId29" imgW="965200" imgH="711200" progId="Equation.3">
                  <p:embed/>
                </p:oleObj>
              </mc:Choice>
              <mc:Fallback>
                <p:oleObj r:id="rId29" imgW="965200" imgH="711200" progId="Equation.3">
                  <p:embed/>
                  <p:pic>
                    <p:nvPicPr>
                      <p:cNvPr id="0" name="图片 3431"/>
                      <p:cNvPicPr/>
                      <p:nvPr/>
                    </p:nvPicPr>
                    <p:blipFill>
                      <a:blip r:embed="rId30"/>
                      <a:stretch>
                        <a:fillRect/>
                      </a:stretch>
                    </p:blipFill>
                    <p:spPr>
                      <a:xfrm>
                        <a:off x="2522538" y="1328738"/>
                        <a:ext cx="1343025"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8254" name="Object 12"/>
          <p:cNvGraphicFramePr>
            <a:graphicFrameLocks noChangeAspect="1"/>
          </p:cNvGraphicFramePr>
          <p:nvPr>
            <p:custDataLst>
              <p:tags r:id="rId11"/>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58297" r:id="rId31" imgW="965200" imgH="711200" progId="Equation.3">
                  <p:embed/>
                </p:oleObj>
              </mc:Choice>
              <mc:Fallback>
                <p:oleObj r:id="rId31" imgW="965200" imgH="711200" progId="Equation.3">
                  <p:embed/>
                  <p:pic>
                    <p:nvPicPr>
                      <p:cNvPr id="0" name="图片 3432"/>
                      <p:cNvPicPr/>
                      <p:nvPr/>
                    </p:nvPicPr>
                    <p:blipFill>
                      <a:blip r:embed="rId32"/>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graphicFrame>
        <p:nvGraphicFramePr>
          <p:cNvPr id="778255" name="Object 16"/>
          <p:cNvGraphicFramePr>
            <a:graphicFrameLocks noChangeAspect="1"/>
          </p:cNvGraphicFramePr>
          <p:nvPr/>
        </p:nvGraphicFramePr>
        <p:xfrm>
          <a:off x="2524125" y="2709863"/>
          <a:ext cx="1341438" cy="989012"/>
        </p:xfrm>
        <a:graphic>
          <a:graphicData uri="http://schemas.openxmlformats.org/presentationml/2006/ole">
            <mc:AlternateContent xmlns:mc="http://schemas.openxmlformats.org/markup-compatibility/2006">
              <mc:Choice xmlns:v="urn:schemas-microsoft-com:vml" Requires="v">
                <p:oleObj spid="_x0000_s58298" r:id="rId33" imgW="965200" imgH="711200" progId="Equation.3">
                  <p:embed/>
                </p:oleObj>
              </mc:Choice>
              <mc:Fallback>
                <p:oleObj r:id="rId33" imgW="965200" imgH="711200" progId="Equation.3">
                  <p:embed/>
                  <p:pic>
                    <p:nvPicPr>
                      <p:cNvPr id="0" name="图片 3429"/>
                      <p:cNvPicPr/>
                      <p:nvPr/>
                    </p:nvPicPr>
                    <p:blipFill>
                      <a:blip r:embed="rId34"/>
                      <a:stretch>
                        <a:fillRect/>
                      </a:stretch>
                    </p:blipFill>
                    <p:spPr>
                      <a:xfrm>
                        <a:off x="2524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8256" name="Object 17"/>
          <p:cNvGraphicFramePr>
            <a:graphicFrameLocks noChangeAspect="1"/>
          </p:cNvGraphicFramePr>
          <p:nvPr/>
        </p:nvGraphicFramePr>
        <p:xfrm>
          <a:off x="754063" y="2709863"/>
          <a:ext cx="1377950" cy="989012"/>
        </p:xfrm>
        <a:graphic>
          <a:graphicData uri="http://schemas.openxmlformats.org/presentationml/2006/ole">
            <mc:AlternateContent xmlns:mc="http://schemas.openxmlformats.org/markup-compatibility/2006">
              <mc:Choice xmlns:v="urn:schemas-microsoft-com:vml" Requires="v">
                <p:oleObj spid="_x0000_s58299" r:id="rId35" imgW="989965" imgH="711200" progId="Equation.3">
                  <p:embed/>
                </p:oleObj>
              </mc:Choice>
              <mc:Fallback>
                <p:oleObj r:id="rId35" imgW="989965" imgH="711200" progId="Equation.3">
                  <p:embed/>
                  <p:pic>
                    <p:nvPicPr>
                      <p:cNvPr id="0" name="图片 3433"/>
                      <p:cNvPicPr/>
                      <p:nvPr/>
                    </p:nvPicPr>
                    <p:blipFill>
                      <a:blip r:embed="rId36"/>
                      <a:stretch>
                        <a:fillRect/>
                      </a:stretch>
                    </p:blipFill>
                    <p:spPr>
                      <a:xfrm>
                        <a:off x="754063" y="2709863"/>
                        <a:ext cx="1377950" cy="989012"/>
                      </a:xfrm>
                      <a:prstGeom prst="rect">
                        <a:avLst/>
                      </a:prstGeom>
                      <a:noFill/>
                      <a:ln w="38100">
                        <a:noFill/>
                        <a:miter/>
                      </a:ln>
                    </p:spPr>
                  </p:pic>
                </p:oleObj>
              </mc:Fallback>
            </mc:AlternateContent>
          </a:graphicData>
        </a:graphic>
      </p:graphicFrame>
      <p:graphicFrame>
        <p:nvGraphicFramePr>
          <p:cNvPr id="778257" name="Object 18"/>
          <p:cNvGraphicFramePr>
            <a:graphicFrameLocks noChangeAspect="1"/>
          </p:cNvGraphicFramePr>
          <p:nvPr/>
        </p:nvGraphicFramePr>
        <p:xfrm>
          <a:off x="4114800" y="2667000"/>
          <a:ext cx="1306513" cy="989013"/>
        </p:xfrm>
        <a:graphic>
          <a:graphicData uri="http://schemas.openxmlformats.org/presentationml/2006/ole">
            <mc:AlternateContent xmlns:mc="http://schemas.openxmlformats.org/markup-compatibility/2006">
              <mc:Choice xmlns:v="urn:schemas-microsoft-com:vml" Requires="v">
                <p:oleObj spid="_x0000_s58300" r:id="rId37" imgW="939165" imgH="711200" progId="Equation.3">
                  <p:embed/>
                </p:oleObj>
              </mc:Choice>
              <mc:Fallback>
                <p:oleObj r:id="rId37" imgW="939165" imgH="711200" progId="Equation.3">
                  <p:embed/>
                  <p:pic>
                    <p:nvPicPr>
                      <p:cNvPr id="0" name="图片 3434"/>
                      <p:cNvPicPr/>
                      <p:nvPr/>
                    </p:nvPicPr>
                    <p:blipFill>
                      <a:blip r:embed="rId38"/>
                      <a:stretch>
                        <a:fillRect/>
                      </a:stretch>
                    </p:blipFill>
                    <p:spPr>
                      <a:xfrm>
                        <a:off x="4114800" y="2667000"/>
                        <a:ext cx="1306513" cy="989013"/>
                      </a:xfrm>
                      <a:prstGeom prst="rect">
                        <a:avLst/>
                      </a:prstGeom>
                      <a:noFill/>
                      <a:ln w="38100">
                        <a:noFill/>
                        <a:miter/>
                      </a:ln>
                    </p:spPr>
                  </p:pic>
                </p:oleObj>
              </mc:Fallback>
            </mc:AlternateContent>
          </a:graphicData>
        </a:graphic>
      </p:graphicFrame>
      <p:cxnSp>
        <p:nvCxnSpPr>
          <p:cNvPr id="778258" name="AutoShape 19"/>
          <p:cNvCxnSpPr/>
          <p:nvPr>
            <p:custDataLst>
              <p:tags r:id="rId12"/>
            </p:custDataLst>
          </p:nvPr>
        </p:nvCxnSpPr>
        <p:spPr>
          <a:xfrm flipH="1">
            <a:off x="1443038" y="2330450"/>
            <a:ext cx="1751012" cy="379413"/>
          </a:xfrm>
          <a:prstGeom prst="straightConnector1">
            <a:avLst/>
          </a:prstGeom>
          <a:ln w="50800" cap="flat" cmpd="sng">
            <a:solidFill>
              <a:schemeClr val="tx1"/>
            </a:solidFill>
            <a:prstDash val="solid"/>
            <a:headEnd type="stealth" w="med" len="med"/>
            <a:tailEnd type="none" w="med" len="med"/>
          </a:ln>
        </p:spPr>
      </p:cxnSp>
      <p:cxnSp>
        <p:nvCxnSpPr>
          <p:cNvPr id="778259" name="AutoShape 20"/>
          <p:cNvCxnSpPr/>
          <p:nvPr>
            <p:custDataLst>
              <p:tags r:id="rId13"/>
            </p:custDataLst>
          </p:nvPr>
        </p:nvCxnSpPr>
        <p:spPr>
          <a:xfrm>
            <a:off x="3194050" y="2330450"/>
            <a:ext cx="1588" cy="366713"/>
          </a:xfrm>
          <a:prstGeom prst="straightConnector1">
            <a:avLst/>
          </a:prstGeom>
          <a:ln w="50800" cap="flat" cmpd="sng">
            <a:solidFill>
              <a:schemeClr val="tx1"/>
            </a:solidFill>
            <a:prstDash val="solid"/>
            <a:headEnd type="stealth" w="med" len="med"/>
            <a:tailEnd type="none" w="med" len="med"/>
          </a:ln>
        </p:spPr>
      </p:cxnSp>
      <p:cxnSp>
        <p:nvCxnSpPr>
          <p:cNvPr id="778260" name="AutoShape 21"/>
          <p:cNvCxnSpPr/>
          <p:nvPr>
            <p:custDataLst>
              <p:tags r:id="rId14"/>
            </p:custDataLst>
          </p:nvPr>
        </p:nvCxnSpPr>
        <p:spPr>
          <a:xfrm>
            <a:off x="3194050" y="2330450"/>
            <a:ext cx="1574800" cy="336550"/>
          </a:xfrm>
          <a:prstGeom prst="straightConnector1">
            <a:avLst/>
          </a:prstGeom>
          <a:ln w="50800" cap="flat" cmpd="sng">
            <a:solidFill>
              <a:schemeClr val="tx1"/>
            </a:solidFill>
            <a:prstDash val="solid"/>
            <a:headEnd type="stealth" w="med" len="med"/>
            <a:tailEnd type="none" w="med" len="med"/>
          </a:ln>
        </p:spPr>
      </p:cxnSp>
      <p:graphicFrame>
        <p:nvGraphicFramePr>
          <p:cNvPr id="778261" name="Object 25"/>
          <p:cNvGraphicFramePr>
            <a:graphicFrameLocks noChangeAspect="1"/>
          </p:cNvGraphicFramePr>
          <p:nvPr/>
        </p:nvGraphicFramePr>
        <p:xfrm>
          <a:off x="1371600" y="4038600"/>
          <a:ext cx="1306513" cy="989013"/>
        </p:xfrm>
        <a:graphic>
          <a:graphicData uri="http://schemas.openxmlformats.org/presentationml/2006/ole">
            <mc:AlternateContent xmlns:mc="http://schemas.openxmlformats.org/markup-compatibility/2006">
              <mc:Choice xmlns:v="urn:schemas-microsoft-com:vml" Requires="v">
                <p:oleObj spid="_x0000_s58301" r:id="rId39" imgW="939165" imgH="711200" progId="Equation.3">
                  <p:embed/>
                </p:oleObj>
              </mc:Choice>
              <mc:Fallback>
                <p:oleObj r:id="rId39" imgW="939165" imgH="711200" progId="Equation.3">
                  <p:embed/>
                  <p:pic>
                    <p:nvPicPr>
                      <p:cNvPr id="0" name="图片 3435"/>
                      <p:cNvPicPr/>
                      <p:nvPr/>
                    </p:nvPicPr>
                    <p:blipFill>
                      <a:blip r:embed="rId40"/>
                      <a:stretch>
                        <a:fillRect/>
                      </a:stretch>
                    </p:blipFill>
                    <p:spPr>
                      <a:xfrm>
                        <a:off x="1371600" y="4038600"/>
                        <a:ext cx="1306513"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8262" name="Object 26"/>
          <p:cNvGraphicFramePr>
            <a:graphicFrameLocks noChangeAspect="1"/>
          </p:cNvGraphicFramePr>
          <p:nvPr/>
        </p:nvGraphicFramePr>
        <p:xfrm>
          <a:off x="3657600" y="4038600"/>
          <a:ext cx="1412875" cy="989013"/>
        </p:xfrm>
        <a:graphic>
          <a:graphicData uri="http://schemas.openxmlformats.org/presentationml/2006/ole">
            <mc:AlternateContent xmlns:mc="http://schemas.openxmlformats.org/markup-compatibility/2006">
              <mc:Choice xmlns:v="urn:schemas-microsoft-com:vml" Requires="v">
                <p:oleObj spid="_x0000_s58302" r:id="rId41" imgW="1016000" imgH="711200" progId="Equation.3">
                  <p:embed/>
                </p:oleObj>
              </mc:Choice>
              <mc:Fallback>
                <p:oleObj r:id="rId41" imgW="1016000" imgH="711200" progId="Equation.3">
                  <p:embed/>
                  <p:pic>
                    <p:nvPicPr>
                      <p:cNvPr id="0" name="图片 3436"/>
                      <p:cNvPicPr/>
                      <p:nvPr/>
                    </p:nvPicPr>
                    <p:blipFill>
                      <a:blip r:embed="rId42"/>
                      <a:stretch>
                        <a:fillRect/>
                      </a:stretch>
                    </p:blipFill>
                    <p:spPr>
                      <a:xfrm>
                        <a:off x="3657600" y="4038600"/>
                        <a:ext cx="1412875" cy="989013"/>
                      </a:xfrm>
                      <a:prstGeom prst="rect">
                        <a:avLst/>
                      </a:prstGeom>
                      <a:noFill/>
                      <a:ln w="38100">
                        <a:noFill/>
                        <a:miter/>
                      </a:ln>
                    </p:spPr>
                  </p:pic>
                </p:oleObj>
              </mc:Fallback>
            </mc:AlternateContent>
          </a:graphicData>
        </a:graphic>
      </p:graphicFrame>
      <p:cxnSp>
        <p:nvCxnSpPr>
          <p:cNvPr id="778263" name="AutoShape 27"/>
          <p:cNvCxnSpPr/>
          <p:nvPr>
            <p:custDataLst>
              <p:tags r:id="rId15"/>
            </p:custDataLst>
          </p:nvPr>
        </p:nvCxnSpPr>
        <p:spPr>
          <a:xfrm flipH="1">
            <a:off x="2025650" y="3711575"/>
            <a:ext cx="1169988" cy="314325"/>
          </a:xfrm>
          <a:prstGeom prst="straightConnector1">
            <a:avLst/>
          </a:prstGeom>
          <a:ln w="50800" cap="flat" cmpd="sng">
            <a:solidFill>
              <a:schemeClr val="tx1"/>
            </a:solidFill>
            <a:prstDash val="solid"/>
            <a:headEnd type="stealth" w="med" len="med"/>
            <a:tailEnd type="none" w="med" len="med"/>
          </a:ln>
        </p:spPr>
      </p:cxnSp>
      <p:cxnSp>
        <p:nvCxnSpPr>
          <p:cNvPr id="778264" name="AutoShape 28"/>
          <p:cNvCxnSpPr/>
          <p:nvPr>
            <p:custDataLst>
              <p:tags r:id="rId16"/>
            </p:custDataLst>
          </p:nvPr>
        </p:nvCxnSpPr>
        <p:spPr>
          <a:xfrm>
            <a:off x="3195638" y="3711575"/>
            <a:ext cx="1168400" cy="327025"/>
          </a:xfrm>
          <a:prstGeom prst="straightConnector1">
            <a:avLst/>
          </a:prstGeom>
          <a:ln w="50800" cap="flat" cmpd="sng">
            <a:solidFill>
              <a:schemeClr val="tx1"/>
            </a:solidFill>
            <a:prstDash val="solid"/>
            <a:headEnd type="stealth" w="med" len="med"/>
            <a:tailEnd type="none" w="med" len="med"/>
          </a:ln>
        </p:spPr>
      </p:cxnSp>
      <p:sp>
        <p:nvSpPr>
          <p:cNvPr id="120864" name="Text Box 32"/>
          <p:cNvSpPr txBox="1"/>
          <p:nvPr/>
        </p:nvSpPr>
        <p:spPr>
          <a:xfrm>
            <a:off x="6096000" y="8382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g}</a:t>
            </a:r>
            <a:r>
              <a:rPr lang="en-US" altLang="zh-CN" dirty="0">
                <a:solidFill>
                  <a:srgbClr val="000000"/>
                </a:solidFill>
                <a:latin typeface="微软雅黑" panose="020B0503020204020204" pitchFamily="34" charset="-122"/>
                <a:ea typeface="微软雅黑" panose="020B0503020204020204" pitchFamily="34" charset="-122"/>
              </a:rPr>
              <a:t> </a:t>
            </a:r>
          </a:p>
        </p:txBody>
      </p:sp>
      <p:graphicFrame>
        <p:nvGraphicFramePr>
          <p:cNvPr id="120865" name="Object 33"/>
          <p:cNvGraphicFramePr>
            <a:graphicFrameLocks noChangeAspect="1"/>
          </p:cNvGraphicFramePr>
          <p:nvPr/>
        </p:nvGraphicFramePr>
        <p:xfrm>
          <a:off x="3124200" y="5029200"/>
          <a:ext cx="1360805" cy="831850"/>
        </p:xfrm>
        <a:graphic>
          <a:graphicData uri="http://schemas.openxmlformats.org/presentationml/2006/ole">
            <mc:AlternateContent xmlns:mc="http://schemas.openxmlformats.org/markup-compatibility/2006">
              <mc:Choice xmlns:v="urn:schemas-microsoft-com:vml" Requires="v">
                <p:oleObj spid="_x0000_s58303" r:id="rId43" imgW="977900" imgH="711200" progId="Equation.3">
                  <p:embed/>
                </p:oleObj>
              </mc:Choice>
              <mc:Fallback>
                <p:oleObj r:id="rId43" imgW="977900" imgH="711200" progId="Equation.3">
                  <p:embed/>
                  <p:pic>
                    <p:nvPicPr>
                      <p:cNvPr id="0" name="图片 3437"/>
                      <p:cNvPicPr/>
                      <p:nvPr/>
                    </p:nvPicPr>
                    <p:blipFill>
                      <a:blip r:embed="rId44"/>
                      <a:stretch>
                        <a:fillRect/>
                      </a:stretch>
                    </p:blipFill>
                    <p:spPr>
                      <a:xfrm>
                        <a:off x="3124200" y="5029200"/>
                        <a:ext cx="1360805" cy="831850"/>
                      </a:xfrm>
                      <a:prstGeom prst="rect">
                        <a:avLst/>
                      </a:prstGeom>
                      <a:noFill/>
                      <a:ln w="38100">
                        <a:noFill/>
                        <a:miter/>
                      </a:ln>
                    </p:spPr>
                  </p:pic>
                </p:oleObj>
              </mc:Fallback>
            </mc:AlternateContent>
          </a:graphicData>
        </a:graphic>
      </p:graphicFrame>
      <p:graphicFrame>
        <p:nvGraphicFramePr>
          <p:cNvPr id="120866" name="Object 34"/>
          <p:cNvGraphicFramePr>
            <a:graphicFrameLocks noChangeAspect="1"/>
          </p:cNvGraphicFramePr>
          <p:nvPr>
            <p:custDataLst>
              <p:tags r:id="rId17"/>
            </p:custDataLst>
          </p:nvPr>
        </p:nvGraphicFramePr>
        <p:xfrm>
          <a:off x="3124200" y="5974080"/>
          <a:ext cx="1377950" cy="883920"/>
        </p:xfrm>
        <a:graphic>
          <a:graphicData uri="http://schemas.openxmlformats.org/presentationml/2006/ole">
            <mc:AlternateContent xmlns:mc="http://schemas.openxmlformats.org/markup-compatibility/2006">
              <mc:Choice xmlns:v="urn:schemas-microsoft-com:vml" Requires="v">
                <p:oleObj spid="_x0000_s58304" r:id="rId45" imgW="989965" imgH="711200" progId="Equation.3">
                  <p:embed/>
                </p:oleObj>
              </mc:Choice>
              <mc:Fallback>
                <p:oleObj r:id="rId45" imgW="989965" imgH="711200" progId="Equation.3">
                  <p:embed/>
                  <p:pic>
                    <p:nvPicPr>
                      <p:cNvPr id="0" name="图片 3438"/>
                      <p:cNvPicPr/>
                      <p:nvPr/>
                    </p:nvPicPr>
                    <p:blipFill>
                      <a:blip r:embed="rId46"/>
                      <a:stretch>
                        <a:fillRect/>
                      </a:stretch>
                    </p:blipFill>
                    <p:spPr>
                      <a:xfrm>
                        <a:off x="3124200" y="5974080"/>
                        <a:ext cx="1377950" cy="883920"/>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120867" name="AutoShape 35"/>
          <p:cNvCxnSpPr/>
          <p:nvPr>
            <p:custDataLst>
              <p:tags r:id="rId18"/>
            </p:custDataLst>
          </p:nvPr>
        </p:nvCxnSpPr>
        <p:spPr>
          <a:xfrm flipV="1">
            <a:off x="2527300" y="5524500"/>
            <a:ext cx="596900" cy="387350"/>
          </a:xfrm>
          <a:prstGeom prst="straightConnector1">
            <a:avLst/>
          </a:prstGeom>
          <a:ln w="50800" cap="flat" cmpd="sng">
            <a:solidFill>
              <a:schemeClr val="tx1"/>
            </a:solidFill>
            <a:prstDash val="solid"/>
            <a:headEnd type="stealth" w="med" len="med"/>
            <a:tailEnd type="none" w="med" len="med"/>
          </a:ln>
        </p:spPr>
      </p:cxnSp>
      <p:cxnSp>
        <p:nvCxnSpPr>
          <p:cNvPr id="120868" name="AutoShape 36"/>
          <p:cNvCxnSpPr/>
          <p:nvPr>
            <p:custDataLst>
              <p:tags r:id="rId19"/>
            </p:custDataLst>
          </p:nvPr>
        </p:nvCxnSpPr>
        <p:spPr>
          <a:xfrm>
            <a:off x="2527300" y="5911850"/>
            <a:ext cx="584200" cy="452438"/>
          </a:xfrm>
          <a:prstGeom prst="straightConnector1">
            <a:avLst/>
          </a:prstGeom>
          <a:ln w="50800" cap="flat" cmpd="sng">
            <a:solidFill>
              <a:schemeClr val="tx1"/>
            </a:solidFill>
            <a:prstDash val="solid"/>
            <a:headEnd type="stealth" w="med" len="med"/>
            <a:tailEnd type="none" w="med" len="med"/>
          </a:ln>
        </p:spPr>
      </p:cxnSp>
      <p:sp>
        <p:nvSpPr>
          <p:cNvPr id="120871" name="Text Box 39"/>
          <p:cNvSpPr txBox="1"/>
          <p:nvPr/>
        </p:nvSpPr>
        <p:spPr>
          <a:xfrm>
            <a:off x="6096000" y="8382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g5}</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120872" name="Text Box 40"/>
          <p:cNvSpPr txBox="1"/>
          <p:nvPr/>
        </p:nvSpPr>
        <p:spPr>
          <a:xfrm>
            <a:off x="6096000" y="838200"/>
            <a:ext cx="2362200" cy="3784600"/>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OPEN:={g5</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c7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d7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i7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m7</a:t>
            </a:r>
          </a:p>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o7}</a:t>
            </a:r>
            <a:r>
              <a:rPr lang="en-US" altLang="zh-CN" dirty="0">
                <a:solidFill>
                  <a:srgbClr val="000000"/>
                </a:solidFill>
                <a:latin typeface="微软雅黑" panose="020B0503020204020204" pitchFamily="34" charset="-122"/>
                <a:ea typeface="微软雅黑" panose="020B0503020204020204" pitchFamily="34" charset="-122"/>
              </a:rPr>
              <a:t> </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blinds(horizontal)">
                                      <p:cBhvr>
                                        <p:cTn id="7" dur="500"/>
                                        <p:tgtEl>
                                          <p:spTgt spid="1208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0866"/>
                                        </p:tgtEl>
                                        <p:attrNameLst>
                                          <p:attrName>style.visibility</p:attrName>
                                        </p:attrNameLst>
                                      </p:cBhvr>
                                      <p:to>
                                        <p:strVal val="visible"/>
                                      </p:to>
                                    </p:set>
                                    <p:animEffect transition="in" filter="blinds(horizontal)">
                                      <p:cBhvr>
                                        <p:cTn id="12" dur="500"/>
                                        <p:tgtEl>
                                          <p:spTgt spid="120866"/>
                                        </p:tgtEl>
                                      </p:cBhvr>
                                    </p:animEffect>
                                  </p:childTnLst>
                                </p:cTn>
                              </p:par>
                              <p:par>
                                <p:cTn id="13" presetID="3" presetClass="entr" presetSubtype="10" fill="hold" nodeType="withEffect">
                                  <p:stCondLst>
                                    <p:cond delay="0"/>
                                  </p:stCondLst>
                                  <p:childTnLst>
                                    <p:set>
                                      <p:cBhvr>
                                        <p:cTn id="14" dur="1" fill="hold">
                                          <p:stCondLst>
                                            <p:cond delay="0"/>
                                          </p:stCondLst>
                                        </p:cTn>
                                        <p:tgtEl>
                                          <p:spTgt spid="120865"/>
                                        </p:tgtEl>
                                        <p:attrNameLst>
                                          <p:attrName>style.visibility</p:attrName>
                                        </p:attrNameLst>
                                      </p:cBhvr>
                                      <p:to>
                                        <p:strVal val="visible"/>
                                      </p:to>
                                    </p:set>
                                    <p:animEffect transition="in" filter="blinds(horizontal)">
                                      <p:cBhvr>
                                        <p:cTn id="15" dur="500"/>
                                        <p:tgtEl>
                                          <p:spTgt spid="12086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0864"/>
                                        </p:tgtEl>
                                        <p:attrNameLst>
                                          <p:attrName>style.visibility</p:attrName>
                                        </p:attrNameLst>
                                      </p:cBhvr>
                                      <p:to>
                                        <p:strVal val="visible"/>
                                      </p:to>
                                    </p:set>
                                    <p:animEffect transition="in" filter="blinds(horizontal)">
                                      <p:cBhvr>
                                        <p:cTn id="20" dur="500"/>
                                        <p:tgtEl>
                                          <p:spTgt spid="12086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0871"/>
                                        </p:tgtEl>
                                        <p:attrNameLst>
                                          <p:attrName>style.visibility</p:attrName>
                                        </p:attrNameLst>
                                      </p:cBhvr>
                                      <p:to>
                                        <p:strVal val="visible"/>
                                      </p:to>
                                    </p:set>
                                    <p:animEffect transition="in" filter="blinds(horizontal)">
                                      <p:cBhvr>
                                        <p:cTn id="25" dur="500"/>
                                        <p:tgtEl>
                                          <p:spTgt spid="12087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0867"/>
                                        </p:tgtEl>
                                        <p:attrNameLst>
                                          <p:attrName>style.visibility</p:attrName>
                                        </p:attrNameLst>
                                      </p:cBhvr>
                                      <p:to>
                                        <p:strVal val="visible"/>
                                      </p:to>
                                    </p:set>
                                    <p:animEffect transition="in" filter="blinds(horizontal)">
                                      <p:cBhvr>
                                        <p:cTn id="30" dur="500"/>
                                        <p:tgtEl>
                                          <p:spTgt spid="120867"/>
                                        </p:tgtEl>
                                      </p:cBhvr>
                                    </p:animEffect>
                                  </p:childTnLst>
                                </p:cTn>
                              </p:par>
                              <p:par>
                                <p:cTn id="31" presetID="3" presetClass="entr" presetSubtype="10" fill="hold" nodeType="withEffect">
                                  <p:stCondLst>
                                    <p:cond delay="0"/>
                                  </p:stCondLst>
                                  <p:childTnLst>
                                    <p:set>
                                      <p:cBhvr>
                                        <p:cTn id="32" dur="1" fill="hold">
                                          <p:stCondLst>
                                            <p:cond delay="0"/>
                                          </p:stCondLst>
                                        </p:cTn>
                                        <p:tgtEl>
                                          <p:spTgt spid="120868"/>
                                        </p:tgtEl>
                                        <p:attrNameLst>
                                          <p:attrName>style.visibility</p:attrName>
                                        </p:attrNameLst>
                                      </p:cBhvr>
                                      <p:to>
                                        <p:strVal val="visible"/>
                                      </p:to>
                                    </p:set>
                                    <p:animEffect transition="in" filter="blinds(horizontal)">
                                      <p:cBhvr>
                                        <p:cTn id="33" dur="500"/>
                                        <p:tgtEl>
                                          <p:spTgt spid="12086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20872"/>
                                        </p:tgtEl>
                                        <p:attrNameLst>
                                          <p:attrName>style.visibility</p:attrName>
                                        </p:attrNameLst>
                                      </p:cBhvr>
                                      <p:to>
                                        <p:strVal val="visible"/>
                                      </p:to>
                                    </p:set>
                                    <p:animEffect transition="in" filter="blinds(horizontal)">
                                      <p:cBhvr>
                                        <p:cTn id="38" dur="500"/>
                                        <p:tgtEl>
                                          <p:spTgt spid="120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bldLvl="0" animBg="1"/>
      <p:bldP spid="120864" grpId="0" bldLvl="0" animBg="1"/>
      <p:bldP spid="120871" grpId="0" bldLvl="0" animBg="1"/>
      <p:bldP spid="120872"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79266" name="组合 7"/>
          <p:cNvGrpSpPr/>
          <p:nvPr/>
        </p:nvGrpSpPr>
        <p:grpSpPr>
          <a:xfrm>
            <a:off x="3001963" y="6045200"/>
            <a:ext cx="6142037" cy="812800"/>
            <a:chOff x="4001597" y="5613400"/>
            <a:chExt cx="8190403" cy="1244600"/>
          </a:xfrm>
        </p:grpSpPr>
        <p:sp>
          <p:nvSpPr>
            <p:cNvPr id="9" name="任意多边形: 形状 8"/>
            <p:cNvSpPr/>
            <p:nvPr>
              <p:custDataLst>
                <p:tags r:id="rId21"/>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22"/>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79267" name="灯片编号占位符 4"/>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121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7746" name="Text Box 2"/>
          <p:cNvSpPr txBox="1"/>
          <p:nvPr/>
        </p:nvSpPr>
        <p:spPr>
          <a:xfrm>
            <a:off x="5715000" y="152400"/>
            <a:ext cx="25908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循环</a:t>
            </a:r>
            <a:r>
              <a:rPr kumimoji="0" lang="en-US" altLang="zh-CN"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6</a:t>
            </a:r>
          </a:p>
        </p:txBody>
      </p:sp>
      <p:sp>
        <p:nvSpPr>
          <p:cNvPr id="121859" name="Text Box 3"/>
          <p:cNvSpPr txBox="1"/>
          <p:nvPr/>
        </p:nvSpPr>
        <p:spPr>
          <a:xfrm>
            <a:off x="5791200" y="1066800"/>
            <a:ext cx="2590800" cy="460375"/>
          </a:xfrm>
          <a:prstGeom prst="rect">
            <a:avLst/>
          </a:prstGeom>
          <a:solidFill>
            <a:srgbClr val="FFFF99"/>
          </a:solidFill>
          <a:ln w="9525">
            <a:noFill/>
          </a:ln>
        </p:spPr>
        <p:txBody>
          <a:bodyPr>
            <a:spAutoFit/>
          </a:bodyPr>
          <a:lstStyle/>
          <a:p>
            <a:pPr eaLnBrk="1" hangingPunct="1">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成功结束</a:t>
            </a:r>
          </a:p>
        </p:txBody>
      </p:sp>
      <p:graphicFrame>
        <p:nvGraphicFramePr>
          <p:cNvPr id="779270" name="Object 4"/>
          <p:cNvGraphicFramePr>
            <a:graphicFrameLocks noChangeAspect="1"/>
          </p:cNvGraphicFramePr>
          <p:nvPr>
            <p:custDataLst>
              <p:tags r:id="rId4"/>
            </p:custDataLst>
          </p:nvPr>
        </p:nvGraphicFramePr>
        <p:xfrm>
          <a:off x="1524000" y="5257800"/>
          <a:ext cx="990600" cy="1306513"/>
        </p:xfrm>
        <a:graphic>
          <a:graphicData uri="http://schemas.openxmlformats.org/presentationml/2006/ole">
            <mc:AlternateContent xmlns:mc="http://schemas.openxmlformats.org/markup-compatibility/2006">
              <mc:Choice xmlns:v="urn:schemas-microsoft-com:vml" Requires="v">
                <p:oleObj spid="_x0000_s59317" r:id="rId24" imgW="711200" imgH="939165" progId="Equation.3">
                  <p:embed/>
                </p:oleObj>
              </mc:Choice>
              <mc:Fallback>
                <p:oleObj r:id="rId24" imgW="711200" imgH="939165" progId="Equation.3">
                  <p:embed/>
                  <p:pic>
                    <p:nvPicPr>
                      <p:cNvPr id="0" name="图片 3439"/>
                      <p:cNvPicPr/>
                      <p:nvPr/>
                    </p:nvPicPr>
                    <p:blipFill>
                      <a:blip r:embed="rId25"/>
                      <a:stretch>
                        <a:fillRect/>
                      </a:stretch>
                    </p:blipFill>
                    <p:spPr>
                      <a:xfrm>
                        <a:off x="1524000" y="5257800"/>
                        <a:ext cx="990600" cy="1306513"/>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121861" name="AutoShape 5"/>
          <p:cNvCxnSpPr/>
          <p:nvPr>
            <p:custDataLst>
              <p:tags r:id="rId5"/>
            </p:custDataLst>
          </p:nvPr>
        </p:nvCxnSpPr>
        <p:spPr>
          <a:xfrm flipH="1">
            <a:off x="2019300" y="5040313"/>
            <a:ext cx="6350" cy="204787"/>
          </a:xfrm>
          <a:prstGeom prst="straightConnector1">
            <a:avLst/>
          </a:prstGeom>
          <a:ln w="50800" cap="flat" cmpd="sng">
            <a:solidFill>
              <a:schemeClr val="tx1"/>
            </a:solidFill>
            <a:prstDash val="solid"/>
            <a:headEnd type="stealth" w="med" len="med"/>
            <a:tailEnd type="none" w="med" len="med"/>
          </a:ln>
        </p:spPr>
      </p:cxnSp>
      <p:graphicFrame>
        <p:nvGraphicFramePr>
          <p:cNvPr id="779272" name="Object 6"/>
          <p:cNvGraphicFramePr>
            <a:graphicFrameLocks noChangeAspect="1"/>
          </p:cNvGraphicFramePr>
          <p:nvPr/>
        </p:nvGraphicFramePr>
        <p:xfrm>
          <a:off x="2566988" y="0"/>
          <a:ext cx="1344612" cy="990600"/>
        </p:xfrm>
        <a:graphic>
          <a:graphicData uri="http://schemas.openxmlformats.org/presentationml/2006/ole">
            <mc:AlternateContent xmlns:mc="http://schemas.openxmlformats.org/markup-compatibility/2006">
              <mc:Choice xmlns:v="urn:schemas-microsoft-com:vml" Requires="v">
                <p:oleObj spid="_x0000_s59318" r:id="rId26" imgW="965200" imgH="711200" progId="Equation.3">
                  <p:embed/>
                </p:oleObj>
              </mc:Choice>
              <mc:Fallback>
                <p:oleObj r:id="rId26" imgW="965200" imgH="711200" progId="Equation.3">
                  <p:embed/>
                  <p:pic>
                    <p:nvPicPr>
                      <p:cNvPr id="0" name="图片 3440"/>
                      <p:cNvPicPr/>
                      <p:nvPr/>
                    </p:nvPicPr>
                    <p:blipFill>
                      <a:blip r:embed="rId27"/>
                      <a:stretch>
                        <a:fillRect/>
                      </a:stretch>
                    </p:blipFill>
                    <p:spPr>
                      <a:xfrm>
                        <a:off x="2566988" y="0"/>
                        <a:ext cx="1344612"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79273" name="AutoShape 7"/>
          <p:cNvCxnSpPr/>
          <p:nvPr>
            <p:custDataLst>
              <p:tags r:id="rId6"/>
            </p:custDataLst>
          </p:nvPr>
        </p:nvCxnSpPr>
        <p:spPr>
          <a:xfrm flipH="1">
            <a:off x="1443038" y="990600"/>
            <a:ext cx="1795462" cy="338138"/>
          </a:xfrm>
          <a:prstGeom prst="straightConnector1">
            <a:avLst/>
          </a:prstGeom>
          <a:ln w="50800" cap="flat" cmpd="sng">
            <a:solidFill>
              <a:schemeClr val="tx1"/>
            </a:solidFill>
            <a:prstDash val="solid"/>
            <a:headEnd type="stealth" w="med" len="med"/>
            <a:tailEnd type="none" w="med" len="med"/>
          </a:ln>
        </p:spPr>
      </p:cxnSp>
      <p:cxnSp>
        <p:nvCxnSpPr>
          <p:cNvPr id="121864" name="AutoShape 8"/>
          <p:cNvCxnSpPr/>
          <p:nvPr>
            <p:custDataLst>
              <p:tags r:id="rId7"/>
            </p:custDataLst>
          </p:nvPr>
        </p:nvCxnSpPr>
        <p:spPr>
          <a:xfrm flipH="1">
            <a:off x="3194050" y="1033463"/>
            <a:ext cx="4763" cy="282575"/>
          </a:xfrm>
          <a:prstGeom prst="straightConnector1">
            <a:avLst/>
          </a:prstGeom>
          <a:ln w="50800" cap="flat" cmpd="sng">
            <a:solidFill>
              <a:schemeClr val="tx1"/>
            </a:solidFill>
            <a:prstDash val="solid"/>
            <a:headEnd type="stealth" w="med" len="med"/>
            <a:tailEnd type="none" w="med" len="med"/>
          </a:ln>
        </p:spPr>
      </p:cxnSp>
      <p:cxnSp>
        <p:nvCxnSpPr>
          <p:cNvPr id="779275" name="AutoShape 9"/>
          <p:cNvCxnSpPr/>
          <p:nvPr>
            <p:custDataLst>
              <p:tags r:id="rId8"/>
            </p:custDataLst>
          </p:nvPr>
        </p:nvCxnSpPr>
        <p:spPr>
          <a:xfrm>
            <a:off x="3238500" y="990600"/>
            <a:ext cx="1557338" cy="338138"/>
          </a:xfrm>
          <a:prstGeom prst="straightConnector1">
            <a:avLst/>
          </a:prstGeom>
          <a:ln w="50800" cap="flat" cmpd="sng">
            <a:solidFill>
              <a:schemeClr val="tx1"/>
            </a:solidFill>
            <a:prstDash val="solid"/>
            <a:headEnd type="stealth" w="med" len="med"/>
            <a:tailEnd type="none" w="med" len="med"/>
          </a:ln>
        </p:spPr>
      </p:cxnSp>
      <p:graphicFrame>
        <p:nvGraphicFramePr>
          <p:cNvPr id="779276" name="Object 10"/>
          <p:cNvGraphicFramePr>
            <a:graphicFrameLocks noChangeAspect="1"/>
          </p:cNvGraphicFramePr>
          <p:nvPr>
            <p:custDataLst>
              <p:tags r:id="rId9"/>
            </p:custDataLst>
          </p:nvPr>
        </p:nvGraphicFramePr>
        <p:xfrm>
          <a:off x="762000" y="1328738"/>
          <a:ext cx="1360488" cy="989012"/>
        </p:xfrm>
        <a:graphic>
          <a:graphicData uri="http://schemas.openxmlformats.org/presentationml/2006/ole">
            <mc:AlternateContent xmlns:mc="http://schemas.openxmlformats.org/markup-compatibility/2006">
              <mc:Choice xmlns:v="urn:schemas-microsoft-com:vml" Requires="v">
                <p:oleObj spid="_x0000_s59319" r:id="rId28" imgW="977900" imgH="711200" progId="Equation.3">
                  <p:embed/>
                </p:oleObj>
              </mc:Choice>
              <mc:Fallback>
                <p:oleObj r:id="rId28" imgW="977900" imgH="711200" progId="Equation.3">
                  <p:embed/>
                  <p:pic>
                    <p:nvPicPr>
                      <p:cNvPr id="0" name="图片 3442"/>
                      <p:cNvPicPr/>
                      <p:nvPr/>
                    </p:nvPicPr>
                    <p:blipFill>
                      <a:blip r:embed="rId29"/>
                      <a:stretch>
                        <a:fillRect/>
                      </a:stretch>
                    </p:blipFill>
                    <p:spPr>
                      <a:xfrm>
                        <a:off x="762000" y="1328738"/>
                        <a:ext cx="1360488" cy="989012"/>
                      </a:xfrm>
                      <a:prstGeom prst="rect">
                        <a:avLst/>
                      </a:prstGeom>
                      <a:solidFill>
                        <a:srgbClr val="F2F2F2"/>
                      </a:solidFill>
                      <a:ln w="38100">
                        <a:noFill/>
                        <a:miter/>
                      </a:ln>
                    </p:spPr>
                  </p:pic>
                </p:oleObj>
              </mc:Fallback>
            </mc:AlternateContent>
          </a:graphicData>
        </a:graphic>
      </p:graphicFrame>
      <p:graphicFrame>
        <p:nvGraphicFramePr>
          <p:cNvPr id="779277" name="Object 11"/>
          <p:cNvGraphicFramePr>
            <a:graphicFrameLocks noChangeAspect="1"/>
          </p:cNvGraphicFramePr>
          <p:nvPr>
            <p:custDataLst>
              <p:tags r:id="rId10"/>
            </p:custDataLst>
          </p:nvPr>
        </p:nvGraphicFramePr>
        <p:xfrm>
          <a:off x="2522538" y="1328738"/>
          <a:ext cx="1343025" cy="989012"/>
        </p:xfrm>
        <a:graphic>
          <a:graphicData uri="http://schemas.openxmlformats.org/presentationml/2006/ole">
            <mc:AlternateContent xmlns:mc="http://schemas.openxmlformats.org/markup-compatibility/2006">
              <mc:Choice xmlns:v="urn:schemas-microsoft-com:vml" Requires="v">
                <p:oleObj spid="_x0000_s59320" r:id="rId30" imgW="965200" imgH="711200" progId="Equation.3">
                  <p:embed/>
                </p:oleObj>
              </mc:Choice>
              <mc:Fallback>
                <p:oleObj r:id="rId30" imgW="965200" imgH="711200" progId="Equation.3">
                  <p:embed/>
                  <p:pic>
                    <p:nvPicPr>
                      <p:cNvPr id="0" name="图片 3443"/>
                      <p:cNvPicPr/>
                      <p:nvPr/>
                    </p:nvPicPr>
                    <p:blipFill>
                      <a:blip r:embed="rId31"/>
                      <a:stretch>
                        <a:fillRect/>
                      </a:stretch>
                    </p:blipFill>
                    <p:spPr>
                      <a:xfrm>
                        <a:off x="2522538" y="1328738"/>
                        <a:ext cx="1343025"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9278" name="Object 12"/>
          <p:cNvGraphicFramePr>
            <a:graphicFrameLocks noChangeAspect="1"/>
          </p:cNvGraphicFramePr>
          <p:nvPr>
            <p:custDataLst>
              <p:tags r:id="rId11"/>
            </p:custDataLst>
          </p:nvPr>
        </p:nvGraphicFramePr>
        <p:xfrm>
          <a:off x="4124325" y="1328738"/>
          <a:ext cx="1341438" cy="989012"/>
        </p:xfrm>
        <a:graphic>
          <a:graphicData uri="http://schemas.openxmlformats.org/presentationml/2006/ole">
            <mc:AlternateContent xmlns:mc="http://schemas.openxmlformats.org/markup-compatibility/2006">
              <mc:Choice xmlns:v="urn:schemas-microsoft-com:vml" Requires="v">
                <p:oleObj spid="_x0000_s59321" r:id="rId32" imgW="965200" imgH="711200" progId="Equation.3">
                  <p:embed/>
                </p:oleObj>
              </mc:Choice>
              <mc:Fallback>
                <p:oleObj r:id="rId32" imgW="965200" imgH="711200" progId="Equation.3">
                  <p:embed/>
                  <p:pic>
                    <p:nvPicPr>
                      <p:cNvPr id="0" name="图片 3444"/>
                      <p:cNvPicPr/>
                      <p:nvPr/>
                    </p:nvPicPr>
                    <p:blipFill>
                      <a:blip r:embed="rId33"/>
                      <a:stretch>
                        <a:fillRect/>
                      </a:stretch>
                    </p:blipFill>
                    <p:spPr>
                      <a:xfrm>
                        <a:off x="4124325" y="1328738"/>
                        <a:ext cx="1341438" cy="989012"/>
                      </a:xfrm>
                      <a:prstGeom prst="rect">
                        <a:avLst/>
                      </a:prstGeom>
                      <a:solidFill>
                        <a:srgbClr val="F2F2F2"/>
                      </a:solidFill>
                      <a:ln w="38100">
                        <a:noFill/>
                        <a:miter/>
                      </a:ln>
                    </p:spPr>
                  </p:pic>
                </p:oleObj>
              </mc:Fallback>
            </mc:AlternateContent>
          </a:graphicData>
        </a:graphic>
      </p:graphicFrame>
      <p:graphicFrame>
        <p:nvGraphicFramePr>
          <p:cNvPr id="779279" name="Object 16"/>
          <p:cNvGraphicFramePr>
            <a:graphicFrameLocks noChangeAspect="1"/>
          </p:cNvGraphicFramePr>
          <p:nvPr/>
        </p:nvGraphicFramePr>
        <p:xfrm>
          <a:off x="2524125" y="2709863"/>
          <a:ext cx="1341438" cy="989012"/>
        </p:xfrm>
        <a:graphic>
          <a:graphicData uri="http://schemas.openxmlformats.org/presentationml/2006/ole">
            <mc:AlternateContent xmlns:mc="http://schemas.openxmlformats.org/markup-compatibility/2006">
              <mc:Choice xmlns:v="urn:schemas-microsoft-com:vml" Requires="v">
                <p:oleObj spid="_x0000_s59322" r:id="rId34" imgW="965200" imgH="711200" progId="Equation.3">
                  <p:embed/>
                </p:oleObj>
              </mc:Choice>
              <mc:Fallback>
                <p:oleObj r:id="rId34" imgW="965200" imgH="711200" progId="Equation.3">
                  <p:embed/>
                  <p:pic>
                    <p:nvPicPr>
                      <p:cNvPr id="0" name="图片 3441"/>
                      <p:cNvPicPr/>
                      <p:nvPr/>
                    </p:nvPicPr>
                    <p:blipFill>
                      <a:blip r:embed="rId35"/>
                      <a:stretch>
                        <a:fillRect/>
                      </a:stretch>
                    </p:blipFill>
                    <p:spPr>
                      <a:xfrm>
                        <a:off x="2524125" y="2709863"/>
                        <a:ext cx="1341438"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9280" name="Object 17"/>
          <p:cNvGraphicFramePr>
            <a:graphicFrameLocks noChangeAspect="1"/>
          </p:cNvGraphicFramePr>
          <p:nvPr/>
        </p:nvGraphicFramePr>
        <p:xfrm>
          <a:off x="754063" y="2709863"/>
          <a:ext cx="1377950" cy="989012"/>
        </p:xfrm>
        <a:graphic>
          <a:graphicData uri="http://schemas.openxmlformats.org/presentationml/2006/ole">
            <mc:AlternateContent xmlns:mc="http://schemas.openxmlformats.org/markup-compatibility/2006">
              <mc:Choice xmlns:v="urn:schemas-microsoft-com:vml" Requires="v">
                <p:oleObj spid="_x0000_s59323" r:id="rId36" imgW="989965" imgH="711200" progId="Equation.3">
                  <p:embed/>
                </p:oleObj>
              </mc:Choice>
              <mc:Fallback>
                <p:oleObj r:id="rId36" imgW="989965" imgH="711200" progId="Equation.3">
                  <p:embed/>
                  <p:pic>
                    <p:nvPicPr>
                      <p:cNvPr id="0" name="图片 3445"/>
                      <p:cNvPicPr/>
                      <p:nvPr/>
                    </p:nvPicPr>
                    <p:blipFill>
                      <a:blip r:embed="rId37"/>
                      <a:stretch>
                        <a:fillRect/>
                      </a:stretch>
                    </p:blipFill>
                    <p:spPr>
                      <a:xfrm>
                        <a:off x="754063" y="2709863"/>
                        <a:ext cx="1377950" cy="989012"/>
                      </a:xfrm>
                      <a:prstGeom prst="rect">
                        <a:avLst/>
                      </a:prstGeom>
                      <a:noFill/>
                      <a:ln w="38100">
                        <a:noFill/>
                        <a:miter/>
                      </a:ln>
                    </p:spPr>
                  </p:pic>
                </p:oleObj>
              </mc:Fallback>
            </mc:AlternateContent>
          </a:graphicData>
        </a:graphic>
      </p:graphicFrame>
      <p:graphicFrame>
        <p:nvGraphicFramePr>
          <p:cNvPr id="779281" name="Object 18"/>
          <p:cNvGraphicFramePr>
            <a:graphicFrameLocks noChangeAspect="1"/>
          </p:cNvGraphicFramePr>
          <p:nvPr/>
        </p:nvGraphicFramePr>
        <p:xfrm>
          <a:off x="4114800" y="2667000"/>
          <a:ext cx="1306513" cy="989013"/>
        </p:xfrm>
        <a:graphic>
          <a:graphicData uri="http://schemas.openxmlformats.org/presentationml/2006/ole">
            <mc:AlternateContent xmlns:mc="http://schemas.openxmlformats.org/markup-compatibility/2006">
              <mc:Choice xmlns:v="urn:schemas-microsoft-com:vml" Requires="v">
                <p:oleObj spid="_x0000_s59324" r:id="rId38" imgW="939165" imgH="711200" progId="Equation.3">
                  <p:embed/>
                </p:oleObj>
              </mc:Choice>
              <mc:Fallback>
                <p:oleObj r:id="rId38" imgW="939165" imgH="711200" progId="Equation.3">
                  <p:embed/>
                  <p:pic>
                    <p:nvPicPr>
                      <p:cNvPr id="0" name="图片 3446"/>
                      <p:cNvPicPr/>
                      <p:nvPr/>
                    </p:nvPicPr>
                    <p:blipFill>
                      <a:blip r:embed="rId39"/>
                      <a:stretch>
                        <a:fillRect/>
                      </a:stretch>
                    </p:blipFill>
                    <p:spPr>
                      <a:xfrm>
                        <a:off x="4114800" y="2667000"/>
                        <a:ext cx="1306513" cy="989013"/>
                      </a:xfrm>
                      <a:prstGeom prst="rect">
                        <a:avLst/>
                      </a:prstGeom>
                      <a:noFill/>
                      <a:ln w="38100">
                        <a:noFill/>
                        <a:miter/>
                      </a:ln>
                    </p:spPr>
                  </p:pic>
                </p:oleObj>
              </mc:Fallback>
            </mc:AlternateContent>
          </a:graphicData>
        </a:graphic>
      </p:graphicFrame>
      <p:cxnSp>
        <p:nvCxnSpPr>
          <p:cNvPr id="779282" name="AutoShape 19"/>
          <p:cNvCxnSpPr/>
          <p:nvPr>
            <p:custDataLst>
              <p:tags r:id="rId12"/>
            </p:custDataLst>
          </p:nvPr>
        </p:nvCxnSpPr>
        <p:spPr>
          <a:xfrm flipH="1">
            <a:off x="1443038" y="2330450"/>
            <a:ext cx="1751012" cy="379413"/>
          </a:xfrm>
          <a:prstGeom prst="straightConnector1">
            <a:avLst/>
          </a:prstGeom>
          <a:ln w="50800" cap="flat" cmpd="sng">
            <a:solidFill>
              <a:schemeClr val="tx1"/>
            </a:solidFill>
            <a:prstDash val="solid"/>
            <a:headEnd type="stealth" w="med" len="med"/>
            <a:tailEnd type="none" w="med" len="med"/>
          </a:ln>
        </p:spPr>
      </p:cxnSp>
      <p:cxnSp>
        <p:nvCxnSpPr>
          <p:cNvPr id="121876" name="AutoShape 20"/>
          <p:cNvCxnSpPr/>
          <p:nvPr>
            <p:custDataLst>
              <p:tags r:id="rId13"/>
            </p:custDataLst>
          </p:nvPr>
        </p:nvCxnSpPr>
        <p:spPr>
          <a:xfrm>
            <a:off x="3194050" y="2330450"/>
            <a:ext cx="1588" cy="366713"/>
          </a:xfrm>
          <a:prstGeom prst="straightConnector1">
            <a:avLst/>
          </a:prstGeom>
          <a:ln w="50800" cap="flat" cmpd="sng">
            <a:solidFill>
              <a:schemeClr val="tx1"/>
            </a:solidFill>
            <a:prstDash val="solid"/>
            <a:headEnd type="stealth" w="med" len="med"/>
            <a:tailEnd type="none" w="med" len="med"/>
          </a:ln>
        </p:spPr>
      </p:cxnSp>
      <p:cxnSp>
        <p:nvCxnSpPr>
          <p:cNvPr id="779284" name="AutoShape 21"/>
          <p:cNvCxnSpPr/>
          <p:nvPr>
            <p:custDataLst>
              <p:tags r:id="rId14"/>
            </p:custDataLst>
          </p:nvPr>
        </p:nvCxnSpPr>
        <p:spPr>
          <a:xfrm>
            <a:off x="3194050" y="2330450"/>
            <a:ext cx="1574800" cy="336550"/>
          </a:xfrm>
          <a:prstGeom prst="straightConnector1">
            <a:avLst/>
          </a:prstGeom>
          <a:ln w="50800" cap="flat" cmpd="sng">
            <a:solidFill>
              <a:schemeClr val="tx1"/>
            </a:solidFill>
            <a:prstDash val="solid"/>
            <a:headEnd type="stealth" w="med" len="med"/>
            <a:tailEnd type="none" w="med" len="med"/>
          </a:ln>
        </p:spPr>
      </p:cxnSp>
      <p:graphicFrame>
        <p:nvGraphicFramePr>
          <p:cNvPr id="779285" name="Object 25"/>
          <p:cNvGraphicFramePr>
            <a:graphicFrameLocks noChangeAspect="1"/>
          </p:cNvGraphicFramePr>
          <p:nvPr/>
        </p:nvGraphicFramePr>
        <p:xfrm>
          <a:off x="1371600" y="4038600"/>
          <a:ext cx="1306513" cy="989013"/>
        </p:xfrm>
        <a:graphic>
          <a:graphicData uri="http://schemas.openxmlformats.org/presentationml/2006/ole">
            <mc:AlternateContent xmlns:mc="http://schemas.openxmlformats.org/markup-compatibility/2006">
              <mc:Choice xmlns:v="urn:schemas-microsoft-com:vml" Requires="v">
                <p:oleObj spid="_x0000_s59325" r:id="rId40" imgW="939165" imgH="711200" progId="Equation.3">
                  <p:embed/>
                </p:oleObj>
              </mc:Choice>
              <mc:Fallback>
                <p:oleObj r:id="rId40" imgW="939165" imgH="711200" progId="Equation.3">
                  <p:embed/>
                  <p:pic>
                    <p:nvPicPr>
                      <p:cNvPr id="0" name="图片 3447"/>
                      <p:cNvPicPr/>
                      <p:nvPr/>
                    </p:nvPicPr>
                    <p:blipFill>
                      <a:blip r:embed="rId41"/>
                      <a:stretch>
                        <a:fillRect/>
                      </a:stretch>
                    </p:blipFill>
                    <p:spPr>
                      <a:xfrm>
                        <a:off x="1371600" y="4038600"/>
                        <a:ext cx="1306513"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79286" name="Object 26"/>
          <p:cNvGraphicFramePr>
            <a:graphicFrameLocks noChangeAspect="1"/>
          </p:cNvGraphicFramePr>
          <p:nvPr/>
        </p:nvGraphicFramePr>
        <p:xfrm>
          <a:off x="3657600" y="4038600"/>
          <a:ext cx="1412875" cy="989013"/>
        </p:xfrm>
        <a:graphic>
          <a:graphicData uri="http://schemas.openxmlformats.org/presentationml/2006/ole">
            <mc:AlternateContent xmlns:mc="http://schemas.openxmlformats.org/markup-compatibility/2006">
              <mc:Choice xmlns:v="urn:schemas-microsoft-com:vml" Requires="v">
                <p:oleObj spid="_x0000_s59326" r:id="rId42" imgW="1016000" imgH="711200" progId="Equation.3">
                  <p:embed/>
                </p:oleObj>
              </mc:Choice>
              <mc:Fallback>
                <p:oleObj r:id="rId42" imgW="1016000" imgH="711200" progId="Equation.3">
                  <p:embed/>
                  <p:pic>
                    <p:nvPicPr>
                      <p:cNvPr id="0" name="图片 3448"/>
                      <p:cNvPicPr/>
                      <p:nvPr/>
                    </p:nvPicPr>
                    <p:blipFill>
                      <a:blip r:embed="rId43"/>
                      <a:stretch>
                        <a:fillRect/>
                      </a:stretch>
                    </p:blipFill>
                    <p:spPr>
                      <a:xfrm>
                        <a:off x="3657600" y="4038600"/>
                        <a:ext cx="1412875" cy="989013"/>
                      </a:xfrm>
                      <a:prstGeom prst="rect">
                        <a:avLst/>
                      </a:prstGeom>
                      <a:noFill/>
                      <a:ln w="38100">
                        <a:noFill/>
                        <a:miter/>
                      </a:ln>
                    </p:spPr>
                  </p:pic>
                </p:oleObj>
              </mc:Fallback>
            </mc:AlternateContent>
          </a:graphicData>
        </a:graphic>
      </p:graphicFrame>
      <p:cxnSp>
        <p:nvCxnSpPr>
          <p:cNvPr id="121883" name="AutoShape 27"/>
          <p:cNvCxnSpPr/>
          <p:nvPr>
            <p:custDataLst>
              <p:tags r:id="rId15"/>
            </p:custDataLst>
          </p:nvPr>
        </p:nvCxnSpPr>
        <p:spPr>
          <a:xfrm flipH="1">
            <a:off x="2025650" y="3711575"/>
            <a:ext cx="1169988" cy="314325"/>
          </a:xfrm>
          <a:prstGeom prst="straightConnector1">
            <a:avLst/>
          </a:prstGeom>
          <a:ln w="50800" cap="flat" cmpd="sng">
            <a:solidFill>
              <a:schemeClr val="tx1"/>
            </a:solidFill>
            <a:prstDash val="solid"/>
            <a:headEnd type="stealth" w="med" len="med"/>
            <a:tailEnd type="none" w="med" len="med"/>
          </a:ln>
        </p:spPr>
      </p:cxnSp>
      <p:cxnSp>
        <p:nvCxnSpPr>
          <p:cNvPr id="779288" name="AutoShape 28"/>
          <p:cNvCxnSpPr/>
          <p:nvPr>
            <p:custDataLst>
              <p:tags r:id="rId16"/>
            </p:custDataLst>
          </p:nvPr>
        </p:nvCxnSpPr>
        <p:spPr>
          <a:xfrm>
            <a:off x="3195638" y="3711575"/>
            <a:ext cx="1168400" cy="327025"/>
          </a:xfrm>
          <a:prstGeom prst="straightConnector1">
            <a:avLst/>
          </a:prstGeom>
          <a:ln w="50800" cap="flat" cmpd="sng">
            <a:solidFill>
              <a:schemeClr val="tx1"/>
            </a:solidFill>
            <a:prstDash val="solid"/>
            <a:headEnd type="stealth" w="med" len="med"/>
            <a:tailEnd type="none" w="med" len="med"/>
          </a:ln>
        </p:spPr>
      </p:cxnSp>
      <p:graphicFrame>
        <p:nvGraphicFramePr>
          <p:cNvPr id="779289" name="Object 32"/>
          <p:cNvGraphicFramePr>
            <a:graphicFrameLocks noChangeAspect="1"/>
          </p:cNvGraphicFramePr>
          <p:nvPr/>
        </p:nvGraphicFramePr>
        <p:xfrm>
          <a:off x="3124200" y="5029200"/>
          <a:ext cx="1360488" cy="989013"/>
        </p:xfrm>
        <a:graphic>
          <a:graphicData uri="http://schemas.openxmlformats.org/presentationml/2006/ole">
            <mc:AlternateContent xmlns:mc="http://schemas.openxmlformats.org/markup-compatibility/2006">
              <mc:Choice xmlns:v="urn:schemas-microsoft-com:vml" Requires="v">
                <p:oleObj spid="_x0000_s59327" r:id="rId44" imgW="977900" imgH="711200" progId="Equation.3">
                  <p:embed/>
                </p:oleObj>
              </mc:Choice>
              <mc:Fallback>
                <p:oleObj r:id="rId44" imgW="977900" imgH="711200" progId="Equation.3">
                  <p:embed/>
                  <p:pic>
                    <p:nvPicPr>
                      <p:cNvPr id="0" name="图片 3449"/>
                      <p:cNvPicPr/>
                      <p:nvPr/>
                    </p:nvPicPr>
                    <p:blipFill>
                      <a:blip r:embed="rId45"/>
                      <a:stretch>
                        <a:fillRect/>
                      </a:stretch>
                    </p:blipFill>
                    <p:spPr>
                      <a:xfrm>
                        <a:off x="3124200" y="5029200"/>
                        <a:ext cx="1360488" cy="989013"/>
                      </a:xfrm>
                      <a:prstGeom prst="rect">
                        <a:avLst/>
                      </a:prstGeom>
                      <a:noFill/>
                      <a:ln w="38100">
                        <a:noFill/>
                        <a:miter/>
                      </a:ln>
                    </p:spPr>
                  </p:pic>
                </p:oleObj>
              </mc:Fallback>
            </mc:AlternateContent>
          </a:graphicData>
        </a:graphic>
      </p:graphicFrame>
      <p:graphicFrame>
        <p:nvGraphicFramePr>
          <p:cNvPr id="779290" name="Object 33"/>
          <p:cNvGraphicFramePr>
            <a:graphicFrameLocks noChangeAspect="1"/>
          </p:cNvGraphicFramePr>
          <p:nvPr>
            <p:custDataLst>
              <p:tags r:id="rId17"/>
            </p:custDataLst>
          </p:nvPr>
        </p:nvGraphicFramePr>
        <p:xfrm>
          <a:off x="3124200" y="5868988"/>
          <a:ext cx="1377950" cy="989012"/>
        </p:xfrm>
        <a:graphic>
          <a:graphicData uri="http://schemas.openxmlformats.org/presentationml/2006/ole">
            <mc:AlternateContent xmlns:mc="http://schemas.openxmlformats.org/markup-compatibility/2006">
              <mc:Choice xmlns:v="urn:schemas-microsoft-com:vml" Requires="v">
                <p:oleObj spid="_x0000_s59328" r:id="rId46" imgW="989965" imgH="711200" progId="Equation.3">
                  <p:embed/>
                </p:oleObj>
              </mc:Choice>
              <mc:Fallback>
                <p:oleObj r:id="rId46" imgW="989965" imgH="711200" progId="Equation.3">
                  <p:embed/>
                  <p:pic>
                    <p:nvPicPr>
                      <p:cNvPr id="0" name="图片 3450"/>
                      <p:cNvPicPr/>
                      <p:nvPr/>
                    </p:nvPicPr>
                    <p:blipFill>
                      <a:blip r:embed="rId47"/>
                      <a:stretch>
                        <a:fillRect/>
                      </a:stretch>
                    </p:blipFill>
                    <p:spPr>
                      <a:xfrm>
                        <a:off x="3124200" y="5868988"/>
                        <a:ext cx="1377950" cy="989012"/>
                      </a:xfrm>
                      <a:prstGeom prst="rect">
                        <a:avLst/>
                      </a:prstGeom>
                      <a:solidFill>
                        <a:schemeClr val="bg1"/>
                      </a:solidFill>
                      <a:ln w="25400" cap="flat" cmpd="sng">
                        <a:solidFill>
                          <a:srgbClr val="FF0000"/>
                        </a:solidFill>
                        <a:prstDash val="solid"/>
                        <a:miter/>
                        <a:headEnd type="none" w="med" len="med"/>
                        <a:tailEnd type="none" w="med" len="med"/>
                      </a:ln>
                    </p:spPr>
                  </p:pic>
                </p:oleObj>
              </mc:Fallback>
            </mc:AlternateContent>
          </a:graphicData>
        </a:graphic>
      </p:graphicFrame>
      <p:cxnSp>
        <p:nvCxnSpPr>
          <p:cNvPr id="779291" name="AutoShape 34"/>
          <p:cNvCxnSpPr/>
          <p:nvPr>
            <p:custDataLst>
              <p:tags r:id="rId18"/>
            </p:custDataLst>
          </p:nvPr>
        </p:nvCxnSpPr>
        <p:spPr>
          <a:xfrm flipV="1">
            <a:off x="2527300" y="5524500"/>
            <a:ext cx="596900" cy="387350"/>
          </a:xfrm>
          <a:prstGeom prst="straightConnector1">
            <a:avLst/>
          </a:prstGeom>
          <a:ln w="50800" cap="flat" cmpd="sng">
            <a:solidFill>
              <a:schemeClr val="tx1"/>
            </a:solidFill>
            <a:prstDash val="solid"/>
            <a:headEnd type="stealth" w="med" len="med"/>
            <a:tailEnd type="none" w="med" len="med"/>
          </a:ln>
        </p:spPr>
      </p:cxnSp>
      <p:cxnSp>
        <p:nvCxnSpPr>
          <p:cNvPr id="121891" name="AutoShape 35"/>
          <p:cNvCxnSpPr/>
          <p:nvPr>
            <p:custDataLst>
              <p:tags r:id="rId19"/>
            </p:custDataLst>
          </p:nvPr>
        </p:nvCxnSpPr>
        <p:spPr>
          <a:xfrm>
            <a:off x="2527300" y="5911850"/>
            <a:ext cx="584200" cy="452438"/>
          </a:xfrm>
          <a:prstGeom prst="straightConnector1">
            <a:avLst/>
          </a:prstGeom>
          <a:ln w="50800" cap="flat" cmpd="sng">
            <a:solidFill>
              <a:schemeClr val="tx1"/>
            </a:solidFill>
            <a:prstDash val="solid"/>
            <a:headEnd type="stealth" w="med" len="med"/>
            <a:tailEnd type="none" w="med" len="med"/>
          </a:ln>
        </p:spPr>
      </p:cxnSp>
      <p:sp>
        <p:nvSpPr>
          <p:cNvPr id="121894" name="Rectangle 38"/>
          <p:cNvSpPr/>
          <p:nvPr>
            <p:custDataLst>
              <p:tags r:id="rId20"/>
            </p:custDataLst>
          </p:nvPr>
        </p:nvSpPr>
        <p:spPr>
          <a:xfrm>
            <a:off x="6019800" y="3886200"/>
            <a:ext cx="2587625" cy="522288"/>
          </a:xfrm>
          <a:prstGeom prst="rect">
            <a:avLst/>
          </a:prstGeom>
          <a:solidFill>
            <a:srgbClr val="FF0000"/>
          </a:solidFill>
          <a:ln w="9525">
            <a:noFill/>
          </a:ln>
        </p:spPr>
        <p:txBody>
          <a:bodyPr wrap="none">
            <a:spAutoFit/>
          </a:bodyPr>
          <a:lstStyle/>
          <a:p>
            <a:pPr eaLnBrk="1" hangingPunct="1">
              <a:spcBef>
                <a:spcPct val="30000"/>
              </a:spcBef>
            </a:pPr>
            <a:r>
              <a:rPr lang="en-US" altLang="en-US" sz="2800" b="1" dirty="0">
                <a:solidFill>
                  <a:srgbClr val="FFFFFF"/>
                </a:solidFill>
                <a:latin typeface="微软雅黑" panose="020B0503020204020204" pitchFamily="34" charset="-122"/>
                <a:ea typeface="微软雅黑" panose="020B0503020204020204" pitchFamily="34" charset="-122"/>
              </a:rPr>
              <a:t>最理想搜索图</a:t>
            </a:r>
            <a:r>
              <a:rPr lang="en-US" altLang="zh-CN" sz="2800" b="1" dirty="0">
                <a:solidFill>
                  <a:srgbClr val="FFFFFF"/>
                </a:solidFill>
                <a:latin typeface="微软雅黑" panose="020B0503020204020204" pitchFamily="34" charset="-122"/>
                <a:ea typeface="微软雅黑" panose="020B0503020204020204" pitchFamily="34" charset="-122"/>
              </a:rPr>
              <a:t>G</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1859"/>
                                        </p:tgtEl>
                                        <p:attrNameLst>
                                          <p:attrName>style.visibility</p:attrName>
                                        </p:attrNameLst>
                                      </p:cBhvr>
                                      <p:to>
                                        <p:strVal val="visible"/>
                                      </p:to>
                                    </p:set>
                                    <p:animEffect transition="in" filter="blinds(horizontal)">
                                      <p:cBhvr>
                                        <p:cTn id="7" dur="500"/>
                                        <p:tgtEl>
                                          <p:spTgt spid="121859"/>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121891"/>
                                        </p:tgtEl>
                                        <p:attrNameLst>
                                          <p:attrName>stroke.color</p:attrName>
                                        </p:attrNameLst>
                                      </p:cBhvr>
                                      <p:to>
                                        <a:srgbClr val="FF0000"/>
                                      </p:to>
                                    </p:animClr>
                                    <p:set>
                                      <p:cBhvr>
                                        <p:cTn id="12" dur="500" fill="hold"/>
                                        <p:tgtEl>
                                          <p:spTgt spid="121891"/>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500" fill="hold"/>
                                        <p:tgtEl>
                                          <p:spTgt spid="121861"/>
                                        </p:tgtEl>
                                        <p:attrNameLst>
                                          <p:attrName>stroke.color</p:attrName>
                                        </p:attrNameLst>
                                      </p:cBhvr>
                                      <p:to>
                                        <a:srgbClr val="FF0000"/>
                                      </p:to>
                                    </p:animClr>
                                    <p:set>
                                      <p:cBhvr>
                                        <p:cTn id="15" dur="500" fill="hold"/>
                                        <p:tgtEl>
                                          <p:spTgt spid="121861"/>
                                        </p:tgtEl>
                                        <p:attrNameLst>
                                          <p:attrName>stroke.on</p:attrName>
                                        </p:attrNameLst>
                                      </p:cBhvr>
                                      <p:to>
                                        <p:strVal val="true"/>
                                      </p:to>
                                    </p:set>
                                  </p:childTnLst>
                                </p:cTn>
                              </p:par>
                              <p:par>
                                <p:cTn id="16" presetID="7" presetClass="emph" presetSubtype="2" fill="hold" nodeType="withEffect">
                                  <p:stCondLst>
                                    <p:cond delay="0"/>
                                  </p:stCondLst>
                                  <p:childTnLst>
                                    <p:animClr clrSpc="rgb" dir="cw">
                                      <p:cBhvr>
                                        <p:cTn id="17" dur="500" fill="hold"/>
                                        <p:tgtEl>
                                          <p:spTgt spid="121883"/>
                                        </p:tgtEl>
                                        <p:attrNameLst>
                                          <p:attrName>stroke.color</p:attrName>
                                        </p:attrNameLst>
                                      </p:cBhvr>
                                      <p:to>
                                        <a:srgbClr val="FF0000"/>
                                      </p:to>
                                    </p:animClr>
                                    <p:set>
                                      <p:cBhvr>
                                        <p:cTn id="18" dur="500" fill="hold"/>
                                        <p:tgtEl>
                                          <p:spTgt spid="121883"/>
                                        </p:tgtEl>
                                        <p:attrNameLst>
                                          <p:attrName>stroke.on</p:attrName>
                                        </p:attrNameLst>
                                      </p:cBhvr>
                                      <p:to>
                                        <p:strVal val="true"/>
                                      </p:to>
                                    </p:set>
                                  </p:childTnLst>
                                </p:cTn>
                              </p:par>
                              <p:par>
                                <p:cTn id="19" presetID="7" presetClass="emph" presetSubtype="2" fill="hold" nodeType="withEffect">
                                  <p:stCondLst>
                                    <p:cond delay="0"/>
                                  </p:stCondLst>
                                  <p:childTnLst>
                                    <p:animClr clrSpc="rgb" dir="cw">
                                      <p:cBhvr>
                                        <p:cTn id="20" dur="500" fill="hold"/>
                                        <p:tgtEl>
                                          <p:spTgt spid="121876"/>
                                        </p:tgtEl>
                                        <p:attrNameLst>
                                          <p:attrName>stroke.color</p:attrName>
                                        </p:attrNameLst>
                                      </p:cBhvr>
                                      <p:to>
                                        <a:srgbClr val="FF0000"/>
                                      </p:to>
                                    </p:animClr>
                                    <p:set>
                                      <p:cBhvr>
                                        <p:cTn id="21" dur="500" fill="hold"/>
                                        <p:tgtEl>
                                          <p:spTgt spid="121876"/>
                                        </p:tgtEl>
                                        <p:attrNameLst>
                                          <p:attrName>stroke.on</p:attrName>
                                        </p:attrNameLst>
                                      </p:cBhvr>
                                      <p:to>
                                        <p:strVal val="true"/>
                                      </p:to>
                                    </p:set>
                                  </p:childTnLst>
                                </p:cTn>
                              </p:par>
                              <p:par>
                                <p:cTn id="22" presetID="7" presetClass="emph" presetSubtype="2" fill="hold" nodeType="withEffect">
                                  <p:stCondLst>
                                    <p:cond delay="0"/>
                                  </p:stCondLst>
                                  <p:childTnLst>
                                    <p:animClr clrSpc="rgb" dir="cw">
                                      <p:cBhvr>
                                        <p:cTn id="23" dur="500" fill="hold"/>
                                        <p:tgtEl>
                                          <p:spTgt spid="121864"/>
                                        </p:tgtEl>
                                        <p:attrNameLst>
                                          <p:attrName>stroke.color</p:attrName>
                                        </p:attrNameLst>
                                      </p:cBhvr>
                                      <p:to>
                                        <a:srgbClr val="FF0000"/>
                                      </p:to>
                                    </p:animClr>
                                    <p:set>
                                      <p:cBhvr>
                                        <p:cTn id="24" dur="500" fill="hold"/>
                                        <p:tgtEl>
                                          <p:spTgt spid="121864"/>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500" fill="hold"/>
                                        <p:tgtEl>
                                          <p:spTgt spid="121891"/>
                                        </p:tgtEl>
                                      </p:cBhvr>
                                      <p:by x="150000" y="150000"/>
                                    </p:animScale>
                                  </p:childTnLst>
                                </p:cTn>
                              </p:par>
                              <p:par>
                                <p:cTn id="29" presetID="6" presetClass="emph" presetSubtype="0" fill="hold" nodeType="withEffect">
                                  <p:stCondLst>
                                    <p:cond delay="0"/>
                                  </p:stCondLst>
                                  <p:childTnLst>
                                    <p:animScale>
                                      <p:cBhvr>
                                        <p:cTn id="30" dur="500" fill="hold"/>
                                        <p:tgtEl>
                                          <p:spTgt spid="121861"/>
                                        </p:tgtEl>
                                      </p:cBhvr>
                                      <p:by x="150000" y="150000"/>
                                    </p:animScale>
                                  </p:childTnLst>
                                </p:cTn>
                              </p:par>
                              <p:par>
                                <p:cTn id="31" presetID="6" presetClass="emph" presetSubtype="0" fill="hold" nodeType="withEffect">
                                  <p:stCondLst>
                                    <p:cond delay="0"/>
                                  </p:stCondLst>
                                  <p:childTnLst>
                                    <p:animScale>
                                      <p:cBhvr>
                                        <p:cTn id="32" dur="500" fill="hold"/>
                                        <p:tgtEl>
                                          <p:spTgt spid="121883"/>
                                        </p:tgtEl>
                                      </p:cBhvr>
                                      <p:by x="150000" y="150000"/>
                                    </p:animScale>
                                  </p:childTnLst>
                                </p:cTn>
                              </p:par>
                              <p:par>
                                <p:cTn id="33" presetID="6" presetClass="emph" presetSubtype="0" fill="hold" nodeType="withEffect">
                                  <p:stCondLst>
                                    <p:cond delay="0"/>
                                  </p:stCondLst>
                                  <p:childTnLst>
                                    <p:animScale>
                                      <p:cBhvr>
                                        <p:cTn id="34" dur="500" fill="hold"/>
                                        <p:tgtEl>
                                          <p:spTgt spid="121876"/>
                                        </p:tgtEl>
                                      </p:cBhvr>
                                      <p:by x="150000" y="150000"/>
                                    </p:animScale>
                                  </p:childTnLst>
                                </p:cTn>
                              </p:par>
                              <p:par>
                                <p:cTn id="35" presetID="6" presetClass="emph" presetSubtype="0" fill="hold" nodeType="withEffect">
                                  <p:stCondLst>
                                    <p:cond delay="0"/>
                                  </p:stCondLst>
                                  <p:childTnLst>
                                    <p:animScale>
                                      <p:cBhvr>
                                        <p:cTn id="36" dur="500" fill="hold"/>
                                        <p:tgtEl>
                                          <p:spTgt spid="121864"/>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1894"/>
                                        </p:tgtEl>
                                        <p:attrNameLst>
                                          <p:attrName>style.visibility</p:attrName>
                                        </p:attrNameLst>
                                      </p:cBhvr>
                                      <p:to>
                                        <p:strVal val="visible"/>
                                      </p:to>
                                    </p:set>
                                    <p:anim calcmode="lin" valueType="num">
                                      <p:cBhvr>
                                        <p:cTn id="41" dur="500" fill="hold"/>
                                        <p:tgtEl>
                                          <p:spTgt spid="121894"/>
                                        </p:tgtEl>
                                        <p:attrNameLst>
                                          <p:attrName>ppt_x</p:attrName>
                                        </p:attrNameLst>
                                      </p:cBhvr>
                                      <p:tavLst>
                                        <p:tav tm="0">
                                          <p:val>
                                            <p:strVal val="#ppt_x"/>
                                          </p:val>
                                        </p:tav>
                                        <p:tav tm="100000">
                                          <p:val>
                                            <p:strVal val="#ppt_x"/>
                                          </p:val>
                                        </p:tav>
                                      </p:tavLst>
                                    </p:anim>
                                    <p:anim calcmode="lin" valueType="num">
                                      <p:cBhvr>
                                        <p:cTn id="42" dur="500" fill="hold"/>
                                        <p:tgtEl>
                                          <p:spTgt spid="121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ldLvl="0" animBg="1"/>
      <p:bldP spid="121894"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80290" name="组合 7"/>
          <p:cNvGrpSpPr/>
          <p:nvPr/>
        </p:nvGrpSpPr>
        <p:grpSpPr>
          <a:xfrm>
            <a:off x="3001963" y="6045200"/>
            <a:ext cx="6142037" cy="812800"/>
            <a:chOff x="4001597" y="5613400"/>
            <a:chExt cx="8190403" cy="1244600"/>
          </a:xfrm>
        </p:grpSpPr>
        <p:sp>
          <p:nvSpPr>
            <p:cNvPr id="9" name="任意多边形: 形状 8"/>
            <p:cNvSpPr/>
            <p:nvPr>
              <p:custDataLst>
                <p:tags r:id="rId1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9"/>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28069" name="灯片编号占位符 3"/>
          <p:cNvSpPr txBox="1">
            <a:spLocks noGrp="1" noChangeArrowheads="1"/>
          </p:cNvSpPr>
          <p:nvPr>
            <p:ph type="sldNum" sz="quarter" idx="4"/>
            <p:custDataLst>
              <p:tags r:id="rId3"/>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b" anchorCtr="0" compatLnSpc="1">
            <a:normAutofit fontScale="85000" lnSpcReduction="20000"/>
          </a:bodyPr>
          <a:lstStyle/>
          <a:p>
            <a:pPr marL="0" marR="0" lvl="0" indent="0" algn="r" defTabSz="914400" rtl="0" eaLnBrk="1" fontAlgn="base" latinLnBrk="0" hangingPunct="1">
              <a:lnSpc>
                <a:spcPct val="100000"/>
              </a:lnSpc>
              <a:spcBef>
                <a:spcPct val="0"/>
              </a:spcBef>
              <a:spcAft>
                <a:spcPct val="0"/>
              </a:spcAft>
              <a:buClrTx/>
              <a:buSzTx/>
              <a:buFontTx/>
              <a:buNone/>
              <a:defRPr/>
            </a:pPr>
            <a:fld id="{9B2F9BE8-4400-411B-B74B-7448A6199C94}" type="slidenum">
              <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122</a:t>
            </a:fld>
            <a:endPar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aphicFrame>
        <p:nvGraphicFramePr>
          <p:cNvPr id="122882" name="Object 2"/>
          <p:cNvGraphicFramePr>
            <a:graphicFrameLocks noChangeAspect="1"/>
          </p:cNvGraphicFramePr>
          <p:nvPr/>
        </p:nvGraphicFramePr>
        <p:xfrm>
          <a:off x="2133600" y="2057400"/>
          <a:ext cx="1360488" cy="989013"/>
        </p:xfrm>
        <a:graphic>
          <a:graphicData uri="http://schemas.openxmlformats.org/presentationml/2006/ole">
            <mc:AlternateContent xmlns:mc="http://schemas.openxmlformats.org/markup-compatibility/2006">
              <mc:Choice xmlns:v="urn:schemas-microsoft-com:vml" Requires="v">
                <p:oleObj spid="_x0000_s64595" r:id="rId21" imgW="977900" imgH="711200" progId="Equation.3">
                  <p:embed/>
                </p:oleObj>
              </mc:Choice>
              <mc:Fallback>
                <p:oleObj r:id="rId21" imgW="977900" imgH="711200" progId="Equation.3">
                  <p:embed/>
                  <p:pic>
                    <p:nvPicPr>
                      <p:cNvPr id="0" name="图片 3452"/>
                      <p:cNvPicPr/>
                      <p:nvPr/>
                    </p:nvPicPr>
                    <p:blipFill>
                      <a:blip r:embed="rId22"/>
                      <a:stretch>
                        <a:fillRect/>
                      </a:stretch>
                    </p:blipFill>
                    <p:spPr>
                      <a:xfrm>
                        <a:off x="2133600" y="2057400"/>
                        <a:ext cx="1360488" cy="989013"/>
                      </a:xfrm>
                      <a:prstGeom prst="rect">
                        <a:avLst/>
                      </a:prstGeom>
                      <a:noFill/>
                      <a:ln w="38100">
                        <a:noFill/>
                        <a:miter/>
                      </a:ln>
                    </p:spPr>
                  </p:pic>
                </p:oleObj>
              </mc:Fallback>
            </mc:AlternateContent>
          </a:graphicData>
        </a:graphic>
      </p:graphicFrame>
      <p:graphicFrame>
        <p:nvGraphicFramePr>
          <p:cNvPr id="122883" name="Object 3"/>
          <p:cNvGraphicFramePr>
            <a:graphicFrameLocks noChangeAspect="1"/>
          </p:cNvGraphicFramePr>
          <p:nvPr/>
        </p:nvGraphicFramePr>
        <p:xfrm>
          <a:off x="2133600" y="3505200"/>
          <a:ext cx="1343025" cy="989013"/>
        </p:xfrm>
        <a:graphic>
          <a:graphicData uri="http://schemas.openxmlformats.org/presentationml/2006/ole">
            <mc:AlternateContent xmlns:mc="http://schemas.openxmlformats.org/markup-compatibility/2006">
              <mc:Choice xmlns:v="urn:schemas-microsoft-com:vml" Requires="v">
                <p:oleObj spid="_x0000_s64596" r:id="rId23" imgW="965200" imgH="711200" progId="Equation.3">
                  <p:embed/>
                </p:oleObj>
              </mc:Choice>
              <mc:Fallback>
                <p:oleObj r:id="rId23" imgW="965200" imgH="711200" progId="Equation.3">
                  <p:embed/>
                  <p:pic>
                    <p:nvPicPr>
                      <p:cNvPr id="0" name="图片 3451"/>
                      <p:cNvPicPr/>
                      <p:nvPr/>
                    </p:nvPicPr>
                    <p:blipFill>
                      <a:blip r:embed="rId24"/>
                      <a:stretch>
                        <a:fillRect/>
                      </a:stretch>
                    </p:blipFill>
                    <p:spPr>
                      <a:xfrm>
                        <a:off x="2133600" y="3505200"/>
                        <a:ext cx="1343025" cy="989013"/>
                      </a:xfrm>
                      <a:prstGeom prst="rect">
                        <a:avLst/>
                      </a:prstGeom>
                      <a:noFill/>
                      <a:ln w="38100">
                        <a:noFill/>
                        <a:miter/>
                      </a:ln>
                    </p:spPr>
                  </p:pic>
                </p:oleObj>
              </mc:Fallback>
            </mc:AlternateContent>
          </a:graphicData>
        </a:graphic>
      </p:graphicFrame>
      <p:cxnSp>
        <p:nvCxnSpPr>
          <p:cNvPr id="122884" name="AutoShape 4"/>
          <p:cNvCxnSpPr/>
          <p:nvPr>
            <p:custDataLst>
              <p:tags r:id="rId4"/>
            </p:custDataLst>
          </p:nvPr>
        </p:nvCxnSpPr>
        <p:spPr>
          <a:xfrm flipH="1">
            <a:off x="3476625" y="3205163"/>
            <a:ext cx="774700" cy="795337"/>
          </a:xfrm>
          <a:prstGeom prst="straightConnector1">
            <a:avLst/>
          </a:prstGeom>
          <a:ln w="50800" cap="flat" cmpd="sng">
            <a:solidFill>
              <a:schemeClr val="tx1"/>
            </a:solidFill>
            <a:prstDash val="solid"/>
            <a:headEnd type="stealth" w="med" len="med"/>
            <a:tailEnd type="none" w="med" len="med"/>
          </a:ln>
        </p:spPr>
      </p:cxnSp>
      <p:cxnSp>
        <p:nvCxnSpPr>
          <p:cNvPr id="122885" name="AutoShape 5"/>
          <p:cNvCxnSpPr/>
          <p:nvPr>
            <p:custDataLst>
              <p:tags r:id="rId5"/>
            </p:custDataLst>
          </p:nvPr>
        </p:nvCxnSpPr>
        <p:spPr>
          <a:xfrm flipH="1" flipV="1">
            <a:off x="3494088" y="2552700"/>
            <a:ext cx="757237" cy="652463"/>
          </a:xfrm>
          <a:prstGeom prst="straightConnector1">
            <a:avLst/>
          </a:prstGeom>
          <a:ln w="50800" cap="flat" cmpd="sng">
            <a:solidFill>
              <a:schemeClr val="tx1"/>
            </a:solidFill>
            <a:prstDash val="solid"/>
            <a:headEnd type="stealth" w="med" len="med"/>
            <a:tailEnd type="none" w="med" len="med"/>
          </a:ln>
        </p:spPr>
      </p:cxnSp>
      <p:sp>
        <p:nvSpPr>
          <p:cNvPr id="122888" name="Oval 8"/>
          <p:cNvSpPr/>
          <p:nvPr>
            <p:custDataLst>
              <p:tags r:id="rId6"/>
            </p:custDataLst>
          </p:nvPr>
        </p:nvSpPr>
        <p:spPr>
          <a:xfrm>
            <a:off x="1295400" y="1828800"/>
            <a:ext cx="3276600" cy="3200400"/>
          </a:xfrm>
          <a:prstGeom prst="ellipse">
            <a:avLst/>
          </a:prstGeom>
          <a:noFill/>
          <a:ln w="38100" cap="flat" cmpd="sng">
            <a:solidFill>
              <a:srgbClr val="0000FF"/>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122889" name="Text Box 9"/>
          <p:cNvSpPr txBox="1"/>
          <p:nvPr/>
        </p:nvSpPr>
        <p:spPr>
          <a:xfrm>
            <a:off x="1676400" y="5105400"/>
            <a:ext cx="2590800" cy="460375"/>
          </a:xfrm>
          <a:prstGeom prst="rect">
            <a:avLst/>
          </a:prstGeom>
          <a:solidFill>
            <a:srgbClr val="FFFF99"/>
          </a:solidFill>
          <a:ln w="9525">
            <a:noFill/>
          </a:ln>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1">
                <a:solidFill>
                  <a:schemeClr val="dk1">
                    <a:lumMod val="85000"/>
                    <a:lumOff val="15000"/>
                  </a:schemeClr>
                </a:solidFill>
                <a:latin typeface="微软雅黑" panose="020B0503020204020204" pitchFamily="34" charset="-122"/>
                <a:ea typeface="微软雅黑" panose="020B0503020204020204" pitchFamily="34" charset="-122"/>
                <a:cs typeface="+mn-cs"/>
              </a:rPr>
              <a:t>避免了错误选择</a:t>
            </a:r>
          </a:p>
        </p:txBody>
      </p:sp>
      <p:graphicFrame>
        <p:nvGraphicFramePr>
          <p:cNvPr id="780298" name="Object 10"/>
          <p:cNvGraphicFramePr>
            <a:graphicFrameLocks noChangeAspect="1"/>
          </p:cNvGraphicFramePr>
          <p:nvPr/>
        </p:nvGraphicFramePr>
        <p:xfrm>
          <a:off x="5021263" y="5257800"/>
          <a:ext cx="990600" cy="1306513"/>
        </p:xfrm>
        <a:graphic>
          <a:graphicData uri="http://schemas.openxmlformats.org/presentationml/2006/ole">
            <mc:AlternateContent xmlns:mc="http://schemas.openxmlformats.org/markup-compatibility/2006">
              <mc:Choice xmlns:v="urn:schemas-microsoft-com:vml" Requires="v">
                <p:oleObj spid="_x0000_s64597" r:id="rId25" imgW="711200" imgH="939165" progId="Equation.3">
                  <p:embed/>
                </p:oleObj>
              </mc:Choice>
              <mc:Fallback>
                <p:oleObj r:id="rId25" imgW="711200" imgH="939165" progId="Equation.3">
                  <p:embed/>
                  <p:pic>
                    <p:nvPicPr>
                      <p:cNvPr id="0" name="图片 3453"/>
                      <p:cNvPicPr/>
                      <p:nvPr/>
                    </p:nvPicPr>
                    <p:blipFill>
                      <a:blip r:embed="rId26"/>
                      <a:stretch>
                        <a:fillRect/>
                      </a:stretch>
                    </p:blipFill>
                    <p:spPr>
                      <a:xfrm>
                        <a:off x="5021263" y="5257800"/>
                        <a:ext cx="990600" cy="13065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80299" name="AutoShape 11"/>
          <p:cNvCxnSpPr/>
          <p:nvPr>
            <p:custDataLst>
              <p:tags r:id="rId7"/>
            </p:custDataLst>
          </p:nvPr>
        </p:nvCxnSpPr>
        <p:spPr>
          <a:xfrm flipH="1">
            <a:off x="5516563" y="5040313"/>
            <a:ext cx="6350" cy="204787"/>
          </a:xfrm>
          <a:prstGeom prst="straightConnector1">
            <a:avLst/>
          </a:prstGeom>
          <a:ln w="50800" cap="flat" cmpd="sng">
            <a:solidFill>
              <a:schemeClr val="tx1"/>
            </a:solidFill>
            <a:prstDash val="solid"/>
            <a:headEnd type="stealth" w="med" len="med"/>
            <a:tailEnd type="none" w="med" len="med"/>
          </a:ln>
        </p:spPr>
      </p:cxnSp>
      <p:graphicFrame>
        <p:nvGraphicFramePr>
          <p:cNvPr id="780300" name="Object 12"/>
          <p:cNvGraphicFramePr>
            <a:graphicFrameLocks noChangeAspect="1"/>
          </p:cNvGraphicFramePr>
          <p:nvPr/>
        </p:nvGraphicFramePr>
        <p:xfrm>
          <a:off x="6064250" y="0"/>
          <a:ext cx="1344613" cy="990600"/>
        </p:xfrm>
        <a:graphic>
          <a:graphicData uri="http://schemas.openxmlformats.org/presentationml/2006/ole">
            <mc:AlternateContent xmlns:mc="http://schemas.openxmlformats.org/markup-compatibility/2006">
              <mc:Choice xmlns:v="urn:schemas-microsoft-com:vml" Requires="v">
                <p:oleObj spid="_x0000_s64598" r:id="rId27" imgW="965200" imgH="711200" progId="Equation.3">
                  <p:embed/>
                </p:oleObj>
              </mc:Choice>
              <mc:Fallback>
                <p:oleObj r:id="rId27" imgW="965200" imgH="711200" progId="Equation.3">
                  <p:embed/>
                  <p:pic>
                    <p:nvPicPr>
                      <p:cNvPr id="0" name="图片 3454"/>
                      <p:cNvPicPr/>
                      <p:nvPr/>
                    </p:nvPicPr>
                    <p:blipFill>
                      <a:blip r:embed="rId28"/>
                      <a:stretch>
                        <a:fillRect/>
                      </a:stretch>
                    </p:blipFill>
                    <p:spPr>
                      <a:xfrm>
                        <a:off x="6064250" y="0"/>
                        <a:ext cx="1344613" cy="990600"/>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80301" name="AutoShape 13"/>
          <p:cNvCxnSpPr/>
          <p:nvPr>
            <p:custDataLst>
              <p:tags r:id="rId8"/>
            </p:custDataLst>
          </p:nvPr>
        </p:nvCxnSpPr>
        <p:spPr>
          <a:xfrm flipH="1">
            <a:off x="4940300" y="990600"/>
            <a:ext cx="1795463" cy="338138"/>
          </a:xfrm>
          <a:prstGeom prst="straightConnector1">
            <a:avLst/>
          </a:prstGeom>
          <a:ln w="50800" cap="flat" cmpd="sng">
            <a:solidFill>
              <a:schemeClr val="tx1"/>
            </a:solidFill>
            <a:prstDash val="solid"/>
            <a:headEnd type="stealth" w="med" len="med"/>
            <a:tailEnd type="none" w="med" len="med"/>
          </a:ln>
        </p:spPr>
      </p:cxnSp>
      <p:cxnSp>
        <p:nvCxnSpPr>
          <p:cNvPr id="780302" name="AutoShape 14"/>
          <p:cNvCxnSpPr/>
          <p:nvPr>
            <p:custDataLst>
              <p:tags r:id="rId9"/>
            </p:custDataLst>
          </p:nvPr>
        </p:nvCxnSpPr>
        <p:spPr>
          <a:xfrm flipH="1">
            <a:off x="6691313" y="1033463"/>
            <a:ext cx="4762" cy="282575"/>
          </a:xfrm>
          <a:prstGeom prst="straightConnector1">
            <a:avLst/>
          </a:prstGeom>
          <a:ln w="50800" cap="flat" cmpd="sng">
            <a:solidFill>
              <a:schemeClr val="tx1"/>
            </a:solidFill>
            <a:prstDash val="solid"/>
            <a:headEnd type="stealth" w="med" len="med"/>
            <a:tailEnd type="none" w="med" len="med"/>
          </a:ln>
        </p:spPr>
      </p:cxnSp>
      <p:cxnSp>
        <p:nvCxnSpPr>
          <p:cNvPr id="780303" name="AutoShape 15"/>
          <p:cNvCxnSpPr/>
          <p:nvPr>
            <p:custDataLst>
              <p:tags r:id="rId10"/>
            </p:custDataLst>
          </p:nvPr>
        </p:nvCxnSpPr>
        <p:spPr>
          <a:xfrm>
            <a:off x="6735763" y="990600"/>
            <a:ext cx="1557337" cy="338138"/>
          </a:xfrm>
          <a:prstGeom prst="straightConnector1">
            <a:avLst/>
          </a:prstGeom>
          <a:ln w="50800" cap="flat" cmpd="sng">
            <a:solidFill>
              <a:schemeClr val="tx1"/>
            </a:solidFill>
            <a:prstDash val="solid"/>
            <a:headEnd type="stealth" w="med" len="med"/>
            <a:tailEnd type="none" w="med" len="med"/>
          </a:ln>
        </p:spPr>
      </p:cxnSp>
      <p:graphicFrame>
        <p:nvGraphicFramePr>
          <p:cNvPr id="780304" name="Object 16"/>
          <p:cNvGraphicFramePr>
            <a:graphicFrameLocks noChangeAspect="1"/>
          </p:cNvGraphicFramePr>
          <p:nvPr/>
        </p:nvGraphicFramePr>
        <p:xfrm>
          <a:off x="4259263" y="1328738"/>
          <a:ext cx="1360487" cy="989012"/>
        </p:xfrm>
        <a:graphic>
          <a:graphicData uri="http://schemas.openxmlformats.org/presentationml/2006/ole">
            <mc:AlternateContent xmlns:mc="http://schemas.openxmlformats.org/markup-compatibility/2006">
              <mc:Choice xmlns:v="urn:schemas-microsoft-com:vml" Requires="v">
                <p:oleObj spid="_x0000_s64599" r:id="rId29" imgW="977900" imgH="711200" progId="Equation.3">
                  <p:embed/>
                </p:oleObj>
              </mc:Choice>
              <mc:Fallback>
                <p:oleObj r:id="rId29" imgW="977900" imgH="711200" progId="Equation.3">
                  <p:embed/>
                  <p:pic>
                    <p:nvPicPr>
                      <p:cNvPr id="0" name="图片 3455"/>
                      <p:cNvPicPr/>
                      <p:nvPr/>
                    </p:nvPicPr>
                    <p:blipFill>
                      <a:blip r:embed="rId30"/>
                      <a:stretch>
                        <a:fillRect/>
                      </a:stretch>
                    </p:blipFill>
                    <p:spPr>
                      <a:xfrm>
                        <a:off x="4259263" y="1328738"/>
                        <a:ext cx="1360487" cy="989012"/>
                      </a:xfrm>
                      <a:prstGeom prst="rect">
                        <a:avLst/>
                      </a:prstGeom>
                      <a:noFill/>
                      <a:ln w="38100">
                        <a:noFill/>
                        <a:miter/>
                      </a:ln>
                    </p:spPr>
                  </p:pic>
                </p:oleObj>
              </mc:Fallback>
            </mc:AlternateContent>
          </a:graphicData>
        </a:graphic>
      </p:graphicFrame>
      <p:graphicFrame>
        <p:nvGraphicFramePr>
          <p:cNvPr id="780305" name="Object 17"/>
          <p:cNvGraphicFramePr>
            <a:graphicFrameLocks noChangeAspect="1"/>
          </p:cNvGraphicFramePr>
          <p:nvPr/>
        </p:nvGraphicFramePr>
        <p:xfrm>
          <a:off x="6019800" y="1328738"/>
          <a:ext cx="1343025" cy="989012"/>
        </p:xfrm>
        <a:graphic>
          <a:graphicData uri="http://schemas.openxmlformats.org/presentationml/2006/ole">
            <mc:AlternateContent xmlns:mc="http://schemas.openxmlformats.org/markup-compatibility/2006">
              <mc:Choice xmlns:v="urn:schemas-microsoft-com:vml" Requires="v">
                <p:oleObj spid="_x0000_s64600" r:id="rId31" imgW="965200" imgH="711200" progId="Equation.3">
                  <p:embed/>
                </p:oleObj>
              </mc:Choice>
              <mc:Fallback>
                <p:oleObj r:id="rId31" imgW="965200" imgH="711200" progId="Equation.3">
                  <p:embed/>
                  <p:pic>
                    <p:nvPicPr>
                      <p:cNvPr id="0" name="图片 3456"/>
                      <p:cNvPicPr/>
                      <p:nvPr/>
                    </p:nvPicPr>
                    <p:blipFill>
                      <a:blip r:embed="rId32"/>
                      <a:stretch>
                        <a:fillRect/>
                      </a:stretch>
                    </p:blipFill>
                    <p:spPr>
                      <a:xfrm>
                        <a:off x="6019800" y="1328738"/>
                        <a:ext cx="1343025"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80306" name="Object 18"/>
          <p:cNvGraphicFramePr>
            <a:graphicFrameLocks noChangeAspect="1"/>
          </p:cNvGraphicFramePr>
          <p:nvPr/>
        </p:nvGraphicFramePr>
        <p:xfrm>
          <a:off x="7621588" y="1328738"/>
          <a:ext cx="1341437" cy="989012"/>
        </p:xfrm>
        <a:graphic>
          <a:graphicData uri="http://schemas.openxmlformats.org/presentationml/2006/ole">
            <mc:AlternateContent xmlns:mc="http://schemas.openxmlformats.org/markup-compatibility/2006">
              <mc:Choice xmlns:v="urn:schemas-microsoft-com:vml" Requires="v">
                <p:oleObj spid="_x0000_s64601" r:id="rId33" imgW="965200" imgH="711200" progId="Equation.3">
                  <p:embed/>
                </p:oleObj>
              </mc:Choice>
              <mc:Fallback>
                <p:oleObj r:id="rId33" imgW="965200" imgH="711200" progId="Equation.3">
                  <p:embed/>
                  <p:pic>
                    <p:nvPicPr>
                      <p:cNvPr id="0" name="图片 3457"/>
                      <p:cNvPicPr/>
                      <p:nvPr/>
                    </p:nvPicPr>
                    <p:blipFill>
                      <a:blip r:embed="rId34"/>
                      <a:stretch>
                        <a:fillRect/>
                      </a:stretch>
                    </p:blipFill>
                    <p:spPr>
                      <a:xfrm>
                        <a:off x="7621588" y="1328738"/>
                        <a:ext cx="1341437" cy="989012"/>
                      </a:xfrm>
                      <a:prstGeom prst="rect">
                        <a:avLst/>
                      </a:prstGeom>
                      <a:noFill/>
                      <a:ln w="38100">
                        <a:noFill/>
                        <a:miter/>
                      </a:ln>
                    </p:spPr>
                  </p:pic>
                </p:oleObj>
              </mc:Fallback>
            </mc:AlternateContent>
          </a:graphicData>
        </a:graphic>
      </p:graphicFrame>
      <p:graphicFrame>
        <p:nvGraphicFramePr>
          <p:cNvPr id="780307" name="Object 22"/>
          <p:cNvGraphicFramePr>
            <a:graphicFrameLocks noChangeAspect="1"/>
          </p:cNvGraphicFramePr>
          <p:nvPr/>
        </p:nvGraphicFramePr>
        <p:xfrm>
          <a:off x="6021388" y="2709863"/>
          <a:ext cx="1341437" cy="989012"/>
        </p:xfrm>
        <a:graphic>
          <a:graphicData uri="http://schemas.openxmlformats.org/presentationml/2006/ole">
            <mc:AlternateContent xmlns:mc="http://schemas.openxmlformats.org/markup-compatibility/2006">
              <mc:Choice xmlns:v="urn:schemas-microsoft-com:vml" Requires="v">
                <p:oleObj spid="_x0000_s64602" r:id="rId35" imgW="965200" imgH="711200" progId="Equation.3">
                  <p:embed/>
                </p:oleObj>
              </mc:Choice>
              <mc:Fallback>
                <p:oleObj r:id="rId35" imgW="965200" imgH="711200" progId="Equation.3">
                  <p:embed/>
                  <p:pic>
                    <p:nvPicPr>
                      <p:cNvPr id="0" name="图片 3458"/>
                      <p:cNvPicPr/>
                      <p:nvPr/>
                    </p:nvPicPr>
                    <p:blipFill>
                      <a:blip r:embed="rId36"/>
                      <a:stretch>
                        <a:fillRect/>
                      </a:stretch>
                    </p:blipFill>
                    <p:spPr>
                      <a:xfrm>
                        <a:off x="6021388" y="2709863"/>
                        <a:ext cx="1341437"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80308" name="Object 23"/>
          <p:cNvGraphicFramePr>
            <a:graphicFrameLocks noChangeAspect="1"/>
          </p:cNvGraphicFramePr>
          <p:nvPr/>
        </p:nvGraphicFramePr>
        <p:xfrm>
          <a:off x="4251325" y="2709863"/>
          <a:ext cx="1377950" cy="989012"/>
        </p:xfrm>
        <a:graphic>
          <a:graphicData uri="http://schemas.openxmlformats.org/presentationml/2006/ole">
            <mc:AlternateContent xmlns:mc="http://schemas.openxmlformats.org/markup-compatibility/2006">
              <mc:Choice xmlns:v="urn:schemas-microsoft-com:vml" Requires="v">
                <p:oleObj spid="_x0000_s64603" r:id="rId37" imgW="989965" imgH="711200" progId="Equation.3">
                  <p:embed/>
                </p:oleObj>
              </mc:Choice>
              <mc:Fallback>
                <p:oleObj r:id="rId37" imgW="989965" imgH="711200" progId="Equation.3">
                  <p:embed/>
                  <p:pic>
                    <p:nvPicPr>
                      <p:cNvPr id="0" name="图片 3459"/>
                      <p:cNvPicPr/>
                      <p:nvPr/>
                    </p:nvPicPr>
                    <p:blipFill>
                      <a:blip r:embed="rId38"/>
                      <a:stretch>
                        <a:fillRect/>
                      </a:stretch>
                    </p:blipFill>
                    <p:spPr>
                      <a:xfrm>
                        <a:off x="4251325" y="2709863"/>
                        <a:ext cx="1377950" cy="989012"/>
                      </a:xfrm>
                      <a:prstGeom prst="rect">
                        <a:avLst/>
                      </a:prstGeom>
                      <a:noFill/>
                      <a:ln w="38100">
                        <a:noFill/>
                        <a:miter/>
                      </a:ln>
                    </p:spPr>
                  </p:pic>
                </p:oleObj>
              </mc:Fallback>
            </mc:AlternateContent>
          </a:graphicData>
        </a:graphic>
      </p:graphicFrame>
      <p:graphicFrame>
        <p:nvGraphicFramePr>
          <p:cNvPr id="780309" name="Object 24"/>
          <p:cNvGraphicFramePr>
            <a:graphicFrameLocks noChangeAspect="1"/>
          </p:cNvGraphicFramePr>
          <p:nvPr/>
        </p:nvGraphicFramePr>
        <p:xfrm>
          <a:off x="7612063" y="2667000"/>
          <a:ext cx="1306512" cy="989013"/>
        </p:xfrm>
        <a:graphic>
          <a:graphicData uri="http://schemas.openxmlformats.org/presentationml/2006/ole">
            <mc:AlternateContent xmlns:mc="http://schemas.openxmlformats.org/markup-compatibility/2006">
              <mc:Choice xmlns:v="urn:schemas-microsoft-com:vml" Requires="v">
                <p:oleObj spid="_x0000_s64604" r:id="rId39" imgW="939165" imgH="711200" progId="Equation.3">
                  <p:embed/>
                </p:oleObj>
              </mc:Choice>
              <mc:Fallback>
                <p:oleObj r:id="rId39" imgW="939165" imgH="711200" progId="Equation.3">
                  <p:embed/>
                  <p:pic>
                    <p:nvPicPr>
                      <p:cNvPr id="0" name="图片 3460"/>
                      <p:cNvPicPr/>
                      <p:nvPr/>
                    </p:nvPicPr>
                    <p:blipFill>
                      <a:blip r:embed="rId40"/>
                      <a:stretch>
                        <a:fillRect/>
                      </a:stretch>
                    </p:blipFill>
                    <p:spPr>
                      <a:xfrm>
                        <a:off x="7612063" y="2667000"/>
                        <a:ext cx="1306512" cy="989013"/>
                      </a:xfrm>
                      <a:prstGeom prst="rect">
                        <a:avLst/>
                      </a:prstGeom>
                      <a:noFill/>
                      <a:ln w="38100">
                        <a:noFill/>
                        <a:miter/>
                      </a:ln>
                    </p:spPr>
                  </p:pic>
                </p:oleObj>
              </mc:Fallback>
            </mc:AlternateContent>
          </a:graphicData>
        </a:graphic>
      </p:graphicFrame>
      <p:cxnSp>
        <p:nvCxnSpPr>
          <p:cNvPr id="780310" name="AutoShape 25"/>
          <p:cNvCxnSpPr/>
          <p:nvPr>
            <p:custDataLst>
              <p:tags r:id="rId11"/>
            </p:custDataLst>
          </p:nvPr>
        </p:nvCxnSpPr>
        <p:spPr>
          <a:xfrm flipH="1">
            <a:off x="4940300" y="2330450"/>
            <a:ext cx="1751013" cy="379413"/>
          </a:xfrm>
          <a:prstGeom prst="straightConnector1">
            <a:avLst/>
          </a:prstGeom>
          <a:ln w="50800" cap="flat" cmpd="sng">
            <a:solidFill>
              <a:schemeClr val="tx1"/>
            </a:solidFill>
            <a:prstDash val="solid"/>
            <a:headEnd type="stealth" w="med" len="med"/>
            <a:tailEnd type="none" w="med" len="med"/>
          </a:ln>
        </p:spPr>
      </p:cxnSp>
      <p:cxnSp>
        <p:nvCxnSpPr>
          <p:cNvPr id="780311" name="AutoShape 26"/>
          <p:cNvCxnSpPr/>
          <p:nvPr>
            <p:custDataLst>
              <p:tags r:id="rId12"/>
            </p:custDataLst>
          </p:nvPr>
        </p:nvCxnSpPr>
        <p:spPr>
          <a:xfrm>
            <a:off x="6691313" y="2330450"/>
            <a:ext cx="1587" cy="366713"/>
          </a:xfrm>
          <a:prstGeom prst="straightConnector1">
            <a:avLst/>
          </a:prstGeom>
          <a:ln w="50800" cap="flat" cmpd="sng">
            <a:solidFill>
              <a:schemeClr val="tx1"/>
            </a:solidFill>
            <a:prstDash val="solid"/>
            <a:headEnd type="stealth" w="med" len="med"/>
            <a:tailEnd type="none" w="med" len="med"/>
          </a:ln>
        </p:spPr>
      </p:cxnSp>
      <p:cxnSp>
        <p:nvCxnSpPr>
          <p:cNvPr id="780312" name="AutoShape 27"/>
          <p:cNvCxnSpPr/>
          <p:nvPr>
            <p:custDataLst>
              <p:tags r:id="rId13"/>
            </p:custDataLst>
          </p:nvPr>
        </p:nvCxnSpPr>
        <p:spPr>
          <a:xfrm>
            <a:off x="6691313" y="2330450"/>
            <a:ext cx="1574800" cy="336550"/>
          </a:xfrm>
          <a:prstGeom prst="straightConnector1">
            <a:avLst/>
          </a:prstGeom>
          <a:ln w="50800" cap="flat" cmpd="sng">
            <a:solidFill>
              <a:schemeClr val="tx1"/>
            </a:solidFill>
            <a:prstDash val="solid"/>
            <a:headEnd type="stealth" w="med" len="med"/>
            <a:tailEnd type="none" w="med" len="med"/>
          </a:ln>
        </p:spPr>
      </p:cxnSp>
      <p:graphicFrame>
        <p:nvGraphicFramePr>
          <p:cNvPr id="780313" name="Object 31"/>
          <p:cNvGraphicFramePr>
            <a:graphicFrameLocks noChangeAspect="1"/>
          </p:cNvGraphicFramePr>
          <p:nvPr/>
        </p:nvGraphicFramePr>
        <p:xfrm>
          <a:off x="4868863" y="4038600"/>
          <a:ext cx="1306512" cy="989013"/>
        </p:xfrm>
        <a:graphic>
          <a:graphicData uri="http://schemas.openxmlformats.org/presentationml/2006/ole">
            <mc:AlternateContent xmlns:mc="http://schemas.openxmlformats.org/markup-compatibility/2006">
              <mc:Choice xmlns:v="urn:schemas-microsoft-com:vml" Requires="v">
                <p:oleObj spid="_x0000_s64605" r:id="rId41" imgW="939165" imgH="711200" progId="Equation.3">
                  <p:embed/>
                </p:oleObj>
              </mc:Choice>
              <mc:Fallback>
                <p:oleObj r:id="rId41" imgW="939165" imgH="711200" progId="Equation.3">
                  <p:embed/>
                  <p:pic>
                    <p:nvPicPr>
                      <p:cNvPr id="0" name="图片 3461"/>
                      <p:cNvPicPr/>
                      <p:nvPr/>
                    </p:nvPicPr>
                    <p:blipFill>
                      <a:blip r:embed="rId42"/>
                      <a:stretch>
                        <a:fillRect/>
                      </a:stretch>
                    </p:blipFill>
                    <p:spPr>
                      <a:xfrm>
                        <a:off x="4868863" y="4038600"/>
                        <a:ext cx="1306512" cy="989013"/>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780314" name="Object 32"/>
          <p:cNvGraphicFramePr>
            <a:graphicFrameLocks noChangeAspect="1"/>
          </p:cNvGraphicFramePr>
          <p:nvPr/>
        </p:nvGraphicFramePr>
        <p:xfrm>
          <a:off x="7154863" y="4038600"/>
          <a:ext cx="1412875" cy="989013"/>
        </p:xfrm>
        <a:graphic>
          <a:graphicData uri="http://schemas.openxmlformats.org/presentationml/2006/ole">
            <mc:AlternateContent xmlns:mc="http://schemas.openxmlformats.org/markup-compatibility/2006">
              <mc:Choice xmlns:v="urn:schemas-microsoft-com:vml" Requires="v">
                <p:oleObj spid="_x0000_s64606" r:id="rId43" imgW="1016000" imgH="711200" progId="Equation.3">
                  <p:embed/>
                </p:oleObj>
              </mc:Choice>
              <mc:Fallback>
                <p:oleObj r:id="rId43" imgW="1016000" imgH="711200" progId="Equation.3">
                  <p:embed/>
                  <p:pic>
                    <p:nvPicPr>
                      <p:cNvPr id="0" name="图片 3462"/>
                      <p:cNvPicPr/>
                      <p:nvPr/>
                    </p:nvPicPr>
                    <p:blipFill>
                      <a:blip r:embed="rId44"/>
                      <a:stretch>
                        <a:fillRect/>
                      </a:stretch>
                    </p:blipFill>
                    <p:spPr>
                      <a:xfrm>
                        <a:off x="7154863" y="4038600"/>
                        <a:ext cx="1412875" cy="989013"/>
                      </a:xfrm>
                      <a:prstGeom prst="rect">
                        <a:avLst/>
                      </a:prstGeom>
                      <a:noFill/>
                      <a:ln w="38100">
                        <a:noFill/>
                        <a:miter/>
                      </a:ln>
                    </p:spPr>
                  </p:pic>
                </p:oleObj>
              </mc:Fallback>
            </mc:AlternateContent>
          </a:graphicData>
        </a:graphic>
      </p:graphicFrame>
      <p:cxnSp>
        <p:nvCxnSpPr>
          <p:cNvPr id="780315" name="AutoShape 33"/>
          <p:cNvCxnSpPr/>
          <p:nvPr>
            <p:custDataLst>
              <p:tags r:id="rId14"/>
            </p:custDataLst>
          </p:nvPr>
        </p:nvCxnSpPr>
        <p:spPr>
          <a:xfrm flipH="1">
            <a:off x="5522913" y="3711575"/>
            <a:ext cx="1169987" cy="314325"/>
          </a:xfrm>
          <a:prstGeom prst="straightConnector1">
            <a:avLst/>
          </a:prstGeom>
          <a:ln w="50800" cap="flat" cmpd="sng">
            <a:solidFill>
              <a:schemeClr val="tx1"/>
            </a:solidFill>
            <a:prstDash val="solid"/>
            <a:headEnd type="stealth" w="med" len="med"/>
            <a:tailEnd type="none" w="med" len="med"/>
          </a:ln>
        </p:spPr>
      </p:cxnSp>
      <p:cxnSp>
        <p:nvCxnSpPr>
          <p:cNvPr id="780316" name="AutoShape 34"/>
          <p:cNvCxnSpPr/>
          <p:nvPr>
            <p:custDataLst>
              <p:tags r:id="rId15"/>
            </p:custDataLst>
          </p:nvPr>
        </p:nvCxnSpPr>
        <p:spPr>
          <a:xfrm>
            <a:off x="6692900" y="3711575"/>
            <a:ext cx="1168400" cy="327025"/>
          </a:xfrm>
          <a:prstGeom prst="straightConnector1">
            <a:avLst/>
          </a:prstGeom>
          <a:ln w="50800" cap="flat" cmpd="sng">
            <a:solidFill>
              <a:schemeClr val="tx1"/>
            </a:solidFill>
            <a:prstDash val="solid"/>
            <a:headEnd type="stealth" w="med" len="med"/>
            <a:tailEnd type="none" w="med" len="med"/>
          </a:ln>
        </p:spPr>
      </p:cxnSp>
      <p:graphicFrame>
        <p:nvGraphicFramePr>
          <p:cNvPr id="780317" name="Object 38"/>
          <p:cNvGraphicFramePr>
            <a:graphicFrameLocks noChangeAspect="1"/>
          </p:cNvGraphicFramePr>
          <p:nvPr/>
        </p:nvGraphicFramePr>
        <p:xfrm>
          <a:off x="6621463" y="5029200"/>
          <a:ext cx="1360487" cy="989013"/>
        </p:xfrm>
        <a:graphic>
          <a:graphicData uri="http://schemas.openxmlformats.org/presentationml/2006/ole">
            <mc:AlternateContent xmlns:mc="http://schemas.openxmlformats.org/markup-compatibility/2006">
              <mc:Choice xmlns:v="urn:schemas-microsoft-com:vml" Requires="v">
                <p:oleObj spid="_x0000_s64607" r:id="rId45" imgW="977900" imgH="711200" progId="Equation.3">
                  <p:embed/>
                </p:oleObj>
              </mc:Choice>
              <mc:Fallback>
                <p:oleObj r:id="rId45" imgW="977900" imgH="711200" progId="Equation.3">
                  <p:embed/>
                  <p:pic>
                    <p:nvPicPr>
                      <p:cNvPr id="0" name="图片 3463"/>
                      <p:cNvPicPr/>
                      <p:nvPr/>
                    </p:nvPicPr>
                    <p:blipFill>
                      <a:blip r:embed="rId46"/>
                      <a:stretch>
                        <a:fillRect/>
                      </a:stretch>
                    </p:blipFill>
                    <p:spPr>
                      <a:xfrm>
                        <a:off x="6621463" y="5029200"/>
                        <a:ext cx="1360487" cy="989013"/>
                      </a:xfrm>
                      <a:prstGeom prst="rect">
                        <a:avLst/>
                      </a:prstGeom>
                      <a:noFill/>
                      <a:ln w="38100">
                        <a:noFill/>
                        <a:miter/>
                      </a:ln>
                    </p:spPr>
                  </p:pic>
                </p:oleObj>
              </mc:Fallback>
            </mc:AlternateContent>
          </a:graphicData>
        </a:graphic>
      </p:graphicFrame>
      <p:graphicFrame>
        <p:nvGraphicFramePr>
          <p:cNvPr id="780318" name="Object 39"/>
          <p:cNvGraphicFramePr>
            <a:graphicFrameLocks noChangeAspect="1"/>
          </p:cNvGraphicFramePr>
          <p:nvPr/>
        </p:nvGraphicFramePr>
        <p:xfrm>
          <a:off x="6621463" y="5868988"/>
          <a:ext cx="1377950" cy="989012"/>
        </p:xfrm>
        <a:graphic>
          <a:graphicData uri="http://schemas.openxmlformats.org/presentationml/2006/ole">
            <mc:AlternateContent xmlns:mc="http://schemas.openxmlformats.org/markup-compatibility/2006">
              <mc:Choice xmlns:v="urn:schemas-microsoft-com:vml" Requires="v">
                <p:oleObj spid="_x0000_s64608" r:id="rId47" imgW="989965" imgH="711200" progId="Equation.3">
                  <p:embed/>
                </p:oleObj>
              </mc:Choice>
              <mc:Fallback>
                <p:oleObj r:id="rId47" imgW="989965" imgH="711200" progId="Equation.3">
                  <p:embed/>
                  <p:pic>
                    <p:nvPicPr>
                      <p:cNvPr id="0" name="图片 3464"/>
                      <p:cNvPicPr/>
                      <p:nvPr/>
                    </p:nvPicPr>
                    <p:blipFill>
                      <a:blip r:embed="rId48"/>
                      <a:stretch>
                        <a:fillRect/>
                      </a:stretch>
                    </p:blipFill>
                    <p:spPr>
                      <a:xfrm>
                        <a:off x="6621463" y="5868988"/>
                        <a:ext cx="1377950" cy="989012"/>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cxnSp>
        <p:nvCxnSpPr>
          <p:cNvPr id="780319" name="AutoShape 40"/>
          <p:cNvCxnSpPr/>
          <p:nvPr>
            <p:custDataLst>
              <p:tags r:id="rId16"/>
            </p:custDataLst>
          </p:nvPr>
        </p:nvCxnSpPr>
        <p:spPr>
          <a:xfrm flipV="1">
            <a:off x="6024563" y="5524500"/>
            <a:ext cx="596900" cy="387350"/>
          </a:xfrm>
          <a:prstGeom prst="straightConnector1">
            <a:avLst/>
          </a:prstGeom>
          <a:ln w="50800" cap="flat" cmpd="sng">
            <a:solidFill>
              <a:schemeClr val="tx1"/>
            </a:solidFill>
            <a:prstDash val="solid"/>
            <a:headEnd type="stealth" w="med" len="med"/>
            <a:tailEnd type="none" w="med" len="med"/>
          </a:ln>
        </p:spPr>
      </p:cxnSp>
      <p:cxnSp>
        <p:nvCxnSpPr>
          <p:cNvPr id="780320" name="AutoShape 41"/>
          <p:cNvCxnSpPr/>
          <p:nvPr>
            <p:custDataLst>
              <p:tags r:id="rId17"/>
            </p:custDataLst>
          </p:nvPr>
        </p:nvCxnSpPr>
        <p:spPr>
          <a:xfrm>
            <a:off x="6024563" y="5911850"/>
            <a:ext cx="584200" cy="452438"/>
          </a:xfrm>
          <a:prstGeom prst="straightConnector1">
            <a:avLst/>
          </a:prstGeom>
          <a:ln w="50800" cap="flat" cmpd="sng">
            <a:solidFill>
              <a:schemeClr val="tx1"/>
            </a:solidFill>
            <a:prstDash val="solid"/>
            <a:headEnd type="stealth" w="med" len="med"/>
            <a:tailEnd type="none" w="med" len="med"/>
          </a:ln>
        </p:spPr>
      </p:cxn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wheel(4)">
                                      <p:cBhvr>
                                        <p:cTn id="7" dur="500"/>
                                        <p:tgtEl>
                                          <p:spTgt spid="122882"/>
                                        </p:tgtEl>
                                      </p:cBhvr>
                                    </p:animEffect>
                                  </p:childTnLst>
                                </p:cTn>
                              </p:par>
                              <p:par>
                                <p:cTn id="8" presetID="21" presetClass="entr" presetSubtype="4" fill="hold" nodeType="withEffect">
                                  <p:stCondLst>
                                    <p:cond delay="0"/>
                                  </p:stCondLst>
                                  <p:childTnLst>
                                    <p:set>
                                      <p:cBhvr>
                                        <p:cTn id="9" dur="1" fill="hold">
                                          <p:stCondLst>
                                            <p:cond delay="0"/>
                                          </p:stCondLst>
                                        </p:cTn>
                                        <p:tgtEl>
                                          <p:spTgt spid="122883"/>
                                        </p:tgtEl>
                                        <p:attrNameLst>
                                          <p:attrName>style.visibility</p:attrName>
                                        </p:attrNameLst>
                                      </p:cBhvr>
                                      <p:to>
                                        <p:strVal val="visible"/>
                                      </p:to>
                                    </p:set>
                                    <p:animEffect transition="in" filter="wheel(4)">
                                      <p:cBhvr>
                                        <p:cTn id="10" dur="500"/>
                                        <p:tgtEl>
                                          <p:spTgt spid="122883"/>
                                        </p:tgtEl>
                                      </p:cBhvr>
                                    </p:animEffect>
                                  </p:childTnLst>
                                </p:cTn>
                              </p:par>
                              <p:par>
                                <p:cTn id="11" presetID="21" presetClass="entr" presetSubtype="4" fill="hold" nodeType="withEffect">
                                  <p:stCondLst>
                                    <p:cond delay="0"/>
                                  </p:stCondLst>
                                  <p:childTnLst>
                                    <p:set>
                                      <p:cBhvr>
                                        <p:cTn id="12" dur="1" fill="hold">
                                          <p:stCondLst>
                                            <p:cond delay="0"/>
                                          </p:stCondLst>
                                        </p:cTn>
                                        <p:tgtEl>
                                          <p:spTgt spid="122885"/>
                                        </p:tgtEl>
                                        <p:attrNameLst>
                                          <p:attrName>style.visibility</p:attrName>
                                        </p:attrNameLst>
                                      </p:cBhvr>
                                      <p:to>
                                        <p:strVal val="visible"/>
                                      </p:to>
                                    </p:set>
                                    <p:animEffect transition="in" filter="wheel(4)">
                                      <p:cBhvr>
                                        <p:cTn id="13" dur="500"/>
                                        <p:tgtEl>
                                          <p:spTgt spid="122885"/>
                                        </p:tgtEl>
                                      </p:cBhvr>
                                    </p:animEffect>
                                  </p:childTnLst>
                                </p:cTn>
                              </p:par>
                              <p:par>
                                <p:cTn id="14" presetID="21" presetClass="entr" presetSubtype="4" fill="hold" nodeType="withEffect">
                                  <p:stCondLst>
                                    <p:cond delay="0"/>
                                  </p:stCondLst>
                                  <p:childTnLst>
                                    <p:set>
                                      <p:cBhvr>
                                        <p:cTn id="15" dur="1" fill="hold">
                                          <p:stCondLst>
                                            <p:cond delay="0"/>
                                          </p:stCondLst>
                                        </p:cTn>
                                        <p:tgtEl>
                                          <p:spTgt spid="122884"/>
                                        </p:tgtEl>
                                        <p:attrNameLst>
                                          <p:attrName>style.visibility</p:attrName>
                                        </p:attrNameLst>
                                      </p:cBhvr>
                                      <p:to>
                                        <p:strVal val="visible"/>
                                      </p:to>
                                    </p:set>
                                    <p:animEffect transition="in" filter="wheel(4)">
                                      <p:cBhvr>
                                        <p:cTn id="16" dur="500"/>
                                        <p:tgtEl>
                                          <p:spTgt spid="122884"/>
                                        </p:tgtEl>
                                      </p:cBhvr>
                                    </p:animEffect>
                                  </p:childTnLst>
                                </p:cTn>
                              </p:par>
                              <p:par>
                                <p:cTn id="17" presetID="21" presetClass="entr" presetSubtype="4" fill="hold" grpId="0" nodeType="withEffect">
                                  <p:stCondLst>
                                    <p:cond delay="0"/>
                                  </p:stCondLst>
                                  <p:childTnLst>
                                    <p:set>
                                      <p:cBhvr>
                                        <p:cTn id="18" dur="1" fill="hold">
                                          <p:stCondLst>
                                            <p:cond delay="0"/>
                                          </p:stCondLst>
                                        </p:cTn>
                                        <p:tgtEl>
                                          <p:spTgt spid="122888"/>
                                        </p:tgtEl>
                                        <p:attrNameLst>
                                          <p:attrName>style.visibility</p:attrName>
                                        </p:attrNameLst>
                                      </p:cBhvr>
                                      <p:to>
                                        <p:strVal val="visible"/>
                                      </p:to>
                                    </p:set>
                                    <p:animEffect transition="in" filter="wheel(4)">
                                      <p:cBhvr>
                                        <p:cTn id="19" dur="500"/>
                                        <p:tgtEl>
                                          <p:spTgt spid="122888"/>
                                        </p:tgtEl>
                                      </p:cBhvr>
                                    </p:animEffect>
                                  </p:childTnLst>
                                </p:cTn>
                              </p:par>
                              <p:par>
                                <p:cTn id="20" presetID="21" presetClass="entr" presetSubtype="4" fill="hold" grpId="0" nodeType="withEffect">
                                  <p:stCondLst>
                                    <p:cond delay="0"/>
                                  </p:stCondLst>
                                  <p:childTnLst>
                                    <p:set>
                                      <p:cBhvr>
                                        <p:cTn id="21" dur="1" fill="hold">
                                          <p:stCondLst>
                                            <p:cond delay="0"/>
                                          </p:stCondLst>
                                        </p:cTn>
                                        <p:tgtEl>
                                          <p:spTgt spid="122889"/>
                                        </p:tgtEl>
                                        <p:attrNameLst>
                                          <p:attrName>style.visibility</p:attrName>
                                        </p:attrNameLst>
                                      </p:cBhvr>
                                      <p:to>
                                        <p:strVal val="visible"/>
                                      </p:to>
                                    </p:set>
                                    <p:animEffect transition="in" filter="wheel(4)">
                                      <p:cBhvr>
                                        <p:cTn id="22" dur="500"/>
                                        <p:tgtEl>
                                          <p:spTgt spid="122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8" grpId="0" bldLvl="0" animBg="1"/>
      <p:bldP spid="122889" grpId="0" bldLvl="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文本框 1"/>
          <p:cNvSpPr txBox="1"/>
          <p:nvPr/>
        </p:nvSpPr>
        <p:spPr>
          <a:xfrm>
            <a:off x="323850" y="909638"/>
            <a:ext cx="8388350" cy="5078313"/>
          </a:xfrm>
          <a:prstGeom prst="rect">
            <a:avLst/>
          </a:prstGeom>
          <a:noFill/>
          <a:ln w="9525">
            <a:noFill/>
          </a:ln>
        </p:spPr>
        <p:txBody>
          <a:bodyPr>
            <a:spAutoFit/>
          </a:bodyPr>
          <a:lstStyle/>
          <a:p>
            <a:pPr eaLnBrk="1" hangingPunct="1">
              <a:lnSpc>
                <a:spcPct val="150000"/>
              </a:lnSpc>
            </a:pPr>
            <a:r>
              <a:rPr lang="zh-CN" altLang="en-US" sz="2400" dirty="0" smtClean="0">
                <a:latin typeface="Arial" panose="020B0604020202020204" pitchFamily="34" charset="0"/>
              </a:rPr>
              <a:t>    A</a:t>
            </a:r>
            <a:r>
              <a:rPr lang="zh-CN" altLang="en-US" sz="2400" dirty="0">
                <a:latin typeface="Arial" panose="020B0604020202020204" pitchFamily="34" charset="0"/>
              </a:rPr>
              <a:t>*算法最初发表于1968年，由Stanford研究院</a:t>
            </a:r>
            <a:r>
              <a:rPr lang="zh-CN" altLang="en-US" sz="2400" dirty="0" smtClean="0">
                <a:latin typeface="Arial" panose="020B0604020202020204" pitchFamily="34" charset="0"/>
              </a:rPr>
              <a:t>的Nilsson提出，它</a:t>
            </a:r>
            <a:r>
              <a:rPr lang="zh-CN" altLang="en-US" sz="2400" dirty="0">
                <a:latin typeface="Arial" panose="020B0604020202020204" pitchFamily="34" charset="0"/>
              </a:rPr>
              <a:t>可以被认为</a:t>
            </a:r>
            <a:r>
              <a:rPr lang="zh-CN" altLang="en-US" sz="2400" dirty="0" smtClean="0">
                <a:latin typeface="Arial" panose="020B0604020202020204" pitchFamily="34" charset="0"/>
              </a:rPr>
              <a:t>是最有影响的启发式图搜索算法，也称最佳图搜索算法。</a:t>
            </a:r>
            <a:endParaRPr lang="en-US" altLang="zh-CN" sz="2400" dirty="0" smtClean="0">
              <a:latin typeface="Arial" panose="020B0604020202020204" pitchFamily="34" charset="0"/>
            </a:endParaRPr>
          </a:p>
          <a:p>
            <a:pPr eaLnBrk="1" hangingPunct="1">
              <a:lnSpc>
                <a:spcPct val="150000"/>
              </a:lnSpc>
            </a:pPr>
            <a:r>
              <a:rPr lang="zh-CN" altLang="en-US"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定义h</a:t>
            </a: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)为状态</a:t>
            </a:r>
            <a:r>
              <a:rPr lang="en-US" altLang="zh-CN"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到目的状态的最优路径的代价，则当</a:t>
            </a:r>
            <a:r>
              <a:rPr lang="en-US" altLang="zh-CN"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搜索算法的启发函数</a:t>
            </a:r>
            <a:r>
              <a:rPr lang="en-US" altLang="zh-CN"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h(n)</a:t>
            </a:r>
            <a:r>
              <a:rPr lang="zh-CN" altLang="en-US"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小于等于</a:t>
            </a: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h*(n) </a:t>
            </a:r>
            <a:r>
              <a:rPr lang="zh-CN" altLang="en-US"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，既满足</a:t>
            </a:r>
            <a:endParaRPr lang="en-US" altLang="zh-CN"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r>
              <a:rPr lang="en-US" altLang="zh-CN"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h(n)</a:t>
            </a:r>
            <a:r>
              <a:rPr lang="zh-CN" altLang="en-US"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h*(n) </a:t>
            </a:r>
            <a:r>
              <a:rPr lang="zh-CN" altLang="en-US"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，对所有节点</a:t>
            </a:r>
            <a:r>
              <a:rPr lang="en-US" altLang="zh-CN"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时，</a:t>
            </a:r>
            <a:endParaRPr lang="en-US" altLang="zh-CN"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r>
              <a:rPr lang="zh-CN" altLang="en-US"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被称为</a:t>
            </a:r>
            <a:r>
              <a:rPr lang="en-US" altLang="zh-CN"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搜索算法。</a:t>
            </a:r>
            <a:endParaRPr lang="en-US" altLang="zh-CN" sz="2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en-US" altLang="zh-CN" sz="2000"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r>
              <a:rPr lang="zh-CN" altLang="en-US" sz="2000"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若某问题有解，那么</a:t>
            </a:r>
            <a:r>
              <a:rPr lang="en-US" altLang="zh-CN" sz="2000"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算法一定能够找到目标解，且一定是最优解。</a:t>
            </a:r>
            <a:endParaRPr lang="en-US" altLang="zh-CN" sz="2000"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zh-CN" altLang="en-US" sz="2400" dirty="0">
              <a:latin typeface="Arial" panose="020B0604020202020204" pitchFamily="34" charset="0"/>
            </a:endParaRPr>
          </a:p>
        </p:txBody>
      </p:sp>
      <p:sp>
        <p:nvSpPr>
          <p:cNvPr id="781315" name="标题 1"/>
          <p:cNvSpPr>
            <a:spLocks noGrp="1"/>
          </p:cNvSpPr>
          <p:nvPr/>
        </p:nvSpPr>
        <p:spPr>
          <a:xfrm>
            <a:off x="0" y="0"/>
            <a:ext cx="9144000" cy="765175"/>
          </a:xfrm>
          <a:prstGeom prst="rect">
            <a:avLst/>
          </a:prstGeom>
          <a:solidFill>
            <a:srgbClr val="386BA2"/>
          </a:solidFill>
          <a:ln w="9525">
            <a:noFill/>
          </a:ln>
        </p:spPr>
        <p:txBody>
          <a:bodyPr lIns="101600" tIns="38100" rIns="76200" bIns="38100" anchor="b" anchorCtr="0"/>
          <a:lstStyle/>
          <a:p>
            <a:pPr indent="176530" eaLnBrk="1" hangingPunct="1"/>
            <a:r>
              <a:rPr lang="en-US" altLang="zh-CN" sz="2800" b="1" dirty="0">
                <a:solidFill>
                  <a:srgbClr val="FFFFFF"/>
                </a:solidFill>
                <a:latin typeface="汉仪旗黑-85S" pitchFamily="18" charset="-122"/>
                <a:ea typeface="微软雅黑" panose="020B0503020204020204" pitchFamily="34" charset="-122"/>
                <a:sym typeface="微软雅黑" panose="020B0503020204020204" pitchFamily="34" charset="-122"/>
              </a:rPr>
              <a:t>5.4.4 </a:t>
            </a:r>
            <a:r>
              <a:rPr lang="en-US" altLang="zh-CN" sz="2800" b="1" dirty="0">
                <a:solidFill>
                  <a:srgbClr val="FFFFFF"/>
                </a:solidFill>
                <a:latin typeface="汉仪旗黑-85S" pitchFamily="18" charset="-122"/>
                <a:ea typeface="微软雅黑" panose="020B0503020204020204" pitchFamily="34" charset="-122"/>
                <a:sym typeface="宋体" panose="02010600030101010101" pitchFamily="2" charset="-122"/>
              </a:rPr>
              <a:t>启发式搜索— </a:t>
            </a:r>
            <a:r>
              <a:rPr lang="en-US" altLang="zh-CN" sz="2800" b="1" dirty="0">
                <a:solidFill>
                  <a:srgbClr val="FFFFFF"/>
                </a:solidFill>
                <a:latin typeface="汉仪旗黑-85S" pitchFamily="18" charset="-122"/>
                <a:ea typeface="微软雅黑" panose="020B0503020204020204" pitchFamily="34" charset="-122"/>
                <a:sym typeface="微软雅黑" panose="020B0503020204020204" pitchFamily="34" charset="-122"/>
              </a:rPr>
              <a:t>A*搜索算法及其特性分析</a:t>
            </a:r>
          </a:p>
        </p:txBody>
      </p:sp>
    </p:spTree>
    <p:custDataLst>
      <p:tags r:id="rId1"/>
    </p:custData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98722"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300034" name="文本框 2"/>
          <p:cNvSpPr txBox="1"/>
          <p:nvPr>
            <p:custDataLst>
              <p:tags r:id="rId2"/>
            </p:custDataLst>
          </p:nvPr>
        </p:nvSpPr>
        <p:spPr>
          <a:xfrm>
            <a:off x="301624" y="1124744"/>
            <a:ext cx="8446839" cy="2862322"/>
          </a:xfrm>
          <a:prstGeom prst="rect">
            <a:avLst/>
          </a:prstGeom>
          <a:solidFill>
            <a:schemeClr val="lt1">
              <a:lumMod val="95000"/>
            </a:schemeClr>
          </a:solidFill>
          <a:ln w="9525">
            <a:noFill/>
          </a:ln>
        </p:spPr>
        <p:txBody>
          <a:bodyPr wrap="square">
            <a:spAutoFit/>
          </a:bodyPr>
          <a:lstStyle/>
          <a:p>
            <a:pPr marR="0" defTabSz="914400" eaLnBrk="1" hangingPunct="1">
              <a:lnSpc>
                <a:spcPct val="150000"/>
              </a:lnSpc>
              <a:buClrTx/>
              <a:buSzTx/>
              <a:buFontTx/>
              <a:buNone/>
              <a:defRPr/>
            </a:pP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怎么样的启发式算法是A*算法 ？</a:t>
            </a:r>
          </a:p>
          <a:p>
            <a:pPr marR="0" defTabSz="914400" eaLnBrk="1" hangingPunct="1">
              <a:lnSpc>
                <a:spcPct val="150000"/>
              </a:lnSpc>
              <a:buClrTx/>
              <a:buSzTx/>
              <a:buFontTx/>
              <a:buNone/>
              <a:defRPr/>
            </a:pPr>
            <a:r>
              <a:rPr kumimoji="0" lang="zh-CN" altLang="en-US" sz="2000" kern="1200" cap="none" spc="0" normalizeH="0" baseline="0" noProof="1"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一</a:t>
            </a: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种具有f(n)=g(n)+h(n)策略的</a:t>
            </a:r>
            <a:r>
              <a:rPr kumimoji="0" lang="zh-CN" altLang="en-US" sz="2000" kern="1200" cap="none" spc="0" normalizeH="0" baseline="0" noProof="1"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启发式算法能</a:t>
            </a: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成为A*算法的充分条件是：</a:t>
            </a:r>
          </a:p>
          <a:p>
            <a:pPr marR="0" defTabSz="914400" eaLnBrk="1" hangingPunct="1">
              <a:lnSpc>
                <a:spcPct val="150000"/>
              </a:lnSpc>
              <a:buClrTx/>
              <a:buSzTx/>
              <a:buFontTx/>
              <a:buNone/>
              <a:defRPr/>
            </a:pP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1、搜索树上存在着从起始点到终了点的最优路径。</a:t>
            </a:r>
          </a:p>
          <a:p>
            <a:pPr marR="0" defTabSz="914400" eaLnBrk="1" hangingPunct="1">
              <a:lnSpc>
                <a:spcPct val="150000"/>
              </a:lnSpc>
              <a:buClrTx/>
              <a:buSzTx/>
              <a:buFontTx/>
              <a:buNone/>
              <a:defRPr/>
            </a:pP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2、问题域是有限的。</a:t>
            </a:r>
          </a:p>
          <a:p>
            <a:pPr marR="0" defTabSz="914400" eaLnBrk="1" hangingPunct="1">
              <a:lnSpc>
                <a:spcPct val="150000"/>
              </a:lnSpc>
              <a:buClrTx/>
              <a:buSzTx/>
              <a:buFontTx/>
              <a:buNone/>
              <a:defRPr/>
            </a:pP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3、所有结点的子结点的搜索代价值&gt;0。</a:t>
            </a:r>
          </a:p>
          <a:p>
            <a:pPr marR="0" defTabSz="914400" eaLnBrk="1" hangingPunct="1">
              <a:lnSpc>
                <a:spcPct val="150000"/>
              </a:lnSpc>
              <a:buClrTx/>
              <a:buSzTx/>
              <a:buFontTx/>
              <a:buNone/>
              <a:defRPr/>
            </a:pP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4、h(n)=&lt;h*(n) （h*(n)为实际问题的代价值）。</a:t>
            </a:r>
          </a:p>
        </p:txBody>
      </p:sp>
      <p:sp>
        <p:nvSpPr>
          <p:cNvPr id="746503" name="标题 1"/>
          <p:cNvSpPr>
            <a:spLocks noGrp="1" noChangeArrowheads="1"/>
          </p:cNvSpPr>
          <p:nvPr>
            <p:ph type="title" idx="4294967295"/>
          </p:nvPr>
        </p:nvSpPr>
        <p:spPr>
          <a:xfrm>
            <a:off x="0" y="0"/>
            <a:ext cx="9144000" cy="765175"/>
          </a:xfrm>
          <a:solidFill>
            <a:srgbClr val="386BA2"/>
          </a:solidFill>
        </p:spPr>
        <p:txBody>
          <a:bodyPr wrap="square" lIns="101600" tIns="38100" rIns="76200" bIns="3810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200" normalizeH="0" baseline="0" noProof="0" smtClean="0">
                <a:ln>
                  <a:noFill/>
                </a:ln>
                <a:solidFill>
                  <a:srgbClr val="FFFFFF"/>
                </a:solidFill>
                <a:effectLst/>
                <a:uLnTx/>
                <a:uFillTx/>
                <a:latin typeface="汉仪旗黑-85S" pitchFamily="18" charset="-122"/>
                <a:ea typeface="微软雅黑" panose="020B0503020204020204" pitchFamily="34" charset="-122"/>
                <a:cs typeface="+mj-cs"/>
                <a:sym typeface="微软雅黑" panose="020B0503020204020204" pitchFamily="34" charset="-122"/>
              </a:rPr>
              <a:t>5.4.4 </a:t>
            </a:r>
            <a:r>
              <a:rPr kumimoji="0" lang="en-US" altLang="zh-CN" sz="2800" b="1" i="0" u="none" strike="noStrike" kern="1200" cap="none" spc="200" normalizeH="0" baseline="0" noProof="0" smtClean="0">
                <a:ln>
                  <a:noFill/>
                </a:ln>
                <a:solidFill>
                  <a:srgbClr val="FFFFFF"/>
                </a:solidFill>
                <a:effectLst/>
                <a:uLnTx/>
                <a:uFillTx/>
                <a:latin typeface="汉仪旗黑-85S" pitchFamily="18" charset="-122"/>
                <a:ea typeface="微软雅黑" panose="020B0503020204020204" pitchFamily="34" charset="-122"/>
                <a:cs typeface="+mj-cs"/>
                <a:sym typeface="宋体" panose="02010600030101010101" pitchFamily="2" charset="-122"/>
              </a:rPr>
              <a:t>启发式搜索— </a:t>
            </a:r>
            <a:r>
              <a:rPr kumimoji="0" lang="en-US" altLang="zh-CN" sz="2800" b="1" i="0" u="none" strike="noStrike" kern="1200" cap="none" spc="200" normalizeH="0" baseline="0" noProof="0" smtClean="0">
                <a:ln>
                  <a:noFill/>
                </a:ln>
                <a:solidFill>
                  <a:srgbClr val="FFFFFF"/>
                </a:solidFill>
                <a:effectLst/>
                <a:uLnTx/>
                <a:uFillTx/>
                <a:latin typeface="汉仪旗黑-85S" pitchFamily="18" charset="-122"/>
                <a:ea typeface="微软雅黑" panose="020B0503020204020204" pitchFamily="34" charset="-122"/>
                <a:cs typeface="+mj-cs"/>
                <a:sym typeface="微软雅黑" panose="020B0503020204020204" pitchFamily="34" charset="-122"/>
              </a:rPr>
              <a:t>A*搜索算法及其特性分析</a:t>
            </a:r>
          </a:p>
        </p:txBody>
      </p:sp>
      <p:sp>
        <p:nvSpPr>
          <p:cNvPr id="8" name="文本框 2"/>
          <p:cNvSpPr txBox="1"/>
          <p:nvPr>
            <p:custDataLst>
              <p:tags r:id="rId3"/>
            </p:custDataLst>
          </p:nvPr>
        </p:nvSpPr>
        <p:spPr>
          <a:xfrm>
            <a:off x="301624" y="3996671"/>
            <a:ext cx="8446839" cy="1938992"/>
          </a:xfrm>
          <a:prstGeom prst="rect">
            <a:avLst/>
          </a:prstGeom>
          <a:solidFill>
            <a:schemeClr val="lt1">
              <a:lumMod val="95000"/>
            </a:schemeClr>
          </a:solidFill>
          <a:ln w="9525">
            <a:noFill/>
          </a:ln>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a:t>
            </a: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算法的特性</a:t>
            </a:r>
            <a:endPar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1、可采纳性</a:t>
            </a:r>
            <a:endPar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2</a:t>
            </a:r>
            <a:r>
              <a:rPr kumimoji="0" lang="zh-CN" altLang="en-US" sz="20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、单调性</a:t>
            </a:r>
            <a:endPar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3</a:t>
            </a:r>
            <a:r>
              <a:rPr kumimoji="0" lang="zh-CN" altLang="en-US" sz="20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、信息性</a:t>
            </a:r>
            <a:endPar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p:nvPr>
            <p:custDataLst>
              <p:tags r:id="rId3"/>
            </p:custDataLst>
          </p:nvPr>
        </p:nvSpPr>
        <p:spPr>
          <a:xfrm>
            <a:off x="250825" y="982663"/>
            <a:ext cx="8458200" cy="608012"/>
          </a:xfrm>
          <a:prstGeom prst="rect">
            <a:avLst/>
          </a:prstGeom>
          <a:noFill/>
          <a:ln w="9525">
            <a:noFill/>
          </a:ln>
        </p:spPr>
        <p:txBody>
          <a:bodyPr>
            <a:spAutoFit/>
          </a:bodyPr>
          <a:lstStyle/>
          <a:p>
            <a:pPr marL="457200" indent="-457200" algn="just" eaLnBrk="1" hangingPunct="1">
              <a:lnSpc>
                <a:spcPct val="120000"/>
              </a:lnSpc>
              <a:spcBef>
                <a:spcPct val="40000"/>
              </a:spcBef>
              <a:buClr>
                <a:srgbClr val="0000FF"/>
              </a:buClr>
              <a:buFont typeface="Wingdings" panose="05000000000000000000" pitchFamily="2" charset="2"/>
              <a:buChar char="n"/>
            </a:pPr>
            <a:r>
              <a:rPr lang="en-US" altLang="en-US" sz="2800" b="1" dirty="0">
                <a:solidFill>
                  <a:srgbClr val="000000"/>
                </a:solidFill>
                <a:latin typeface="微软雅黑" panose="020B0503020204020204" pitchFamily="34" charset="-122"/>
                <a:ea typeface="微软雅黑" panose="020B0503020204020204" pitchFamily="34" charset="-122"/>
              </a:rPr>
              <a:t>操作</a:t>
            </a:r>
            <a:r>
              <a:rPr lang="en-US" altLang="en-US" sz="2800" dirty="0">
                <a:solidFill>
                  <a:srgbClr val="000000"/>
                </a:solidFill>
                <a:latin typeface="微软雅黑" panose="020B0503020204020204" pitchFamily="34" charset="-122"/>
                <a:ea typeface="微软雅黑" panose="020B0503020204020204" pitchFamily="34" charset="-122"/>
              </a:rPr>
              <a:t>：</a:t>
            </a:r>
            <a:r>
              <a:rPr lang="en-US" altLang="en-US" sz="2400" dirty="0">
                <a:solidFill>
                  <a:srgbClr val="000000"/>
                </a:solidFill>
                <a:latin typeface="微软雅黑" panose="020B0503020204020204" pitchFamily="34" charset="-122"/>
                <a:ea typeface="微软雅黑" panose="020B0503020204020204" pitchFamily="34" charset="-122"/>
              </a:rPr>
              <a:t>表示引起状态变化的过程型知识的一组关系或函数</a:t>
            </a:r>
          </a:p>
        </p:txBody>
      </p:sp>
      <p:graphicFrame>
        <p:nvGraphicFramePr>
          <p:cNvPr id="10246" name="Object 6"/>
          <p:cNvGraphicFramePr/>
          <p:nvPr/>
        </p:nvGraphicFramePr>
        <p:xfrm>
          <a:off x="2122488" y="1774825"/>
          <a:ext cx="3816350" cy="576263"/>
        </p:xfrm>
        <a:graphic>
          <a:graphicData uri="http://schemas.openxmlformats.org/presentationml/2006/ole">
            <mc:AlternateContent xmlns:mc="http://schemas.openxmlformats.org/markup-compatibility/2006">
              <mc:Choice xmlns:v="urn:schemas-microsoft-com:vml" Requires="v">
                <p:oleObj spid="_x0000_s4176" r:id="rId10" imgW="1206500" imgH="228600" progId="Equation.3">
                  <p:embed/>
                </p:oleObj>
              </mc:Choice>
              <mc:Fallback>
                <p:oleObj r:id="rId10" imgW="1206500" imgH="228600" progId="Equation.3">
                  <p:embed/>
                  <p:pic>
                    <p:nvPicPr>
                      <p:cNvPr id="0" name="图片 3076"/>
                      <p:cNvPicPr/>
                      <p:nvPr/>
                    </p:nvPicPr>
                    <p:blipFill>
                      <a:blip r:embed="rId11"/>
                      <a:stretch>
                        <a:fillRect/>
                      </a:stretch>
                    </p:blipFill>
                    <p:spPr>
                      <a:xfrm>
                        <a:off x="2122488" y="1774825"/>
                        <a:ext cx="3816350" cy="576263"/>
                      </a:xfrm>
                      <a:prstGeom prst="rect">
                        <a:avLst/>
                      </a:prstGeom>
                      <a:noFill/>
                      <a:ln w="38100">
                        <a:noFill/>
                        <a:miter/>
                      </a:ln>
                    </p:spPr>
                  </p:pic>
                </p:oleObj>
              </mc:Fallback>
            </mc:AlternateContent>
          </a:graphicData>
        </a:graphic>
      </p:graphicFrame>
      <p:sp>
        <p:nvSpPr>
          <p:cNvPr id="118786"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汉仪旗黑-85S" charset="0"/>
                <a:ea typeface="黑体" panose="02010609060101010101" charset="-122"/>
                <a:cs typeface="汉仪旗黑-85S" charset="0"/>
                <a:sym typeface="+mn-ea"/>
              </a:rPr>
              <a:t>5.2.1  状态空间表示法</a:t>
            </a:r>
          </a:p>
        </p:txBody>
      </p:sp>
      <p:sp>
        <p:nvSpPr>
          <p:cNvPr id="588805" name="文本框 2"/>
          <p:cNvSpPr txBox="1"/>
          <p:nvPr/>
        </p:nvSpPr>
        <p:spPr>
          <a:xfrm>
            <a:off x="827088" y="2536825"/>
            <a:ext cx="5364162" cy="460375"/>
          </a:xfrm>
          <a:prstGeom prst="rect">
            <a:avLst/>
          </a:prstGeom>
          <a:noFill/>
          <a:ln w="9525">
            <a:noFill/>
          </a:ln>
        </p:spPr>
        <p:txBody>
          <a:bodyPr wrap="none">
            <a:spAutoFit/>
          </a:bodyPr>
          <a:lstStyle/>
          <a:p>
            <a:pPr eaLnBrk="1" hangingPunct="1"/>
            <a:r>
              <a:rPr lang="zh-CN" altLang="en-US" sz="2400" dirty="0">
                <a:solidFill>
                  <a:srgbClr val="0000FF"/>
                </a:solidFill>
                <a:latin typeface="Arial" panose="020B0604020202020204" pitchFamily="34" charset="0"/>
                <a:ea typeface="微软雅黑" panose="020B0503020204020204" pitchFamily="34" charset="-122"/>
                <a:sym typeface="微软雅黑" panose="020B0503020204020204" pitchFamily="34" charset="-122"/>
              </a:rPr>
              <a:t>操作算子的执行会导致问题状态的变迁</a:t>
            </a:r>
          </a:p>
        </p:txBody>
      </p:sp>
      <p:sp>
        <p:nvSpPr>
          <p:cNvPr id="7" name="Text Box 8"/>
          <p:cNvSpPr txBox="1"/>
          <p:nvPr>
            <p:custDataLst>
              <p:tags r:id="rId4"/>
            </p:custDataLst>
          </p:nvPr>
        </p:nvSpPr>
        <p:spPr>
          <a:xfrm>
            <a:off x="250825" y="3297238"/>
            <a:ext cx="8458200" cy="1052512"/>
          </a:xfrm>
          <a:prstGeom prst="rect">
            <a:avLst/>
          </a:prstGeom>
          <a:noFill/>
          <a:ln w="9525">
            <a:noFill/>
          </a:ln>
        </p:spPr>
        <p:txBody>
          <a:bodyPr>
            <a:spAutoFit/>
          </a:bodyPr>
          <a:lstStyle/>
          <a:p>
            <a:pPr marL="457200" indent="-457200" algn="just" eaLnBrk="1" hangingPunct="1">
              <a:lnSpc>
                <a:spcPct val="120000"/>
              </a:lnSpc>
              <a:spcBef>
                <a:spcPct val="40000"/>
              </a:spcBef>
              <a:buClr>
                <a:srgbClr val="0000FF"/>
              </a:buClr>
              <a:buFont typeface="Wingdings" panose="05000000000000000000" pitchFamily="2" charset="2"/>
              <a:buChar char="n"/>
            </a:pPr>
            <a:r>
              <a:rPr lang="en-US" altLang="en-US" sz="2800" b="1" dirty="0">
                <a:solidFill>
                  <a:srgbClr val="000000"/>
                </a:solidFill>
                <a:latin typeface="微软雅黑" panose="020B0503020204020204" pitchFamily="34" charset="-122"/>
                <a:ea typeface="微软雅黑" panose="020B0503020204020204" pitchFamily="34" charset="-122"/>
              </a:rPr>
              <a:t>算符</a:t>
            </a:r>
            <a:r>
              <a:rPr lang="en-US" altLang="en-US" sz="2800" dirty="0">
                <a:solidFill>
                  <a:srgbClr val="000000"/>
                </a:solidFill>
                <a:latin typeface="微软雅黑" panose="020B0503020204020204" pitchFamily="34" charset="-122"/>
                <a:ea typeface="微软雅黑" panose="020B0503020204020204" pitchFamily="34" charset="-122"/>
              </a:rPr>
              <a:t>：</a:t>
            </a:r>
            <a:r>
              <a:rPr lang="en-US" altLang="en-US" sz="2400" dirty="0">
                <a:solidFill>
                  <a:srgbClr val="000000"/>
                </a:solidFill>
                <a:latin typeface="微软雅黑" panose="020B0503020204020204" pitchFamily="34" charset="-122"/>
                <a:ea typeface="微软雅黑" panose="020B0503020204020204" pitchFamily="34" charset="-122"/>
              </a:rPr>
              <a:t>引起状态中某些分量发生变化，从而使问题从一个状态变为另一个状态的操作称为算符。</a:t>
            </a:r>
            <a:endParaRPr lang="en-US" altLang="en-US" sz="2000" dirty="0">
              <a:solidFill>
                <a:srgbClr val="000000"/>
              </a:solidFill>
              <a:latin typeface="微软雅黑" panose="020B0503020204020204" pitchFamily="34" charset="-122"/>
              <a:ea typeface="微软雅黑" panose="020B0503020204020204" pitchFamily="34" charset="-122"/>
            </a:endParaRPr>
          </a:p>
        </p:txBody>
      </p:sp>
      <p:graphicFrame>
        <p:nvGraphicFramePr>
          <p:cNvPr id="8" name="Group 3"/>
          <p:cNvGraphicFramePr>
            <a:graphicFrameLocks noGrp="1"/>
          </p:cNvGraphicFramePr>
          <p:nvPr/>
        </p:nvGraphicFramePr>
        <p:xfrm>
          <a:off x="971550" y="4510088"/>
          <a:ext cx="2667000" cy="1619262"/>
        </p:xfrm>
        <a:graphic>
          <a:graphicData uri="http://schemas.openxmlformats.org/drawingml/2006/table">
            <a:tbl>
              <a:tblPr/>
              <a:tblGrid>
                <a:gridCol w="889000">
                  <a:extLst>
                    <a:ext uri="{9D8B030D-6E8A-4147-A177-3AD203B41FA5}">
                      <a16:colId xmlns:a16="http://schemas.microsoft.com/office/drawing/2014/main" val="20000"/>
                    </a:ext>
                  </a:extLst>
                </a:gridCol>
                <a:gridCol w="9398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5505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3</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1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5</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8</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5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4</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6</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7</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 name="Group 21"/>
          <p:cNvGraphicFramePr>
            <a:graphicFrameLocks noGrp="1"/>
          </p:cNvGraphicFramePr>
          <p:nvPr/>
        </p:nvGraphicFramePr>
        <p:xfrm>
          <a:off x="5086350" y="4510088"/>
          <a:ext cx="2667000" cy="1651001"/>
        </p:xfrm>
        <a:graphic>
          <a:graphicData uri="http://schemas.openxmlformats.org/drawingml/2006/table">
            <a:tbl>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92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3</a:t>
                      </a:r>
                      <a:endParaRPr kumimoji="0" lang="zh-CN"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88843" name="Text Box 39"/>
          <p:cNvSpPr txBox="1"/>
          <p:nvPr>
            <p:custDataLst>
              <p:tags r:id="rId5"/>
            </p:custDataLst>
          </p:nvPr>
        </p:nvSpPr>
        <p:spPr>
          <a:xfrm>
            <a:off x="1763713" y="6288088"/>
            <a:ext cx="1371600" cy="398462"/>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状态</a:t>
            </a:r>
            <a:r>
              <a:rPr lang="en-US" altLang="zh-CN" sz="2000" b="1" dirty="0">
                <a:solidFill>
                  <a:srgbClr val="000000"/>
                </a:solidFill>
                <a:latin typeface="微软雅黑" panose="020B0503020204020204" pitchFamily="34" charset="-122"/>
                <a:ea typeface="微软雅黑" panose="020B0503020204020204" pitchFamily="34" charset="-122"/>
              </a:rPr>
              <a:t>A</a:t>
            </a:r>
            <a:endParaRPr lang="en-US" altLang="en-US" sz="2000" b="1" dirty="0">
              <a:solidFill>
                <a:srgbClr val="000000"/>
              </a:solidFill>
              <a:latin typeface="微软雅黑" panose="020B0503020204020204" pitchFamily="34" charset="-122"/>
              <a:ea typeface="微软雅黑" panose="020B0503020204020204" pitchFamily="34" charset="-122"/>
            </a:endParaRPr>
          </a:p>
        </p:txBody>
      </p:sp>
      <p:sp>
        <p:nvSpPr>
          <p:cNvPr id="588844" name="Text Box 40"/>
          <p:cNvSpPr txBox="1"/>
          <p:nvPr>
            <p:custDataLst>
              <p:tags r:id="rId6"/>
            </p:custDataLst>
          </p:nvPr>
        </p:nvSpPr>
        <p:spPr>
          <a:xfrm>
            <a:off x="5867400" y="6321425"/>
            <a:ext cx="13716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状态</a:t>
            </a:r>
            <a:r>
              <a:rPr lang="en-US" altLang="zh-CN" sz="2000" b="1" dirty="0">
                <a:solidFill>
                  <a:srgbClr val="000000"/>
                </a:solidFill>
                <a:latin typeface="微软雅黑" panose="020B0503020204020204" pitchFamily="34" charset="-122"/>
                <a:ea typeface="微软雅黑" panose="020B0503020204020204" pitchFamily="34" charset="-122"/>
              </a:rPr>
              <a:t>B</a:t>
            </a:r>
            <a:endParaRPr lang="en-US" altLang="en-US" sz="2000" b="1" dirty="0">
              <a:solidFill>
                <a:srgbClr val="000000"/>
              </a:solidFill>
              <a:latin typeface="微软雅黑" panose="020B0503020204020204" pitchFamily="34" charset="-122"/>
              <a:ea typeface="微软雅黑" panose="020B0503020204020204" pitchFamily="34" charset="-122"/>
            </a:endParaRPr>
          </a:p>
        </p:txBody>
      </p:sp>
      <p:grpSp>
        <p:nvGrpSpPr>
          <p:cNvPr id="588845" name="Group 41"/>
          <p:cNvGrpSpPr/>
          <p:nvPr/>
        </p:nvGrpSpPr>
        <p:grpSpPr>
          <a:xfrm>
            <a:off x="3790950" y="4730750"/>
            <a:ext cx="1141413" cy="685800"/>
            <a:chOff x="2448" y="2544"/>
            <a:chExt cx="719" cy="432"/>
          </a:xfrm>
        </p:grpSpPr>
        <p:sp>
          <p:nvSpPr>
            <p:cNvPr id="588846" name="AutoShape 42"/>
            <p:cNvSpPr/>
            <p:nvPr>
              <p:custDataLst>
                <p:tags r:id="rId7"/>
              </p:custDataLst>
            </p:nvPr>
          </p:nvSpPr>
          <p:spPr>
            <a:xfrm>
              <a:off x="2544" y="2784"/>
              <a:ext cx="528" cy="192"/>
            </a:xfrm>
            <a:prstGeom prst="rightArrow">
              <a:avLst>
                <a:gd name="adj1" fmla="val 50000"/>
                <a:gd name="adj2" fmla="val 68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588847" name="Text Box 43"/>
            <p:cNvSpPr txBox="1"/>
            <p:nvPr>
              <p:custDataLst>
                <p:tags r:id="rId8"/>
              </p:custDataLst>
            </p:nvPr>
          </p:nvSpPr>
          <p:spPr>
            <a:xfrm>
              <a:off x="2448" y="2544"/>
              <a:ext cx="719" cy="232"/>
            </a:xfrm>
            <a:prstGeom prst="rect">
              <a:avLst/>
            </a:prstGeom>
            <a:noFill/>
            <a:ln w="9525">
              <a:noFill/>
            </a:ln>
          </p:spPr>
          <p:txBody>
            <a:bodyPr>
              <a:spAutoFit/>
            </a:bodyPr>
            <a:lstStyle/>
            <a:p>
              <a:pPr algn="ctr" eaLnBrk="1" hangingPunct="1">
                <a:spcBef>
                  <a:spcPct val="50000"/>
                </a:spcBef>
              </a:pPr>
              <a:r>
                <a:rPr lang="en-US" altLang="en-US" b="1" dirty="0">
                  <a:solidFill>
                    <a:srgbClr val="000000"/>
                  </a:solidFill>
                  <a:latin typeface="微软雅黑" panose="020B0503020204020204" pitchFamily="34" charset="-122"/>
                  <a:ea typeface="微软雅黑" panose="020B0503020204020204" pitchFamily="34" charset="-122"/>
                </a:rPr>
                <a:t>算符</a:t>
              </a:r>
            </a:p>
          </p:txBody>
        </p:sp>
      </p:grpSp>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汉仪旗黑-85S" charset="0"/>
                <a:ea typeface="黑体" panose="02010609060101010101" charset="-122"/>
                <a:cs typeface="汉仪旗黑-85S" charset="0"/>
                <a:sym typeface="+mn-ea"/>
              </a:rPr>
              <a:t>5.2.1  状态空间表示法</a:t>
            </a:r>
          </a:p>
        </p:txBody>
      </p:sp>
      <p:sp>
        <p:nvSpPr>
          <p:cNvPr id="12291" name="Rectangle 3"/>
          <p:cNvSpPr>
            <a:spLocks noGrp="1"/>
          </p:cNvSpPr>
          <p:nvPr/>
        </p:nvSpPr>
        <p:spPr>
          <a:xfrm>
            <a:off x="250825" y="908050"/>
            <a:ext cx="8642350" cy="5400675"/>
          </a:xfrm>
          <a:prstGeom prst="rect">
            <a:avLst/>
          </a:prstGeom>
          <a:noFill/>
          <a:ln w="9525">
            <a:noFill/>
          </a:ln>
        </p:spPr>
        <p:txBody>
          <a:bodyPr/>
          <a:lstStyle/>
          <a:p>
            <a:pPr marL="457200" indent="-457200" eaLnBrk="1" hangingPunct="1">
              <a:lnSpc>
                <a:spcPct val="120000"/>
              </a:lnSpc>
              <a:spcBef>
                <a:spcPct val="40000"/>
              </a:spcBef>
              <a:buClr>
                <a:schemeClr val="accent2"/>
              </a:buClr>
              <a:buFont typeface="Wingdings" panose="05000000000000000000" pitchFamily="2" charset="2"/>
              <a:buChar char="n"/>
            </a:pPr>
            <a:r>
              <a:rPr lang="zh-CN" altLang="en-US" sz="2800" b="1" dirty="0">
                <a:latin typeface="Arial" panose="020B0604020202020204" pitchFamily="34" charset="0"/>
                <a:ea typeface="微软雅黑" panose="020B0503020204020204" pitchFamily="34" charset="-122"/>
              </a:rPr>
              <a:t>状态空间</a:t>
            </a:r>
            <a:r>
              <a:rPr lang="zh-CN" altLang="en-US" sz="2800" dirty="0">
                <a:latin typeface="Arial" panose="020B0604020202020204" pitchFamily="34" charset="0"/>
                <a:ea typeface="微软雅黑" panose="020B0503020204020204" pitchFamily="34" charset="-122"/>
              </a:rPr>
              <a:t>：由问题的全部状态及一切可用的算符所构成的集合称为问题的状态空间，常用一个三元组表示：          </a:t>
            </a:r>
          </a:p>
        </p:txBody>
      </p:sp>
      <p:graphicFrame>
        <p:nvGraphicFramePr>
          <p:cNvPr id="12292" name="Object 4"/>
          <p:cNvGraphicFramePr/>
          <p:nvPr/>
        </p:nvGraphicFramePr>
        <p:xfrm>
          <a:off x="3238500" y="2305050"/>
          <a:ext cx="1870075" cy="447675"/>
        </p:xfrm>
        <a:graphic>
          <a:graphicData uri="http://schemas.openxmlformats.org/presentationml/2006/ole">
            <mc:AlternateContent xmlns:mc="http://schemas.openxmlformats.org/markup-compatibility/2006">
              <mc:Choice xmlns:v="urn:schemas-microsoft-com:vml" Requires="v">
                <p:oleObj spid="_x0000_s5437" r:id="rId4" imgW="584200" imgH="203200" progId="Equation.3">
                  <p:embed/>
                </p:oleObj>
              </mc:Choice>
              <mc:Fallback>
                <p:oleObj r:id="rId4" imgW="584200" imgH="203200" progId="Equation.3">
                  <p:embed/>
                  <p:pic>
                    <p:nvPicPr>
                      <p:cNvPr id="0" name="图片 3077"/>
                      <p:cNvPicPr/>
                      <p:nvPr/>
                    </p:nvPicPr>
                    <p:blipFill>
                      <a:blip r:embed="rId5"/>
                      <a:stretch>
                        <a:fillRect/>
                      </a:stretch>
                    </p:blipFill>
                    <p:spPr>
                      <a:xfrm>
                        <a:off x="3238500" y="2305050"/>
                        <a:ext cx="1870075" cy="447675"/>
                      </a:xfrm>
                      <a:prstGeom prst="rect">
                        <a:avLst/>
                      </a:prstGeom>
                      <a:noFill/>
                      <a:ln w="38100">
                        <a:noFill/>
                        <a:miter/>
                      </a:ln>
                    </p:spPr>
                  </p:pic>
                </p:oleObj>
              </mc:Fallback>
            </mc:AlternateContent>
          </a:graphicData>
        </a:graphic>
      </p:graphicFrame>
      <p:grpSp>
        <p:nvGrpSpPr>
          <p:cNvPr id="2" name="Group 27"/>
          <p:cNvGrpSpPr/>
          <p:nvPr/>
        </p:nvGrpSpPr>
        <p:grpSpPr>
          <a:xfrm>
            <a:off x="611188" y="2997200"/>
            <a:ext cx="7994650" cy="1649413"/>
            <a:chOff x="384" y="2112"/>
            <a:chExt cx="4944" cy="1039"/>
          </a:xfrm>
        </p:grpSpPr>
        <p:sp>
          <p:nvSpPr>
            <p:cNvPr id="589831" name="Text Box 23"/>
            <p:cNvSpPr txBox="1"/>
            <p:nvPr/>
          </p:nvSpPr>
          <p:spPr>
            <a:xfrm>
              <a:off x="384" y="2112"/>
              <a:ext cx="4944" cy="1039"/>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eaLnBrk="1" hangingPunct="1">
                <a:lnSpc>
                  <a:spcPct val="120000"/>
                </a:lnSpc>
                <a:spcBef>
                  <a:spcPct val="10000"/>
                </a:spcBef>
                <a:buClr>
                  <a:schemeClr val="accent2"/>
                </a:buClr>
                <a:buFont typeface="Wingdings" panose="05000000000000000000" pitchFamily="2" charset="2"/>
              </a:pPr>
              <a:r>
                <a:rPr lang="en-US" altLang="zh-CN" sz="2800" dirty="0">
                  <a:latin typeface="Arial" panose="020B0604020202020204" pitchFamily="34" charset="0"/>
                </a:rPr>
                <a:t>     </a:t>
              </a:r>
              <a:r>
                <a:rPr lang="zh-CN" altLang="en-US" sz="2600" dirty="0">
                  <a:latin typeface="Arial" panose="020B0604020202020204" pitchFamily="34" charset="0"/>
                </a:rPr>
                <a:t>：状态集合      </a:t>
              </a:r>
            </a:p>
            <a:p>
              <a:pPr eaLnBrk="1" hangingPunct="1">
                <a:lnSpc>
                  <a:spcPct val="120000"/>
                </a:lnSpc>
                <a:spcBef>
                  <a:spcPct val="10000"/>
                </a:spcBef>
                <a:buClr>
                  <a:schemeClr val="accent2"/>
                </a:buClr>
                <a:buFont typeface="Wingdings" panose="05000000000000000000" pitchFamily="2" charset="2"/>
              </a:pPr>
              <a:r>
                <a:rPr lang="zh-CN" altLang="en-US" sz="2600" dirty="0">
                  <a:latin typeface="Arial" panose="020B0604020202020204" pitchFamily="34" charset="0"/>
                </a:rPr>
                <a:t>     ：算符集合 </a:t>
              </a:r>
            </a:p>
            <a:p>
              <a:pPr eaLnBrk="1" hangingPunct="1">
                <a:lnSpc>
                  <a:spcPct val="120000"/>
                </a:lnSpc>
                <a:spcBef>
                  <a:spcPct val="10000"/>
                </a:spcBef>
                <a:buClr>
                  <a:schemeClr val="accent2"/>
                </a:buClr>
                <a:buFont typeface="Wingdings" panose="05000000000000000000" pitchFamily="2" charset="2"/>
              </a:pPr>
              <a:r>
                <a:rPr lang="zh-CN" altLang="en-US" sz="2600" dirty="0">
                  <a:latin typeface="Arial" panose="020B0604020202020204" pitchFamily="34" charset="0"/>
                </a:rPr>
                <a:t>     ：目标状态的集合</a:t>
              </a:r>
            </a:p>
          </p:txBody>
        </p:sp>
        <p:graphicFrame>
          <p:nvGraphicFramePr>
            <p:cNvPr id="589832" name="Object 8"/>
            <p:cNvGraphicFramePr/>
            <p:nvPr/>
          </p:nvGraphicFramePr>
          <p:xfrm>
            <a:off x="517" y="2504"/>
            <a:ext cx="202" cy="223"/>
          </p:xfrm>
          <a:graphic>
            <a:graphicData uri="http://schemas.openxmlformats.org/presentationml/2006/ole">
              <mc:AlternateContent xmlns:mc="http://schemas.openxmlformats.org/markup-compatibility/2006">
                <mc:Choice xmlns:v="urn:schemas-microsoft-com:vml" Requires="v">
                  <p:oleObj spid="_x0000_s5438" r:id="rId6" imgW="152400" imgH="165100" progId="Equation.3">
                    <p:embed/>
                  </p:oleObj>
                </mc:Choice>
                <mc:Fallback>
                  <p:oleObj r:id="rId6" imgW="152400" imgH="165100" progId="Equation.3">
                    <p:embed/>
                    <p:pic>
                      <p:nvPicPr>
                        <p:cNvPr id="0" name="图片 3078"/>
                        <p:cNvPicPr/>
                        <p:nvPr/>
                      </p:nvPicPr>
                      <p:blipFill>
                        <a:blip r:embed="rId7"/>
                        <a:stretch>
                          <a:fillRect/>
                        </a:stretch>
                      </p:blipFill>
                      <p:spPr>
                        <a:xfrm>
                          <a:off x="517" y="2504"/>
                          <a:ext cx="202" cy="223"/>
                        </a:xfrm>
                        <a:prstGeom prst="rect">
                          <a:avLst/>
                        </a:prstGeom>
                        <a:noFill/>
                        <a:ln w="38100">
                          <a:noFill/>
                          <a:miter/>
                        </a:ln>
                      </p:spPr>
                    </p:pic>
                  </p:oleObj>
                </mc:Fallback>
              </mc:AlternateContent>
            </a:graphicData>
          </a:graphic>
        </p:graphicFrame>
        <p:graphicFrame>
          <p:nvGraphicFramePr>
            <p:cNvPr id="589833" name="Object 10"/>
            <p:cNvGraphicFramePr/>
            <p:nvPr/>
          </p:nvGraphicFramePr>
          <p:xfrm>
            <a:off x="506" y="2837"/>
            <a:ext cx="209" cy="277"/>
          </p:xfrm>
          <a:graphic>
            <a:graphicData uri="http://schemas.openxmlformats.org/presentationml/2006/ole">
              <mc:AlternateContent xmlns:mc="http://schemas.openxmlformats.org/markup-compatibility/2006">
                <mc:Choice xmlns:v="urn:schemas-microsoft-com:vml" Requires="v">
                  <p:oleObj spid="_x0000_s5439" r:id="rId8" imgW="139700" imgH="165100" progId="Equation.3">
                    <p:embed/>
                  </p:oleObj>
                </mc:Choice>
                <mc:Fallback>
                  <p:oleObj r:id="rId8" imgW="139700" imgH="165100" progId="Equation.3">
                    <p:embed/>
                    <p:pic>
                      <p:nvPicPr>
                        <p:cNvPr id="0" name="图片 3079"/>
                        <p:cNvPicPr/>
                        <p:nvPr/>
                      </p:nvPicPr>
                      <p:blipFill>
                        <a:blip r:embed="rId9"/>
                        <a:stretch>
                          <a:fillRect/>
                        </a:stretch>
                      </p:blipFill>
                      <p:spPr>
                        <a:xfrm>
                          <a:off x="506" y="2837"/>
                          <a:ext cx="209" cy="277"/>
                        </a:xfrm>
                        <a:prstGeom prst="rect">
                          <a:avLst/>
                        </a:prstGeom>
                        <a:noFill/>
                        <a:ln w="38100">
                          <a:noFill/>
                          <a:miter/>
                        </a:ln>
                      </p:spPr>
                    </p:pic>
                  </p:oleObj>
                </mc:Fallback>
              </mc:AlternateContent>
            </a:graphicData>
          </a:graphic>
        </p:graphicFrame>
        <p:graphicFrame>
          <p:nvGraphicFramePr>
            <p:cNvPr id="589834" name="Object 18"/>
            <p:cNvGraphicFramePr/>
            <p:nvPr/>
          </p:nvGraphicFramePr>
          <p:xfrm>
            <a:off x="506" y="2160"/>
            <a:ext cx="214" cy="272"/>
          </p:xfrm>
          <a:graphic>
            <a:graphicData uri="http://schemas.openxmlformats.org/presentationml/2006/ole">
              <mc:AlternateContent xmlns:mc="http://schemas.openxmlformats.org/markup-compatibility/2006">
                <mc:Choice xmlns:v="urn:schemas-microsoft-com:vml" Requires="v">
                  <p:oleObj spid="_x0000_s5440" r:id="rId10" imgW="139700" imgH="177800" progId="Equation.3">
                    <p:embed/>
                  </p:oleObj>
                </mc:Choice>
                <mc:Fallback>
                  <p:oleObj r:id="rId10" imgW="139700" imgH="177800" progId="Equation.3">
                    <p:embed/>
                    <p:pic>
                      <p:nvPicPr>
                        <p:cNvPr id="0" name="图片 3080"/>
                        <p:cNvPicPr/>
                        <p:nvPr/>
                      </p:nvPicPr>
                      <p:blipFill>
                        <a:blip r:embed="rId11"/>
                        <a:stretch>
                          <a:fillRect/>
                        </a:stretch>
                      </p:blipFill>
                      <p:spPr>
                        <a:xfrm>
                          <a:off x="506" y="2160"/>
                          <a:ext cx="214" cy="272"/>
                        </a:xfrm>
                        <a:prstGeom prst="rect">
                          <a:avLst/>
                        </a:prstGeom>
                        <a:noFill/>
                        <a:ln w="38100">
                          <a:noFill/>
                          <a:miter/>
                        </a:ln>
                      </p:spPr>
                    </p:pic>
                  </p:oleObj>
                </mc:Fallback>
              </mc:AlternateContent>
            </a:graphicData>
          </a:graphic>
        </p:graphicFrame>
      </p:grpSp>
      <p:sp>
        <p:nvSpPr>
          <p:cNvPr id="589830" name="文本框 3"/>
          <p:cNvSpPr txBox="1"/>
          <p:nvPr/>
        </p:nvSpPr>
        <p:spPr>
          <a:xfrm>
            <a:off x="497840" y="5013325"/>
            <a:ext cx="8221980" cy="1383665"/>
          </a:xfrm>
          <a:prstGeom prst="rect">
            <a:avLst/>
          </a:prstGeom>
          <a:noFill/>
          <a:ln w="9525">
            <a:noFill/>
          </a:ln>
        </p:spPr>
        <p:txBody>
          <a:bodyPr wrap="square">
            <a:spAutoFit/>
          </a:bodyPr>
          <a:lstStyle/>
          <a:p>
            <a:pPr eaLnBrk="1" hangingPunct="1">
              <a:lnSpc>
                <a:spcPct val="150000"/>
              </a:lnSpc>
            </a:pPr>
            <a:r>
              <a:rPr lang="zh-CN" altLang="en-US" sz="2800" b="1" dirty="0">
                <a:solidFill>
                  <a:srgbClr val="FF0000"/>
                </a:solidFill>
                <a:latin typeface="黑体" panose="02010609060101010101" charset="-122"/>
                <a:ea typeface="黑体" panose="02010609060101010101" charset="-122"/>
              </a:rPr>
              <a:t>问题的状态空间</a:t>
            </a:r>
            <a:r>
              <a:rPr lang="zh-CN" altLang="en-US" sz="2800" b="1" dirty="0">
                <a:solidFill>
                  <a:srgbClr val="0000CC"/>
                </a:solidFill>
                <a:latin typeface="黑体" panose="02010609060101010101" charset="-122"/>
                <a:ea typeface="黑体" panose="02010609060101010101" charset="-122"/>
              </a:rPr>
              <a:t>是一个表示该问题的全部可能状态及其变迁的</a:t>
            </a:r>
            <a:r>
              <a:rPr lang="zh-CN" altLang="en-US" sz="2800" b="1" dirty="0">
                <a:solidFill>
                  <a:srgbClr val="FF0000"/>
                </a:solidFill>
                <a:latin typeface="黑体" panose="02010609060101010101" charset="-122"/>
                <a:ea typeface="黑体" panose="02010609060101010101" charset="-122"/>
              </a:rPr>
              <a:t>有向图</a:t>
            </a:r>
            <a:r>
              <a:rPr lang="zh-CN" altLang="en-US" sz="2800" b="1" dirty="0">
                <a:solidFill>
                  <a:srgbClr val="0000CC"/>
                </a:solidFill>
                <a:latin typeface="黑体" panose="02010609060101010101" charset="-122"/>
                <a:ea typeface="黑体" panose="02010609060101010101" charset="-122"/>
              </a:rPr>
              <a:t>。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dissolve">
                                      <p:cBhvr>
                                        <p:cTn id="7" dur="500"/>
                                        <p:tgtEl>
                                          <p:spTgt spid="1229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ppt_w/2"/>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89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30" grpId="0"/>
      <p:bldP spid="58983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3"/>
          <p:cNvSpPr>
            <a:spLocks noGrp="1"/>
          </p:cNvSpPr>
          <p:nvPr/>
        </p:nvSpPr>
        <p:spPr>
          <a:xfrm>
            <a:off x="287338" y="1066800"/>
            <a:ext cx="8893175" cy="1600200"/>
          </a:xfrm>
          <a:prstGeom prst="rect">
            <a:avLst/>
          </a:prstGeom>
          <a:noFill/>
          <a:ln w="9525">
            <a:noFill/>
          </a:ln>
        </p:spPr>
        <p:txBody>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4"/>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marR="0" lvl="0" indent="-457200" algn="l" defTabSz="914400" rtl="0" eaLnBrk="1" fontAlgn="base" latinLnBrk="0" hangingPunct="1">
              <a:lnSpc>
                <a:spcPct val="120000"/>
              </a:lnSpc>
              <a:spcBef>
                <a:spcPct val="40000"/>
              </a:spcBef>
              <a:spcAft>
                <a:spcPct val="0"/>
              </a:spcAft>
              <a:buClr>
                <a:schemeClr val="accent2"/>
              </a:buClr>
              <a:buSzTx/>
              <a:buFont typeface="Wingdings" panose="05000000000000000000" charset="0"/>
              <a:buChar char="n"/>
              <a:defRPr/>
            </a:pPr>
            <a:r>
              <a:rPr kumimoji="0" lang="zh-CN" altLang="en-US" sz="2800" b="1" i="0" u="none" strike="noStrike" kern="1200" cap="none" spc="0" normalizeH="0" baseline="0" noProof="1">
                <a:ln>
                  <a:noFill/>
                </a:ln>
                <a:solidFill>
                  <a:schemeClr val="tx1"/>
                </a:solidFill>
                <a:effectLst/>
                <a:uLnTx/>
                <a:uFillTx/>
                <a:latin typeface="+mn-lt"/>
                <a:ea typeface="+mn-ea"/>
                <a:cs typeface="+mn-cs"/>
              </a:rPr>
              <a:t>求解路径</a:t>
            </a:r>
            <a:r>
              <a:rPr kumimoji="0" lang="zh-CN" altLang="en-US" sz="2800" b="0" i="0" u="none" strike="noStrike" kern="1200" cap="none" spc="0" normalizeH="0" baseline="0" noProof="1">
                <a:ln>
                  <a:noFill/>
                </a:ln>
                <a:solidFill>
                  <a:schemeClr val="tx1"/>
                </a:solidFill>
                <a:effectLst/>
                <a:uLnTx/>
                <a:uFillTx/>
                <a:latin typeface="+mn-lt"/>
                <a:ea typeface="+mn-ea"/>
                <a:cs typeface="+mn-cs"/>
              </a:rPr>
              <a:t>：</a:t>
            </a:r>
            <a:r>
              <a:rPr kumimoji="0" lang="zh-CN" altLang="en-US" sz="2800" b="0" i="0" u="none" strike="noStrike" kern="1200" cap="none" spc="0" normalizeH="0" baseline="0" noProof="1" smtClean="0">
                <a:ln>
                  <a:noFill/>
                </a:ln>
                <a:solidFill>
                  <a:schemeClr val="tx1"/>
                </a:solidFill>
                <a:effectLst/>
                <a:uLnTx/>
                <a:uFillTx/>
                <a:latin typeface="+mn-lt"/>
                <a:ea typeface="+mn-ea"/>
                <a:cs typeface="+mn-cs"/>
              </a:rPr>
              <a:t>从初始状态     </a:t>
            </a:r>
            <a:r>
              <a:rPr kumimoji="0" lang="zh-CN" altLang="en-US" sz="2800" b="0" i="0" u="none" strike="noStrike" kern="1200" cap="none" spc="0" normalizeH="0" baseline="0" noProof="1">
                <a:ln>
                  <a:noFill/>
                </a:ln>
                <a:solidFill>
                  <a:schemeClr val="tx1"/>
                </a:solidFill>
                <a:effectLst/>
                <a:uLnTx/>
                <a:uFillTx/>
                <a:latin typeface="+mn-lt"/>
                <a:ea typeface="+mn-ea"/>
                <a:cs typeface="+mn-cs"/>
              </a:rPr>
              <a:t>结点到目标     结点的路径。 </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800" b="0" i="0" u="none" strike="noStrike" kern="1200" cap="none" spc="0" normalizeH="0" baseline="0" noProof="1">
                <a:ln>
                  <a:noFill/>
                </a:ln>
                <a:solidFill>
                  <a:schemeClr val="tx1"/>
                </a:solidFill>
                <a:effectLst/>
                <a:uLnTx/>
                <a:uFillTx/>
                <a:latin typeface="+mn-lt"/>
                <a:ea typeface="+mn-ea"/>
                <a:cs typeface="+mn-cs"/>
              </a:rPr>
              <a:t>                       </a:t>
            </a:r>
          </a:p>
        </p:txBody>
      </p:sp>
      <p:graphicFrame>
        <p:nvGraphicFramePr>
          <p:cNvPr id="590851" name="Object 4"/>
          <p:cNvGraphicFramePr/>
          <p:nvPr/>
        </p:nvGraphicFramePr>
        <p:xfrm>
          <a:off x="4473575" y="1243013"/>
          <a:ext cx="339725" cy="363537"/>
        </p:xfrm>
        <a:graphic>
          <a:graphicData uri="http://schemas.openxmlformats.org/presentationml/2006/ole">
            <mc:AlternateContent xmlns:mc="http://schemas.openxmlformats.org/markup-compatibility/2006">
              <mc:Choice xmlns:v="urn:schemas-microsoft-com:vml" Requires="v">
                <p:oleObj spid="_x0000_s6461" r:id="rId5" imgW="139700" imgH="165100" progId="Equation.3">
                  <p:embed/>
                </p:oleObj>
              </mc:Choice>
              <mc:Fallback>
                <p:oleObj r:id="rId5" imgW="139700" imgH="165100" progId="Equation.3">
                  <p:embed/>
                  <p:pic>
                    <p:nvPicPr>
                      <p:cNvPr id="0" name="图片 3081"/>
                      <p:cNvPicPr/>
                      <p:nvPr/>
                    </p:nvPicPr>
                    <p:blipFill>
                      <a:blip r:embed="rId6"/>
                      <a:stretch>
                        <a:fillRect/>
                      </a:stretch>
                    </p:blipFill>
                    <p:spPr>
                      <a:xfrm>
                        <a:off x="4473575" y="1243013"/>
                        <a:ext cx="339725" cy="363537"/>
                      </a:xfrm>
                      <a:prstGeom prst="rect">
                        <a:avLst/>
                      </a:prstGeom>
                      <a:noFill/>
                      <a:ln w="38100">
                        <a:noFill/>
                        <a:miter/>
                      </a:ln>
                    </p:spPr>
                  </p:pic>
                </p:oleObj>
              </mc:Fallback>
            </mc:AlternateContent>
          </a:graphicData>
        </a:graphic>
      </p:graphicFrame>
      <p:graphicFrame>
        <p:nvGraphicFramePr>
          <p:cNvPr id="590852" name="Object 6"/>
          <p:cNvGraphicFramePr/>
          <p:nvPr/>
        </p:nvGraphicFramePr>
        <p:xfrm>
          <a:off x="6731953" y="1206500"/>
          <a:ext cx="385762" cy="431800"/>
        </p:xfrm>
        <a:graphic>
          <a:graphicData uri="http://schemas.openxmlformats.org/presentationml/2006/ole">
            <mc:AlternateContent xmlns:mc="http://schemas.openxmlformats.org/markup-compatibility/2006">
              <mc:Choice xmlns:v="urn:schemas-microsoft-com:vml" Requires="v">
                <p:oleObj spid="_x0000_s6462" r:id="rId7" imgW="165100" imgH="177800" progId="Equation.3">
                  <p:embed/>
                </p:oleObj>
              </mc:Choice>
              <mc:Fallback>
                <p:oleObj r:id="rId7" imgW="165100" imgH="177800" progId="Equation.3">
                  <p:embed/>
                  <p:pic>
                    <p:nvPicPr>
                      <p:cNvPr id="0" name="图片 3084"/>
                      <p:cNvPicPr/>
                      <p:nvPr/>
                    </p:nvPicPr>
                    <p:blipFill>
                      <a:blip r:embed="rId8"/>
                      <a:stretch>
                        <a:fillRect/>
                      </a:stretch>
                    </p:blipFill>
                    <p:spPr>
                      <a:xfrm>
                        <a:off x="6731953" y="1206500"/>
                        <a:ext cx="385762" cy="431800"/>
                      </a:xfrm>
                      <a:prstGeom prst="rect">
                        <a:avLst/>
                      </a:prstGeom>
                      <a:noFill/>
                      <a:ln w="38100">
                        <a:noFill/>
                        <a:miter/>
                      </a:ln>
                    </p:spPr>
                  </p:pic>
                </p:oleObj>
              </mc:Fallback>
            </mc:AlternateContent>
          </a:graphicData>
        </a:graphic>
      </p:graphicFrame>
      <p:graphicFrame>
        <p:nvGraphicFramePr>
          <p:cNvPr id="14344" name="Object 8"/>
          <p:cNvGraphicFramePr/>
          <p:nvPr/>
        </p:nvGraphicFramePr>
        <p:xfrm>
          <a:off x="1022350" y="2971800"/>
          <a:ext cx="6934200" cy="609600"/>
        </p:xfrm>
        <a:graphic>
          <a:graphicData uri="http://schemas.openxmlformats.org/presentationml/2006/ole">
            <mc:AlternateContent xmlns:mc="http://schemas.openxmlformats.org/markup-compatibility/2006">
              <mc:Choice xmlns:v="urn:schemas-microsoft-com:vml" Requires="v">
                <p:oleObj spid="_x0000_s6463" r:id="rId9" imgW="2527300" imgH="241300" progId="Equation.3">
                  <p:embed/>
                </p:oleObj>
              </mc:Choice>
              <mc:Fallback>
                <p:oleObj r:id="rId9" imgW="2527300" imgH="241300" progId="Equation.3">
                  <p:embed/>
                  <p:pic>
                    <p:nvPicPr>
                      <p:cNvPr id="0" name="图片 3083"/>
                      <p:cNvPicPr/>
                      <p:nvPr/>
                    </p:nvPicPr>
                    <p:blipFill>
                      <a:blip r:embed="rId10"/>
                      <a:stretch>
                        <a:fillRect/>
                      </a:stretch>
                    </p:blipFill>
                    <p:spPr>
                      <a:xfrm>
                        <a:off x="1022350" y="2971800"/>
                        <a:ext cx="6934200" cy="609600"/>
                      </a:xfrm>
                      <a:prstGeom prst="rect">
                        <a:avLst/>
                      </a:prstGeom>
                      <a:noFill/>
                      <a:ln w="38100">
                        <a:noFill/>
                        <a:miter/>
                      </a:ln>
                    </p:spPr>
                  </p:pic>
                </p:oleObj>
              </mc:Fallback>
            </mc:AlternateContent>
          </a:graphicData>
        </a:graphic>
      </p:graphicFrame>
      <p:grpSp>
        <p:nvGrpSpPr>
          <p:cNvPr id="2" name="Group 13"/>
          <p:cNvGrpSpPr/>
          <p:nvPr/>
        </p:nvGrpSpPr>
        <p:grpSpPr>
          <a:xfrm>
            <a:off x="1030288" y="3810000"/>
            <a:ext cx="5486400" cy="1017588"/>
            <a:chOff x="576" y="2400"/>
            <a:chExt cx="3456" cy="641"/>
          </a:xfrm>
        </p:grpSpPr>
        <p:graphicFrame>
          <p:nvGraphicFramePr>
            <p:cNvPr id="590857" name="Object 10"/>
            <p:cNvGraphicFramePr/>
            <p:nvPr/>
          </p:nvGraphicFramePr>
          <p:xfrm>
            <a:off x="576" y="2432"/>
            <a:ext cx="1008" cy="352"/>
          </p:xfrm>
          <a:graphic>
            <a:graphicData uri="http://schemas.openxmlformats.org/presentationml/2006/ole">
              <mc:AlternateContent xmlns:mc="http://schemas.openxmlformats.org/markup-compatibility/2006">
                <mc:Choice xmlns:v="urn:schemas-microsoft-com:vml" Requires="v">
                  <p:oleObj spid="_x0000_s6464" r:id="rId11" imgW="622300" imgH="228600" progId="Equation.3">
                    <p:embed/>
                  </p:oleObj>
                </mc:Choice>
                <mc:Fallback>
                  <p:oleObj r:id="rId11" imgW="622300" imgH="228600" progId="Equation.3">
                    <p:embed/>
                    <p:pic>
                      <p:nvPicPr>
                        <p:cNvPr id="0" name="图片 3082"/>
                        <p:cNvPicPr/>
                        <p:nvPr/>
                      </p:nvPicPr>
                      <p:blipFill>
                        <a:blip r:embed="rId12"/>
                        <a:stretch>
                          <a:fillRect/>
                        </a:stretch>
                      </p:blipFill>
                      <p:spPr>
                        <a:xfrm>
                          <a:off x="576" y="2432"/>
                          <a:ext cx="1008" cy="352"/>
                        </a:xfrm>
                        <a:prstGeom prst="rect">
                          <a:avLst/>
                        </a:prstGeom>
                        <a:noFill/>
                        <a:ln w="38100">
                          <a:noFill/>
                          <a:miter/>
                        </a:ln>
                      </p:spPr>
                    </p:pic>
                  </p:oleObj>
                </mc:Fallback>
              </mc:AlternateContent>
            </a:graphicData>
          </a:graphic>
        </p:graphicFrame>
        <p:sp>
          <p:nvSpPr>
            <p:cNvPr id="590858" name="Text Box 12"/>
            <p:cNvSpPr txBox="1"/>
            <p:nvPr/>
          </p:nvSpPr>
          <p:spPr>
            <a:xfrm>
              <a:off x="1536" y="2400"/>
              <a:ext cx="2496" cy="641"/>
            </a:xfrm>
            <a:prstGeom prst="rect">
              <a:avLst/>
            </a:prstGeom>
            <a:noFill/>
            <a:ln w="9525">
              <a:noFill/>
            </a:ln>
          </p:spPr>
          <p:txBody>
            <a:bodyPr>
              <a:spAutoFit/>
            </a:bodyPr>
            <a:lstStyle/>
            <a:p>
              <a:pPr eaLnBrk="1" hangingPunct="1">
                <a:lnSpc>
                  <a:spcPct val="120000"/>
                </a:lnSpc>
                <a:spcBef>
                  <a:spcPct val="40000"/>
                </a:spcBef>
                <a:buClr>
                  <a:schemeClr val="accent2"/>
                </a:buClr>
                <a:buFont typeface="Wingdings" panose="05000000000000000000" pitchFamily="2" charset="2"/>
              </a:pPr>
              <a:r>
                <a:rPr lang="zh-CN" altLang="en-US" sz="2800" dirty="0">
                  <a:latin typeface="Arial" panose="020B0604020202020204" pitchFamily="34" charset="0"/>
                </a:rPr>
                <a:t>：状态空间的一个解。</a:t>
              </a:r>
            </a:p>
            <a:p>
              <a:pPr eaLnBrk="1" hangingPunct="1">
                <a:spcBef>
                  <a:spcPct val="50000"/>
                </a:spcBef>
              </a:pPr>
              <a:endParaRPr lang="en-US" altLang="zh-CN" dirty="0">
                <a:latin typeface="Arial" panose="020B0604020202020204" pitchFamily="34" charset="0"/>
              </a:endParaRPr>
            </a:p>
          </p:txBody>
        </p:sp>
      </p:grpSp>
      <p:sp>
        <p:nvSpPr>
          <p:cNvPr id="14350" name="Text Box 14"/>
          <p:cNvSpPr txBox="1"/>
          <p:nvPr/>
        </p:nvSpPr>
        <p:spPr>
          <a:xfrm>
            <a:off x="304800" y="1981200"/>
            <a:ext cx="8075613" cy="608013"/>
          </a:xfrm>
          <a:prstGeom prst="rect">
            <a:avLst/>
          </a:prstGeom>
          <a:noFill/>
          <a:ln w="9525">
            <a:noFill/>
          </a:ln>
        </p:spPr>
        <p:txBody>
          <a:bodyPr>
            <a:spAutoFit/>
          </a:bodyPr>
          <a:lstStyle/>
          <a:p>
            <a:pPr marL="457200" indent="-457200" eaLnBrk="1" hangingPunct="1">
              <a:lnSpc>
                <a:spcPct val="120000"/>
              </a:lnSpc>
              <a:spcBef>
                <a:spcPct val="40000"/>
              </a:spcBef>
              <a:buClr>
                <a:schemeClr val="accent2"/>
              </a:buClr>
              <a:buFont typeface="Wingdings" panose="05000000000000000000" pitchFamily="2" charset="2"/>
              <a:buChar char="n"/>
            </a:pPr>
            <a:r>
              <a:rPr lang="zh-CN" altLang="en-US" sz="2800" b="1" dirty="0">
                <a:latin typeface="Arial" panose="020B0604020202020204" pitchFamily="34" charset="0"/>
              </a:rPr>
              <a:t>状态空间的一个解</a:t>
            </a:r>
            <a:r>
              <a:rPr lang="zh-CN" altLang="en-US" sz="2800" dirty="0">
                <a:latin typeface="Arial" panose="020B0604020202020204" pitchFamily="34" charset="0"/>
              </a:rPr>
              <a:t>：一个有限的操作算子序列。</a:t>
            </a:r>
          </a:p>
        </p:txBody>
      </p:sp>
      <p:sp>
        <p:nvSpPr>
          <p:cNvPr id="118786"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汉仪旗黑-85S" charset="0"/>
                <a:ea typeface="黑体" panose="02010609060101010101" charset="-122"/>
                <a:cs typeface="汉仪旗黑-85S" charset="0"/>
                <a:sym typeface="+mn-ea"/>
              </a:rPr>
              <a:t>5.2.1  状态空间表示法</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50"/>
                                        </p:tgtEl>
                                        <p:attrNameLst>
                                          <p:attrName>style.visibility</p:attrName>
                                        </p:attrNameLst>
                                      </p:cBhvr>
                                      <p:to>
                                        <p:strVal val="visible"/>
                                      </p:to>
                                    </p:set>
                                    <p:animEffect transition="in" filter="dissolve">
                                      <p:cBhvr>
                                        <p:cTn id="7" dur="500"/>
                                        <p:tgtEl>
                                          <p:spTgt spid="1435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14344"/>
                                        </p:tgtEl>
                                        <p:attrNameLst>
                                          <p:attrName>style.visibility</p:attrName>
                                        </p:attrNameLst>
                                      </p:cBhvr>
                                      <p:to>
                                        <p:strVal val="visible"/>
                                      </p:to>
                                    </p:set>
                                    <p:anim calcmode="lin" valueType="num">
                                      <p:cBhvr>
                                        <p:cTn id="12" dur="500" fill="hold"/>
                                        <p:tgtEl>
                                          <p:spTgt spid="14344"/>
                                        </p:tgtEl>
                                        <p:attrNameLst>
                                          <p:attrName>ppt_x</p:attrName>
                                        </p:attrNameLst>
                                      </p:cBhvr>
                                      <p:tavLst>
                                        <p:tav tm="0">
                                          <p:val>
                                            <p:strVal val="#ppt_x-#ppt_w/2"/>
                                          </p:val>
                                        </p:tav>
                                        <p:tav tm="100000">
                                          <p:val>
                                            <p:strVal val="#ppt_x"/>
                                          </p:val>
                                        </p:tav>
                                      </p:tavLst>
                                    </p:anim>
                                    <p:anim calcmode="lin" valueType="num">
                                      <p:cBhvr>
                                        <p:cTn id="13" dur="500" fill="hold"/>
                                        <p:tgtEl>
                                          <p:spTgt spid="14344"/>
                                        </p:tgtEl>
                                        <p:attrNameLst>
                                          <p:attrName>ppt_y</p:attrName>
                                        </p:attrNameLst>
                                      </p:cBhvr>
                                      <p:tavLst>
                                        <p:tav tm="0">
                                          <p:val>
                                            <p:strVal val="#ppt_y"/>
                                          </p:val>
                                        </p:tav>
                                        <p:tav tm="100000">
                                          <p:val>
                                            <p:strVal val="#ppt_y"/>
                                          </p:val>
                                        </p:tav>
                                      </p:tavLst>
                                    </p:anim>
                                    <p:anim calcmode="lin" valueType="num">
                                      <p:cBhvr>
                                        <p:cTn id="14" dur="500" fill="hold"/>
                                        <p:tgtEl>
                                          <p:spTgt spid="14344"/>
                                        </p:tgtEl>
                                        <p:attrNameLst>
                                          <p:attrName>ppt_w</p:attrName>
                                        </p:attrNameLst>
                                      </p:cBhvr>
                                      <p:tavLst>
                                        <p:tav tm="0">
                                          <p:val>
                                            <p:fltVal val="0"/>
                                          </p:val>
                                        </p:tav>
                                        <p:tav tm="100000">
                                          <p:val>
                                            <p:strVal val="#ppt_w"/>
                                          </p:val>
                                        </p:tav>
                                      </p:tavLst>
                                    </p:anim>
                                    <p:anim calcmode="lin" valueType="num">
                                      <p:cBhvr>
                                        <p:cTn id="15" dur="500" fill="hold"/>
                                        <p:tgtEl>
                                          <p:spTgt spid="14344"/>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91874" name="组合 7"/>
          <p:cNvGrpSpPr/>
          <p:nvPr/>
        </p:nvGrpSpPr>
        <p:grpSpPr>
          <a:xfrm>
            <a:off x="3001963" y="6045200"/>
            <a:ext cx="6142037" cy="812800"/>
            <a:chOff x="4001597" y="5613400"/>
            <a:chExt cx="8190403" cy="1244600"/>
          </a:xfrm>
        </p:grpSpPr>
        <p:sp>
          <p:nvSpPr>
            <p:cNvPr id="9" name="任意多边形: 形状 8"/>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9"/>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52965" name="灯片编号占位符 3"/>
          <p:cNvSpPr txBox="1">
            <a:spLocks noGrp="1" noChangeArrowheads="1"/>
          </p:cNvSpPr>
          <p:nvPr>
            <p:ph type="sldNum" sz="quarter" idx="4"/>
            <p:custDataLst>
              <p:tags r:id="rId2"/>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b" anchorCtr="0" compatLnSpc="1">
            <a:normAutofit fontScale="85000" lnSpcReduction="20000"/>
          </a:bodyPr>
          <a:lstStyle/>
          <a:p>
            <a:pPr marL="0" marR="0" lvl="0" indent="0" algn="r" defTabSz="914400" rtl="0" eaLnBrk="1" fontAlgn="base" latinLnBrk="0" hangingPunct="1">
              <a:lnSpc>
                <a:spcPct val="100000"/>
              </a:lnSpc>
              <a:spcBef>
                <a:spcPct val="0"/>
              </a:spcBef>
              <a:spcAft>
                <a:spcPct val="0"/>
              </a:spcAft>
              <a:buClrTx/>
              <a:buSzTx/>
              <a:buFontTx/>
              <a:buNone/>
              <a:defRPr/>
            </a:pPr>
            <a:fld id="{07CEFC9C-E54A-4EF8-8B13-48295FCEBE01}" type="slidenum">
              <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16</a:t>
            </a:fld>
            <a:endPar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9810" name="Rectangle 2"/>
          <p:cNvSpPr/>
          <p:nvPr>
            <p:custDataLst>
              <p:tags r:id="rId3"/>
            </p:custDataLst>
          </p:nvPr>
        </p:nvSpPr>
        <p:spPr>
          <a:xfrm>
            <a:off x="165100" y="457200"/>
            <a:ext cx="8750300" cy="2541588"/>
          </a:xfrm>
          <a:prstGeom prst="rect">
            <a:avLst/>
          </a:prstGeom>
          <a:solidFill>
            <a:schemeClr val="lt1">
              <a:lumMod val="95000"/>
            </a:schemeClr>
          </a:solidFill>
          <a:ln w="9525">
            <a:noFill/>
          </a:ln>
        </p:spPr>
        <p:txBody>
          <a:bodyPr/>
          <a:lstStyle/>
          <a:p>
            <a:pPr marL="342900" marR="0" lvl="0" indent="-342900" algn="just" defTabSz="914400" rtl="0" eaLnBrk="1" fontAlgn="base" latinLnBrk="0" hangingPunct="1">
              <a:lnSpc>
                <a:spcPct val="100000"/>
              </a:lnSpc>
              <a:spcBef>
                <a:spcPct val="20000"/>
              </a:spcBef>
              <a:spcAft>
                <a:spcPct val="0"/>
              </a:spcAft>
              <a:buClr>
                <a:schemeClr val="bg2"/>
              </a:buClr>
              <a:buSzPct val="75000"/>
              <a:buFontTx/>
              <a:buNone/>
              <a:defRPr/>
            </a:pPr>
            <a:r>
              <a:rPr kumimoji="0" lang="en-US" altLang="zh-CN" sz="24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4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例</a:t>
            </a:r>
            <a:r>
              <a:rPr kumimoji="0" lang="en-US" altLang="zh-CN" sz="24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4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八数码问题</a:t>
            </a:r>
          </a:p>
          <a:p>
            <a:pPr marL="342900" marR="0" lvl="0" indent="-342900" algn="just" defTabSz="914400" rtl="0" eaLnBrk="1" fontAlgn="base" latinLnBrk="0" hangingPunct="1">
              <a:lnSpc>
                <a:spcPct val="100000"/>
              </a:lnSpc>
              <a:spcBef>
                <a:spcPct val="20000"/>
              </a:spcBef>
              <a:spcAft>
                <a:spcPct val="0"/>
              </a:spcAft>
              <a:buClr>
                <a:schemeClr val="bg2"/>
              </a:buClr>
              <a:buSzPct val="75000"/>
              <a:buFontTx/>
              <a:buNone/>
              <a:defRPr/>
            </a:pPr>
            <a:r>
              <a:rPr kumimoji="0" lang="zh-CN" altLang="en-US" sz="24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在一个</a:t>
            </a:r>
            <a:r>
              <a:rPr kumimoji="0" lang="en-US" altLang="zh-CN" sz="24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3×3</a:t>
            </a:r>
            <a:r>
              <a:rPr kumimoji="0" lang="zh-CN" altLang="en-US" sz="24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的方格棋盘上放置着</a:t>
            </a:r>
            <a:r>
              <a:rPr kumimoji="0" lang="en-US" altLang="zh-CN" sz="24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1,2,3,4,5,6,7,8</a:t>
            </a:r>
            <a:r>
              <a:rPr kumimoji="0" lang="zh-CN" altLang="en-US" sz="24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八个数码，每个数码占一格，且有一个空格。这些数码可在棋盘上移动，其移动规则是：与空格相邻的数码可移入空格。</a:t>
            </a:r>
          </a:p>
          <a:p>
            <a:pPr marL="342900" marR="0" lvl="0" indent="-342900" algn="just" defTabSz="914400" rtl="0" eaLnBrk="1" fontAlgn="base" latinLnBrk="0" hangingPunct="1">
              <a:lnSpc>
                <a:spcPct val="100000"/>
              </a:lnSpc>
              <a:spcBef>
                <a:spcPct val="20000"/>
              </a:spcBef>
              <a:spcAft>
                <a:spcPct val="0"/>
              </a:spcAft>
              <a:buClr>
                <a:schemeClr val="bg2"/>
              </a:buClr>
              <a:buSzPct val="75000"/>
              <a:buFontTx/>
              <a:buNone/>
              <a:defRPr/>
            </a:pPr>
            <a:r>
              <a:rPr kumimoji="0" lang="zh-CN" altLang="en-US" sz="24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现在的问题是：对于指定的初始棋局和目标棋局，给出数码的移动序列。该问题称为八数码问题。 </a:t>
            </a:r>
          </a:p>
        </p:txBody>
      </p:sp>
      <p:graphicFrame>
        <p:nvGraphicFramePr>
          <p:cNvPr id="621571" name="Group 3"/>
          <p:cNvGraphicFramePr>
            <a:graphicFrameLocks noGrp="1"/>
          </p:cNvGraphicFramePr>
          <p:nvPr/>
        </p:nvGraphicFramePr>
        <p:xfrm>
          <a:off x="1066800" y="3387725"/>
          <a:ext cx="2667000" cy="1619262"/>
        </p:xfrm>
        <a:graphic>
          <a:graphicData uri="http://schemas.openxmlformats.org/drawingml/2006/table">
            <a:tbl>
              <a:tblPr/>
              <a:tblGrid>
                <a:gridCol w="889000">
                  <a:extLst>
                    <a:ext uri="{9D8B030D-6E8A-4147-A177-3AD203B41FA5}">
                      <a16:colId xmlns:a16="http://schemas.microsoft.com/office/drawing/2014/main" val="20000"/>
                    </a:ext>
                  </a:extLst>
                </a:gridCol>
                <a:gridCol w="9398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5505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3</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1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4</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5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7</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6</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5</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21589" name="Group 21"/>
          <p:cNvGraphicFramePr>
            <a:graphicFrameLocks noGrp="1"/>
          </p:cNvGraphicFramePr>
          <p:nvPr/>
        </p:nvGraphicFramePr>
        <p:xfrm>
          <a:off x="5181600" y="3387725"/>
          <a:ext cx="2667000" cy="1651001"/>
        </p:xfrm>
        <a:graphic>
          <a:graphicData uri="http://schemas.openxmlformats.org/drawingml/2006/table">
            <a:tbl>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92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1913" name="Text Box 39"/>
          <p:cNvSpPr txBox="1"/>
          <p:nvPr>
            <p:custDataLst>
              <p:tags r:id="rId4"/>
            </p:custDataLst>
          </p:nvPr>
        </p:nvSpPr>
        <p:spPr>
          <a:xfrm>
            <a:off x="1676400" y="5284788"/>
            <a:ext cx="1371600" cy="398462"/>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初始棋局</a:t>
            </a:r>
          </a:p>
        </p:txBody>
      </p:sp>
      <p:sp>
        <p:nvSpPr>
          <p:cNvPr id="591914" name="Text Box 40"/>
          <p:cNvSpPr txBox="1"/>
          <p:nvPr>
            <p:custDataLst>
              <p:tags r:id="rId5"/>
            </p:custDataLst>
          </p:nvPr>
        </p:nvSpPr>
        <p:spPr>
          <a:xfrm>
            <a:off x="5867400" y="5368925"/>
            <a:ext cx="13716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目标棋局</a:t>
            </a:r>
          </a:p>
        </p:txBody>
      </p:sp>
      <p:grpSp>
        <p:nvGrpSpPr>
          <p:cNvPr id="591915" name="Group 41"/>
          <p:cNvGrpSpPr/>
          <p:nvPr/>
        </p:nvGrpSpPr>
        <p:grpSpPr>
          <a:xfrm>
            <a:off x="3886200" y="3608388"/>
            <a:ext cx="1371600" cy="685800"/>
            <a:chOff x="2448" y="2544"/>
            <a:chExt cx="864" cy="432"/>
          </a:xfrm>
        </p:grpSpPr>
        <p:sp>
          <p:nvSpPr>
            <p:cNvPr id="591916" name="AutoShape 42"/>
            <p:cNvSpPr/>
            <p:nvPr>
              <p:custDataLst>
                <p:tags r:id="rId6"/>
              </p:custDataLst>
            </p:nvPr>
          </p:nvSpPr>
          <p:spPr>
            <a:xfrm>
              <a:off x="2544" y="2784"/>
              <a:ext cx="528" cy="192"/>
            </a:xfrm>
            <a:prstGeom prst="rightArrow">
              <a:avLst>
                <a:gd name="adj1" fmla="val 50000"/>
                <a:gd name="adj2" fmla="val 68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591917" name="Text Box 43"/>
            <p:cNvSpPr txBox="1"/>
            <p:nvPr>
              <p:custDataLst>
                <p:tags r:id="rId7"/>
              </p:custDataLst>
            </p:nvPr>
          </p:nvSpPr>
          <p:spPr>
            <a:xfrm>
              <a:off x="2448" y="2544"/>
              <a:ext cx="864" cy="232"/>
            </a:xfrm>
            <a:prstGeom prst="rect">
              <a:avLst/>
            </a:prstGeom>
            <a:noFill/>
            <a:ln w="9525">
              <a:noFill/>
            </a:ln>
          </p:spPr>
          <p:txBody>
            <a:bodyPr>
              <a:spAutoFit/>
            </a:bodyPr>
            <a:lstStyle/>
            <a:p>
              <a:pPr eaLnBrk="1" hangingPunct="1">
                <a:spcBef>
                  <a:spcPct val="50000"/>
                </a:spcBef>
              </a:pPr>
              <a:r>
                <a:rPr lang="en-US" altLang="en-US" b="1" dirty="0">
                  <a:solidFill>
                    <a:srgbClr val="000000"/>
                  </a:solidFill>
                  <a:latin typeface="微软雅黑" panose="020B0503020204020204" pitchFamily="34" charset="-122"/>
                  <a:ea typeface="微软雅黑" panose="020B0503020204020204" pitchFamily="34" charset="-122"/>
                </a:rPr>
                <a:t>移动数码</a:t>
              </a:r>
            </a:p>
          </p:txBody>
        </p:sp>
      </p:grpSp>
    </p:spTree>
    <p:custDataLst>
      <p:tags r:id="rId1"/>
    </p:custData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95970" name="组合 7"/>
          <p:cNvGrpSpPr/>
          <p:nvPr/>
        </p:nvGrpSpPr>
        <p:grpSpPr>
          <a:xfrm>
            <a:off x="3001963" y="6045200"/>
            <a:ext cx="6142037" cy="812800"/>
            <a:chOff x="4001597" y="5613400"/>
            <a:chExt cx="8190403" cy="1244600"/>
          </a:xfrm>
        </p:grpSpPr>
        <p:sp>
          <p:nvSpPr>
            <p:cNvPr id="9" name="任意多边形: 形状 8"/>
            <p:cNvSpPr/>
            <p:nvPr>
              <p:custDataLst>
                <p:tags r:id="rId11"/>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2"/>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57061"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2716CA59-1D8D-4C33-B44F-9F3158740D8F}"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17</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7062" name="Rectangle 3"/>
          <p:cNvSpPr>
            <a:spLocks noGrp="1" noChangeArrowheads="1"/>
          </p:cNvSpPr>
          <p:nvPr>
            <p:ph idx="9"/>
            <p:custDataLst>
              <p:tags r:id="rId3"/>
            </p:custDataLst>
          </p:nvPr>
        </p:nvSpPr>
        <p:spPr>
          <a:xfrm>
            <a:off x="250825" y="908050"/>
            <a:ext cx="8893175" cy="539750"/>
          </a:xfrm>
        </p:spPr>
        <p:txBody>
          <a:bodyPr wrap="square" lIns="91440" tIns="45720" rIns="91440" bIns="45720" numCol="1" anchor="t" anchorCtr="0" compatLnSpc="1"/>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8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例5.1  八数码问题的状态空间。 </a:t>
            </a:r>
          </a:p>
        </p:txBody>
      </p:sp>
      <p:sp>
        <p:nvSpPr>
          <p:cNvPr id="121860" name="Rectangle 4"/>
          <p:cNvSpPr/>
          <p:nvPr>
            <p:custDataLst>
              <p:tags r:id="rId4"/>
            </p:custDataLst>
          </p:nvPr>
        </p:nvSpPr>
        <p:spPr>
          <a:xfrm>
            <a:off x="0" y="76200"/>
            <a:ext cx="9144000" cy="765175"/>
          </a:xfrm>
          <a:prstGeom prst="rect">
            <a:avLst/>
          </a:prstGeom>
          <a:solidFill>
            <a:schemeClr val="accent1">
              <a:lumMod val="75000"/>
            </a:schemeClr>
          </a:solidFill>
          <a:ln w="9525">
            <a:noFill/>
          </a:ln>
        </p:spPr>
        <p:txBody>
          <a:bodyPr anchor="b"/>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5.2.1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状态空间表示法</a:t>
            </a:r>
          </a:p>
        </p:txBody>
      </p:sp>
      <p:sp>
        <p:nvSpPr>
          <p:cNvPr id="73737" name="Text Box 9"/>
          <p:cNvSpPr txBox="1"/>
          <p:nvPr>
            <p:custDataLst>
              <p:tags r:id="rId5"/>
            </p:custDataLst>
          </p:nvPr>
        </p:nvSpPr>
        <p:spPr>
          <a:xfrm>
            <a:off x="4867275" y="4033838"/>
            <a:ext cx="1762125" cy="460375"/>
          </a:xfrm>
          <a:prstGeom prst="rect">
            <a:avLst/>
          </a:prstGeom>
          <a:noFill/>
          <a:ln w="9525">
            <a:noFill/>
          </a:ln>
        </p:spPr>
        <p:txBody>
          <a:bodyPr>
            <a:spAutoFit/>
          </a:bodyPr>
          <a:lstStyle/>
          <a:p>
            <a:pPr eaLnBrk="1" hangingPunct="1">
              <a:spcBef>
                <a:spcPct val="50000"/>
              </a:spcBef>
            </a:pPr>
            <a:r>
              <a:rPr lang="en-US" altLang="en-US" sz="2400" dirty="0">
                <a:solidFill>
                  <a:srgbClr val="000000"/>
                </a:solidFill>
                <a:latin typeface="微软雅黑" panose="020B0503020204020204" pitchFamily="34" charset="-122"/>
                <a:ea typeface="微软雅黑" panose="020B0503020204020204" pitchFamily="34" charset="-122"/>
              </a:rPr>
              <a:t>操作算子：</a:t>
            </a:r>
          </a:p>
        </p:txBody>
      </p:sp>
      <p:sp>
        <p:nvSpPr>
          <p:cNvPr id="73738" name="Rectangle 10"/>
          <p:cNvSpPr>
            <a:spLocks noChangeArrowheads="1"/>
          </p:cNvSpPr>
          <p:nvPr>
            <p:custDataLst>
              <p:tags r:id="rId6"/>
            </p:custDataLst>
          </p:nvPr>
        </p:nvSpPr>
        <p:spPr bwMode="auto">
          <a:xfrm>
            <a:off x="5410200" y="4511675"/>
            <a:ext cx="3048000" cy="1508125"/>
          </a:xfrm>
          <a:prstGeom prst="rect">
            <a:avLst/>
          </a:prstGeom>
          <a:gradFill rotWithShape="0">
            <a:gsLst>
              <a:gs pos="0">
                <a:schemeClr val="bg1"/>
              </a:gs>
              <a:gs pos="50000">
                <a:srgbClr val="CCFFCC"/>
              </a:gs>
              <a:gs pos="100000">
                <a:schemeClr val="bg1"/>
              </a:gs>
            </a:gsLst>
            <a:lin ang="18900000" scaled="1"/>
          </a:gradFill>
          <a:ln w="9525">
            <a:noFill/>
            <a:miter lim="800000"/>
          </a:ln>
          <a:effectLst/>
        </p:spPr>
        <p:txBody>
          <a:bodyPr>
            <a:spAutoFit/>
          </a:bodyPr>
          <a:lstStyle/>
          <a:p>
            <a:pPr marL="0" marR="0" lvl="0" indent="2667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将空格向上移</a:t>
            </a:r>
            <a:r>
              <a:rPr kumimoji="0" lang="en-US" altLang="zh-CN"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Up</a:t>
            </a:r>
          </a:p>
          <a:p>
            <a:pPr marL="0" marR="0" lvl="0" indent="266700" algn="just"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将空格向左移</a:t>
            </a:r>
            <a:r>
              <a:rPr kumimoji="0" lang="en-US" altLang="zh-CN"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Left</a:t>
            </a:r>
          </a:p>
          <a:p>
            <a:pPr marL="0" marR="0" lvl="0" indent="266700" algn="just"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将空格向下移</a:t>
            </a:r>
            <a:r>
              <a:rPr kumimoji="0" lang="en-GB" altLang="zh-CN"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Down</a:t>
            </a:r>
            <a:endParaRPr kumimoji="0" lang="en-US" altLang="zh-CN"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266700" algn="just"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将空格向右移</a:t>
            </a:r>
            <a:r>
              <a:rPr kumimoji="0" lang="en-GB" altLang="zh-CN"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Right</a:t>
            </a:r>
          </a:p>
        </p:txBody>
      </p:sp>
      <p:grpSp>
        <p:nvGrpSpPr>
          <p:cNvPr id="2" name="Group 11"/>
          <p:cNvGrpSpPr/>
          <p:nvPr/>
        </p:nvGrpSpPr>
        <p:grpSpPr>
          <a:xfrm>
            <a:off x="466725" y="4094163"/>
            <a:ext cx="4114800" cy="457200"/>
            <a:chOff x="288" y="2832"/>
            <a:chExt cx="2592" cy="288"/>
          </a:xfrm>
        </p:grpSpPr>
        <p:sp>
          <p:nvSpPr>
            <p:cNvPr id="596019" name="Rectangle 7"/>
            <p:cNvSpPr/>
            <p:nvPr/>
          </p:nvSpPr>
          <p:spPr>
            <a:xfrm>
              <a:off x="288" y="2832"/>
              <a:ext cx="2592" cy="288"/>
            </a:xfrm>
            <a:prstGeom prst="rect">
              <a:avLst/>
            </a:prstGeom>
            <a:noFill/>
            <a:ln w="9525">
              <a:noFill/>
            </a:ln>
          </p:spPr>
          <p:txBody>
            <a:bodyPr>
              <a:spAutoFit/>
            </a:bodyPr>
            <a:lstStyle/>
            <a:p>
              <a:pPr eaLnBrk="1" hangingPunct="1"/>
              <a:r>
                <a:rPr lang="zh-CN" altLang="en-US" sz="2400" dirty="0">
                  <a:latin typeface="宋体" panose="02010600030101010101" pitchFamily="2" charset="-122"/>
                </a:rPr>
                <a:t>状态集</a:t>
              </a:r>
              <a:r>
                <a:rPr lang="zh-CN" altLang="en-US" sz="1100" dirty="0">
                  <a:latin typeface="Arial" panose="020B0604020202020204" pitchFamily="34" charset="0"/>
                </a:rPr>
                <a:t>           </a:t>
              </a:r>
              <a:r>
                <a:rPr lang="zh-CN" altLang="en-US" sz="2400" dirty="0">
                  <a:latin typeface="Arial" panose="020B0604020202020204" pitchFamily="34" charset="0"/>
                </a:rPr>
                <a:t>：所有摆法</a:t>
              </a:r>
            </a:p>
          </p:txBody>
        </p:sp>
        <p:graphicFrame>
          <p:nvGraphicFramePr>
            <p:cNvPr id="596020" name="Object 8"/>
            <p:cNvGraphicFramePr/>
            <p:nvPr/>
          </p:nvGraphicFramePr>
          <p:xfrm>
            <a:off x="960" y="2880"/>
            <a:ext cx="180" cy="240"/>
          </p:xfrm>
          <a:graphic>
            <a:graphicData uri="http://schemas.openxmlformats.org/presentationml/2006/ole">
              <mc:AlternateContent xmlns:mc="http://schemas.openxmlformats.org/markup-compatibility/2006">
                <mc:Choice xmlns:v="urn:schemas-microsoft-com:vml" Requires="v">
                  <p:oleObj spid="_x0000_s7248" r:id="rId14" imgW="114300" imgH="152400" progId="Equation.DSMT4">
                    <p:embed/>
                  </p:oleObj>
                </mc:Choice>
                <mc:Fallback>
                  <p:oleObj r:id="rId14" imgW="114300" imgH="152400" progId="Equation.DSMT4">
                    <p:embed/>
                    <p:pic>
                      <p:nvPicPr>
                        <p:cNvPr id="0" name="图片 3085"/>
                        <p:cNvPicPr/>
                        <p:nvPr/>
                      </p:nvPicPr>
                      <p:blipFill>
                        <a:blip r:embed="rId15"/>
                        <a:stretch>
                          <a:fillRect/>
                        </a:stretch>
                      </p:blipFill>
                      <p:spPr>
                        <a:xfrm>
                          <a:off x="960" y="2880"/>
                          <a:ext cx="180" cy="240"/>
                        </a:xfrm>
                        <a:prstGeom prst="rect">
                          <a:avLst/>
                        </a:prstGeom>
                        <a:noFill/>
                        <a:ln w="38100">
                          <a:noFill/>
                          <a:miter/>
                        </a:ln>
                      </p:spPr>
                    </p:pic>
                  </p:oleObj>
                </mc:Fallback>
              </mc:AlternateContent>
            </a:graphicData>
          </a:graphic>
        </p:graphicFrame>
      </p:grpSp>
      <p:pic>
        <p:nvPicPr>
          <p:cNvPr id="3" name="图片 1"/>
          <p:cNvPicPr>
            <a:picLocks noChangeAspect="1"/>
          </p:cNvPicPr>
          <p:nvPr/>
        </p:nvPicPr>
        <p:blipFill>
          <a:blip r:embed="rId16"/>
          <a:srcRect l="4585" t="60516"/>
          <a:stretch>
            <a:fillRect/>
          </a:stretch>
        </p:blipFill>
        <p:spPr>
          <a:xfrm>
            <a:off x="107950" y="4733925"/>
            <a:ext cx="8410575" cy="1560513"/>
          </a:xfrm>
          <a:prstGeom prst="rect">
            <a:avLst/>
          </a:prstGeom>
          <a:noFill/>
          <a:ln w="9525">
            <a:noFill/>
          </a:ln>
        </p:spPr>
      </p:pic>
      <p:graphicFrame>
        <p:nvGraphicFramePr>
          <p:cNvPr id="16" name="Group 3"/>
          <p:cNvGraphicFramePr>
            <a:graphicFrameLocks noGrp="1"/>
          </p:cNvGraphicFramePr>
          <p:nvPr/>
        </p:nvGraphicFramePr>
        <p:xfrm>
          <a:off x="1042988" y="1746250"/>
          <a:ext cx="2667000" cy="1620838"/>
        </p:xfrm>
        <a:graphic>
          <a:graphicData uri="http://schemas.openxmlformats.org/drawingml/2006/table">
            <a:tbl>
              <a:tblPr/>
              <a:tblGrid>
                <a:gridCol w="889000">
                  <a:extLst>
                    <a:ext uri="{9D8B030D-6E8A-4147-A177-3AD203B41FA5}">
                      <a16:colId xmlns:a16="http://schemas.microsoft.com/office/drawing/2014/main" val="20000"/>
                    </a:ext>
                  </a:extLst>
                </a:gridCol>
                <a:gridCol w="9398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55111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a:t>
                      </a:r>
                    </a:p>
                  </a:txBody>
                  <a:tcPr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3</a:t>
                      </a:r>
                    </a:p>
                  </a:txBody>
                  <a:tcPr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60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a:t>
                      </a:r>
                    </a:p>
                  </a:txBody>
                  <a:tcPr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4</a:t>
                      </a:r>
                    </a:p>
                  </a:txBody>
                  <a:tcPr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111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7</a:t>
                      </a:r>
                    </a:p>
                  </a:txBody>
                  <a:tcPr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6</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5</a:t>
                      </a:r>
                    </a:p>
                  </a:txBody>
                  <a:tcPr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7" name="Group 21"/>
          <p:cNvGraphicFramePr>
            <a:graphicFrameLocks noGrp="1"/>
          </p:cNvGraphicFramePr>
          <p:nvPr/>
        </p:nvGraphicFramePr>
        <p:xfrm>
          <a:off x="5157788" y="1746250"/>
          <a:ext cx="2667000" cy="1651001"/>
        </p:xfrm>
        <a:graphic>
          <a:graphicData uri="http://schemas.openxmlformats.org/drawingml/2006/table">
            <a:tbl>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92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8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6014" name="Text Box 39"/>
          <p:cNvSpPr txBox="1"/>
          <p:nvPr>
            <p:custDataLst>
              <p:tags r:id="rId7"/>
            </p:custDataLst>
          </p:nvPr>
        </p:nvSpPr>
        <p:spPr>
          <a:xfrm>
            <a:off x="1747838" y="3465513"/>
            <a:ext cx="1371600" cy="398462"/>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初始状态</a:t>
            </a:r>
          </a:p>
        </p:txBody>
      </p:sp>
      <p:sp>
        <p:nvSpPr>
          <p:cNvPr id="596015" name="Text Box 40"/>
          <p:cNvSpPr txBox="1"/>
          <p:nvPr>
            <p:custDataLst>
              <p:tags r:id="rId8"/>
            </p:custDataLst>
          </p:nvPr>
        </p:nvSpPr>
        <p:spPr>
          <a:xfrm>
            <a:off x="5943600" y="3533775"/>
            <a:ext cx="13716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目标状态</a:t>
            </a:r>
          </a:p>
        </p:txBody>
      </p:sp>
      <p:grpSp>
        <p:nvGrpSpPr>
          <p:cNvPr id="596016" name="Group 41"/>
          <p:cNvGrpSpPr/>
          <p:nvPr/>
        </p:nvGrpSpPr>
        <p:grpSpPr>
          <a:xfrm>
            <a:off x="3862388" y="1966913"/>
            <a:ext cx="1371600" cy="685800"/>
            <a:chOff x="2448" y="2544"/>
            <a:chExt cx="864" cy="432"/>
          </a:xfrm>
        </p:grpSpPr>
        <p:sp>
          <p:nvSpPr>
            <p:cNvPr id="596017" name="AutoShape 42"/>
            <p:cNvSpPr/>
            <p:nvPr>
              <p:custDataLst>
                <p:tags r:id="rId9"/>
              </p:custDataLst>
            </p:nvPr>
          </p:nvSpPr>
          <p:spPr>
            <a:xfrm>
              <a:off x="2544" y="2784"/>
              <a:ext cx="528" cy="192"/>
            </a:xfrm>
            <a:prstGeom prst="rightArrow">
              <a:avLst>
                <a:gd name="adj1" fmla="val 50000"/>
                <a:gd name="adj2" fmla="val 68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596018" name="Text Box 43"/>
            <p:cNvSpPr txBox="1"/>
            <p:nvPr>
              <p:custDataLst>
                <p:tags r:id="rId10"/>
              </p:custDataLst>
            </p:nvPr>
          </p:nvSpPr>
          <p:spPr>
            <a:xfrm>
              <a:off x="2448" y="2544"/>
              <a:ext cx="864" cy="232"/>
            </a:xfrm>
            <a:prstGeom prst="rect">
              <a:avLst/>
            </a:prstGeom>
            <a:noFill/>
            <a:ln w="9525">
              <a:noFill/>
            </a:ln>
          </p:spPr>
          <p:txBody>
            <a:bodyPr>
              <a:spAutoFit/>
            </a:bodyPr>
            <a:lstStyle/>
            <a:p>
              <a:pPr eaLnBrk="1" hangingPunct="1">
                <a:spcBef>
                  <a:spcPct val="50000"/>
                </a:spcBef>
              </a:pPr>
              <a:r>
                <a:rPr lang="en-US" altLang="en-US" b="1" dirty="0">
                  <a:solidFill>
                    <a:srgbClr val="000000"/>
                  </a:solidFill>
                  <a:latin typeface="微软雅黑" panose="020B0503020204020204" pitchFamily="34" charset="-122"/>
                  <a:ea typeface="微软雅黑" panose="020B0503020204020204" pitchFamily="34" charset="-122"/>
                </a:rPr>
                <a:t>移动数码</a:t>
              </a:r>
            </a:p>
          </p:txBody>
        </p:sp>
      </p:gr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373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3738"/>
                                        </p:tgtEl>
                                        <p:attrNameLst>
                                          <p:attrName>style.visibility</p:attrName>
                                        </p:attrNameLst>
                                      </p:cBhvr>
                                      <p:to>
                                        <p:strVal val="visible"/>
                                      </p:to>
                                    </p:set>
                                    <p:animEffect transition="in" filter="dissolve">
                                      <p:cBhvr>
                                        <p:cTn id="26" dur="500"/>
                                        <p:tgtEl>
                                          <p:spTgt spid="73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7" grpId="0"/>
      <p:bldP spid="7373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93922"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55013"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1F6C7087-7359-43DD-BA4E-82943DCCEEA0}"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18</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5014"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  状态空间的搜索策略</a:t>
            </a:r>
          </a:p>
        </p:txBody>
      </p:sp>
      <p:sp>
        <p:nvSpPr>
          <p:cNvPr id="65539" name="Rectangle 3"/>
          <p:cNvSpPr>
            <a:spLocks noGrp="1"/>
          </p:cNvSpPr>
          <p:nvPr>
            <p:ph idx="9"/>
            <p:custDataLst>
              <p:tags r:id="rId2"/>
            </p:custDataLst>
          </p:nvPr>
        </p:nvSpPr>
        <p:spPr>
          <a:xfrm>
            <a:off x="539750" y="1219200"/>
            <a:ext cx="8331200" cy="2205038"/>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marR="0" lvl="0" indent="-457200" algn="l" defTabSz="914400" rtl="0" eaLnBrk="1" fontAlgn="base" latinLnBrk="0" hangingPunct="1">
              <a:lnSpc>
                <a:spcPct val="140000"/>
              </a:lnSpc>
              <a:spcBef>
                <a:spcPct val="40000"/>
              </a:spcBef>
              <a:spcAft>
                <a:spcPct val="0"/>
              </a:spcAft>
              <a:buClr>
                <a:schemeClr val="accent2"/>
              </a:buClr>
              <a:buSzPct val="60000"/>
              <a:buFont typeface="Wingdings" panose="05000000000000000000" charset="0"/>
              <a:buChar char="n"/>
              <a:defRPr/>
            </a:pPr>
            <a:r>
              <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5.2.1  状态空间表示法</a:t>
            </a:r>
          </a:p>
          <a:p>
            <a:pPr marL="457200" marR="0" lvl="0" indent="-457200" algn="l" defTabSz="914400" rtl="0" eaLnBrk="1" fontAlgn="base" latinLnBrk="0" hangingPunct="1">
              <a:lnSpc>
                <a:spcPct val="140000"/>
              </a:lnSpc>
              <a:spcBef>
                <a:spcPct val="40000"/>
              </a:spcBef>
              <a:spcAft>
                <a:spcPct val="0"/>
              </a:spcAft>
              <a:buClr>
                <a:schemeClr val="accent2"/>
              </a:buClr>
              <a:buSzPct val="60000"/>
              <a:buFont typeface="Wingdings" panose="05000000000000000000" charset="0"/>
              <a:buChar char="ü"/>
              <a:defRPr/>
            </a:pPr>
            <a:r>
              <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5.2.2  </a:t>
            </a:r>
            <a:r>
              <a:rPr kumimoji="0" lang="en-US" altLang="zh-CN" sz="3000" b="1" i="0" u="none" strike="noStrike" kern="1200" cap="none" spc="150" normalizeH="0" baseline="0" noProof="1" smtClean="0">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状态空间的图描述</a:t>
            </a:r>
          </a:p>
          <a:p>
            <a:pPr marL="457200" lvl="0" indent="-457200" defTabSz="914400" eaLnBrk="1" hangingPunct="1">
              <a:lnSpc>
                <a:spcPct val="140000"/>
              </a:lnSpc>
              <a:buClr>
                <a:srgbClr val="6E82BA"/>
              </a:buClr>
              <a:buSzPct val="60000"/>
              <a:buFont typeface="Wingdings" panose="05000000000000000000" charset="0"/>
              <a:buChar char="n"/>
              <a:defRPr/>
            </a:pPr>
            <a:r>
              <a:rPr lang="en-US" altLang="zh-CN"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5.2.3  </a:t>
            </a:r>
            <a:r>
              <a:rPr lang="zh-CN" altLang="en-US"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状态空间图搜索</a:t>
            </a:r>
            <a:r>
              <a:rPr lang="zh-CN" altLang="en-US" sz="3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思想</a:t>
            </a:r>
            <a:endPar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p:cTn id="12"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100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p:cTn id="17"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advAuto="100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96994" name="组合 7"/>
          <p:cNvGrpSpPr/>
          <p:nvPr/>
        </p:nvGrpSpPr>
        <p:grpSpPr>
          <a:xfrm>
            <a:off x="3001963" y="6045200"/>
            <a:ext cx="6142037" cy="812800"/>
            <a:chOff x="4001597" y="5613400"/>
            <a:chExt cx="8190403" cy="1244600"/>
          </a:xfrm>
        </p:grpSpPr>
        <p:sp>
          <p:nvSpPr>
            <p:cNvPr id="9" name="任意多边形: 形状 8"/>
            <p:cNvSpPr/>
            <p:nvPr>
              <p:custDataLst>
                <p:tags r:id="rId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9"/>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58085"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11C84754-D092-48D6-B191-D2C0E1D7EB75}"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8086"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5.2.2  状态空间的图描述</a:t>
            </a:r>
          </a:p>
        </p:txBody>
      </p:sp>
      <p:sp>
        <p:nvSpPr>
          <p:cNvPr id="128005" name="文本框 2"/>
          <p:cNvSpPr txBox="1"/>
          <p:nvPr>
            <p:custDataLst>
              <p:tags r:id="rId3"/>
            </p:custDataLst>
          </p:nvPr>
        </p:nvSpPr>
        <p:spPr>
          <a:xfrm>
            <a:off x="284163" y="877888"/>
            <a:ext cx="8720138" cy="769938"/>
          </a:xfrm>
          <a:prstGeom prst="rect">
            <a:avLst/>
          </a:prstGeom>
          <a:solidFill>
            <a:schemeClr val="lt1">
              <a:lumMod val="95000"/>
            </a:schemeClr>
          </a:solidFill>
          <a:ln w="9525">
            <a:noFill/>
          </a:ln>
        </p:spPr>
        <p:txBody>
          <a:bodyPr>
            <a:spAutoFit/>
          </a:bodyPr>
          <a:lstStyle/>
          <a:p>
            <a:pPr marR="0" defTabSz="914400" eaLnBrk="1" hangingPunct="1">
              <a:buClrTx/>
              <a:buSzTx/>
              <a:buFontTx/>
              <a:buNone/>
              <a:defRPr/>
            </a:pPr>
            <a:r>
              <a:rPr kumimoji="0" lang="zh-CN" altLang="en-US" sz="2400" b="1"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状态空间图：</a:t>
            </a: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把初识状态可达到的各状态所组成的空间设想为一幅由各种状态对应的节点组成的图，这种图称为状态空间图。</a:t>
            </a:r>
          </a:p>
        </p:txBody>
      </p:sp>
      <p:sp>
        <p:nvSpPr>
          <p:cNvPr id="11" name="文本框 2"/>
          <p:cNvSpPr txBox="1"/>
          <p:nvPr>
            <p:custDataLst>
              <p:tags r:id="rId4"/>
            </p:custDataLst>
          </p:nvPr>
        </p:nvSpPr>
        <p:spPr>
          <a:xfrm>
            <a:off x="284163" y="1631950"/>
            <a:ext cx="8720138" cy="1016000"/>
          </a:xfrm>
          <a:prstGeom prst="rect">
            <a:avLst/>
          </a:prstGeom>
          <a:solidFill>
            <a:schemeClr val="lt1">
              <a:lumMod val="95000"/>
            </a:schemeClr>
          </a:solidFill>
          <a:ln w="9525">
            <a:noFill/>
          </a:ln>
        </p:spPr>
        <p:txBody>
          <a:bodyPr>
            <a:spAutoFit/>
          </a:bodyPr>
          <a:lstStyle/>
          <a:p>
            <a:pPr marR="0" defTabSz="914400" eaLnBrk="1" hangingPunct="1">
              <a:lnSpc>
                <a:spcPct val="150000"/>
              </a:lnSpc>
              <a:buClrTx/>
              <a:buSzTx/>
              <a:buFontTx/>
              <a:buNone/>
              <a:defRPr/>
            </a:pP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其中图的节点表示状态，图的边表示算符。</a:t>
            </a:r>
          </a:p>
          <a:p>
            <a:pPr marR="0" defTabSz="914400" eaLnBrk="1" hangingPunct="1">
              <a:lnSpc>
                <a:spcPct val="150000"/>
              </a:lnSpc>
              <a:buClrTx/>
              <a:buSzTx/>
              <a:buFontTx/>
              <a:buNone/>
              <a:defRPr/>
            </a:pP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问题求解过程就是寻求图的某一路径的问题，实际上是一个搜索过程。</a:t>
            </a:r>
          </a:p>
        </p:txBody>
      </p:sp>
      <p:grpSp>
        <p:nvGrpSpPr>
          <p:cNvPr id="596999" name="Group 41"/>
          <p:cNvGrpSpPr/>
          <p:nvPr/>
        </p:nvGrpSpPr>
        <p:grpSpPr>
          <a:xfrm>
            <a:off x="736600" y="2867025"/>
            <a:ext cx="6643688" cy="3609975"/>
            <a:chOff x="331" y="572"/>
            <a:chExt cx="4997" cy="2884"/>
          </a:xfrm>
        </p:grpSpPr>
        <p:graphicFrame>
          <p:nvGraphicFramePr>
            <p:cNvPr id="597001" name="Object 39"/>
            <p:cNvGraphicFramePr/>
            <p:nvPr/>
          </p:nvGraphicFramePr>
          <p:xfrm>
            <a:off x="331" y="572"/>
            <a:ext cx="4853" cy="2884"/>
          </p:xfrm>
          <a:graphic>
            <a:graphicData uri="http://schemas.openxmlformats.org/presentationml/2006/ole">
              <mc:AlternateContent xmlns:mc="http://schemas.openxmlformats.org/markup-compatibility/2006">
                <mc:Choice xmlns:v="urn:schemas-microsoft-com:vml" Requires="v">
                  <p:oleObj spid="_x0000_s8272" r:id="rId11" imgW="4953000" imgH="3305175" progId="Paint.Picture">
                    <p:embed/>
                  </p:oleObj>
                </mc:Choice>
                <mc:Fallback>
                  <p:oleObj r:id="rId11" imgW="4953000" imgH="3305175" progId="Paint.Picture">
                    <p:embed/>
                    <p:pic>
                      <p:nvPicPr>
                        <p:cNvPr id="0" name="图片 3086"/>
                        <p:cNvPicPr/>
                        <p:nvPr/>
                      </p:nvPicPr>
                      <p:blipFill>
                        <a:blip r:embed="rId12"/>
                        <a:stretch>
                          <a:fillRect/>
                        </a:stretch>
                      </p:blipFill>
                      <p:spPr>
                        <a:xfrm>
                          <a:off x="331" y="572"/>
                          <a:ext cx="4853" cy="2884"/>
                        </a:xfrm>
                        <a:prstGeom prst="rect">
                          <a:avLst/>
                        </a:prstGeom>
                        <a:noFill/>
                        <a:ln w="38100">
                          <a:noFill/>
                          <a:miter/>
                        </a:ln>
                      </p:spPr>
                    </p:pic>
                  </p:oleObj>
                </mc:Fallback>
              </mc:AlternateContent>
            </a:graphicData>
          </a:graphic>
        </p:graphicFrame>
        <p:sp>
          <p:nvSpPr>
            <p:cNvPr id="597002" name="Text Box 37"/>
            <p:cNvSpPr txBox="1"/>
            <p:nvPr>
              <p:custDataLst>
                <p:tags r:id="rId6"/>
              </p:custDataLst>
            </p:nvPr>
          </p:nvSpPr>
          <p:spPr>
            <a:xfrm>
              <a:off x="2976" y="576"/>
              <a:ext cx="816" cy="295"/>
            </a:xfrm>
            <a:prstGeom prst="rect">
              <a:avLst/>
            </a:prstGeom>
            <a:noFill/>
            <a:ln w="9525">
              <a:noFill/>
            </a:ln>
          </p:spPr>
          <p:txBody>
            <a:bodyPr>
              <a:spAutoFit/>
            </a:bodyPr>
            <a:lstStyle/>
            <a:p>
              <a:pPr eaLnBrk="1" hangingPunct="1">
                <a:spcBef>
                  <a:spcPct val="50000"/>
                </a:spcBef>
              </a:pPr>
              <a:r>
                <a:rPr lang="zh-CN" altLang="en-US" sz="2000" dirty="0">
                  <a:solidFill>
                    <a:schemeClr val="accent2"/>
                  </a:solidFill>
                  <a:latin typeface="微软雅黑" panose="020B0503020204020204" pitchFamily="34" charset="-122"/>
                  <a:ea typeface="微软雅黑" panose="020B0503020204020204" pitchFamily="34" charset="-122"/>
                </a:rPr>
                <a:t>（状态）</a:t>
              </a:r>
            </a:p>
          </p:txBody>
        </p:sp>
        <p:sp>
          <p:nvSpPr>
            <p:cNvPr id="597003" name="Text Box 38"/>
            <p:cNvSpPr txBox="1"/>
            <p:nvPr>
              <p:custDataLst>
                <p:tags r:id="rId7"/>
              </p:custDataLst>
            </p:nvPr>
          </p:nvSpPr>
          <p:spPr>
            <a:xfrm>
              <a:off x="4191" y="912"/>
              <a:ext cx="1137" cy="320"/>
            </a:xfrm>
            <a:prstGeom prst="rect">
              <a:avLst/>
            </a:prstGeom>
            <a:noFill/>
            <a:ln w="9525">
              <a:noFill/>
            </a:ln>
          </p:spPr>
          <p:txBody>
            <a:bodyPr>
              <a:spAutoFit/>
            </a:bodyPr>
            <a:lstStyle/>
            <a:p>
              <a:pPr eaLnBrk="1" hangingPunct="1">
                <a:spcBef>
                  <a:spcPct val="50000"/>
                </a:spcBef>
              </a:pPr>
              <a:r>
                <a:rPr lang="zh-CN" altLang="en-US" sz="2000" dirty="0">
                  <a:solidFill>
                    <a:schemeClr val="accent2"/>
                  </a:solidFill>
                  <a:latin typeface="微软雅黑" panose="020B0503020204020204" pitchFamily="34" charset="-122"/>
                  <a:ea typeface="微软雅黑" panose="020B0503020204020204" pitchFamily="34" charset="-122"/>
                </a:rPr>
                <a:t>（操作算子）</a:t>
              </a:r>
            </a:p>
          </p:txBody>
        </p:sp>
      </p:grpSp>
      <p:sp>
        <p:nvSpPr>
          <p:cNvPr id="597000" name="Text Box 40"/>
          <p:cNvSpPr txBox="1"/>
          <p:nvPr>
            <p:custDataLst>
              <p:tags r:id="rId5"/>
            </p:custDataLst>
          </p:nvPr>
        </p:nvSpPr>
        <p:spPr>
          <a:xfrm>
            <a:off x="7932738" y="2876550"/>
            <a:ext cx="514350" cy="3168650"/>
          </a:xfrm>
          <a:prstGeom prst="rect">
            <a:avLst/>
          </a:prstGeom>
          <a:noFill/>
          <a:ln w="9525">
            <a:noFill/>
          </a:ln>
        </p:spPr>
        <p:txBody>
          <a:bodyPr>
            <a:spAutoFit/>
          </a:bodyPr>
          <a:lstStyle/>
          <a:p>
            <a:pPr algn="ct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状态空间的有向图描述</a:t>
            </a:r>
          </a:p>
        </p:txBody>
      </p:sp>
    </p:spTree>
    <p:custDataLst>
      <p:tags r:id="rId2"/>
    </p:custData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71394"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32485" name="灯片编号占位符 1"/>
          <p:cNvSpPr txBox="1">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fontScale="62500" lnSpcReduction="20000"/>
          </a:bodyPr>
          <a:lstStyle/>
          <a:p>
            <a:pPr marL="0" marR="0" lvl="0" indent="0" algn="r" defTabSz="914400" rtl="0" eaLnBrk="1" fontAlgn="base" latinLnBrk="0" hangingPunct="1">
              <a:lnSpc>
                <a:spcPct val="100000"/>
              </a:lnSpc>
              <a:spcBef>
                <a:spcPct val="0"/>
              </a:spcBef>
              <a:spcAft>
                <a:spcPct val="0"/>
              </a:spcAft>
              <a:buClrTx/>
              <a:buSzTx/>
              <a:buFontTx/>
              <a:buNone/>
              <a:defRPr/>
            </a:pPr>
            <a:fld id="{2B3CF8F6-E02A-45EA-B589-AE413DDADEDF}"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4450" name="Rectangle 4"/>
          <p:cNvSpPr/>
          <p:nvPr/>
        </p:nvSpPr>
        <p:spPr>
          <a:xfrm>
            <a:off x="0" y="0"/>
            <a:ext cx="9144000" cy="765175"/>
          </a:xfrm>
          <a:prstGeom prst="rect">
            <a:avLst/>
          </a:prstGeom>
          <a:solidFill>
            <a:schemeClr val="accent2">
              <a:lumMod val="75000"/>
            </a:schemeClr>
          </a:solidFill>
          <a:ln w="9525">
            <a:noFill/>
          </a:ln>
        </p:spPr>
        <p:txBody>
          <a:bodyPr anchor="b"/>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第</a:t>
            </a: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章  搜索求解策略</a:t>
            </a:r>
          </a:p>
        </p:txBody>
      </p:sp>
      <p:sp>
        <p:nvSpPr>
          <p:cNvPr id="124933" name="Rectangle 5"/>
          <p:cNvSpPr/>
          <p:nvPr>
            <p:custDataLst>
              <p:tags r:id="rId2"/>
            </p:custDataLst>
          </p:nvPr>
        </p:nvSpPr>
        <p:spPr>
          <a:xfrm>
            <a:off x="250825" y="1484630"/>
            <a:ext cx="8595360" cy="3924300"/>
          </a:xfrm>
          <a:prstGeom prst="rect">
            <a:avLst/>
          </a:prstGeom>
          <a:noFill/>
          <a:ln w="9525">
            <a:noFill/>
          </a:ln>
        </p:spPr>
        <p:txBody>
          <a:bodyPr/>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6"/>
              </a:buBlip>
              <a:defRPr/>
            </a:pPr>
            <a:r>
              <a:rPr kumimoji="0" lang="zh-CN" altLang="en-US" sz="22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人工智能的多个领域，从求解现实问题的过程来看，都可以抽象为一个</a:t>
            </a:r>
            <a:r>
              <a:rPr kumimoji="0" lang="en-US" altLang="zh-CN" sz="22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2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问题求解</a:t>
            </a:r>
            <a:r>
              <a:rPr kumimoji="0" lang="en-US" altLang="zh-CN" sz="22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2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过程。</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6"/>
              </a:buBlip>
              <a:defRPr/>
            </a:pPr>
            <a:r>
              <a:rPr kumimoji="0" lang="zh-CN" altLang="en-US" sz="22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在求解一个问题时，涉及到两个方面：</a:t>
            </a:r>
          </a:p>
          <a:p>
            <a:pPr marL="457200" marR="0" lvl="0" indent="0" algn="l" defTabSz="914400" rtl="0" eaLnBrk="1" fontAlgn="base" latinLnBrk="0" hangingPunct="1">
              <a:lnSpc>
                <a:spcPct val="120000"/>
              </a:lnSpc>
              <a:spcBef>
                <a:spcPct val="40000"/>
              </a:spcBef>
              <a:spcAft>
                <a:spcPct val="0"/>
              </a:spcAft>
              <a:buClr>
                <a:schemeClr val="accent2"/>
              </a:buClr>
              <a:buSzTx/>
              <a:buFont typeface="+mj-ea"/>
              <a:buAutoNum type="circleNumDbPlain"/>
              <a:defRPr/>
            </a:pPr>
            <a:r>
              <a:rPr kumimoji="0" lang="en-US" altLang="zh-CN" sz="22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2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问题的表示。如果一个问题找不到一个合适的表示方法，就谈不上对它求解。</a:t>
            </a:r>
          </a:p>
          <a:p>
            <a:pPr marL="457200" marR="0" lvl="0" indent="0" algn="l" defTabSz="914400" rtl="0" eaLnBrk="1" fontAlgn="base" latinLnBrk="0" hangingPunct="1">
              <a:lnSpc>
                <a:spcPct val="120000"/>
              </a:lnSpc>
              <a:spcBef>
                <a:spcPct val="40000"/>
              </a:spcBef>
              <a:spcAft>
                <a:spcPct val="0"/>
              </a:spcAft>
              <a:buClr>
                <a:schemeClr val="accent2"/>
              </a:buClr>
              <a:buSzTx/>
              <a:buFont typeface="+mj-ea"/>
              <a:buAutoNum type="circleNumDbPlain"/>
              <a:defRPr/>
            </a:pPr>
            <a:r>
              <a:rPr kumimoji="0" lang="zh-CN" altLang="en-US" sz="22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合适的求解方法。由于绝大多数需要人工智能方法求解的问题缺乏直接求解的方法，因此，搜索是一种求解问题的一般方法。</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4933">
                                            <p:txEl>
                                              <p:pRg st="2" end="2"/>
                                            </p:txEl>
                                          </p:spTgt>
                                        </p:tgtEl>
                                        <p:attrNameLst>
                                          <p:attrName>style.visibility</p:attrName>
                                        </p:attrNameLst>
                                      </p:cBhvr>
                                      <p:to>
                                        <p:strVal val="visible"/>
                                      </p:to>
                                    </p:set>
                                    <p:anim calcmode="lin" valueType="num">
                                      <p:cBhvr>
                                        <p:cTn id="17"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4933">
                                            <p:txEl>
                                              <p:pRg st="3" end="3"/>
                                            </p:txEl>
                                          </p:spTgt>
                                        </p:tgtEl>
                                        <p:attrNameLst>
                                          <p:attrName>style.visibility</p:attrName>
                                        </p:attrNameLst>
                                      </p:cBhvr>
                                      <p:to>
                                        <p:strVal val="visible"/>
                                      </p:to>
                                    </p:set>
                                    <p:anim calcmode="lin" valueType="num">
                                      <p:cBhvr>
                                        <p:cTn id="22" dur="500" fill="hold"/>
                                        <p:tgtEl>
                                          <p:spTgt spid="124933">
                                            <p:txEl>
                                              <p:pRg st="3" end="3"/>
                                            </p:txEl>
                                          </p:spTgt>
                                        </p:tgtEl>
                                        <p:attrNameLst>
                                          <p:attrName>ppt_x</p:attrName>
                                        </p:attrNameLst>
                                      </p:cBhvr>
                                      <p:tavLst>
                                        <p:tav tm="0">
                                          <p:val>
                                            <p:strVal val="0-#ppt_w/2"/>
                                          </p:val>
                                        </p:tav>
                                        <p:tav tm="100000">
                                          <p:val>
                                            <p:strVal val="#ppt_x"/>
                                          </p:val>
                                        </p:tav>
                                      </p:tavLst>
                                    </p:anim>
                                    <p:anim calcmode="lin" valueType="num">
                                      <p:cBhvr>
                                        <p:cTn id="23" dur="500" fill="hold"/>
                                        <p:tgtEl>
                                          <p:spTgt spid="12493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8018"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58085"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24B58CA6-2811-4FA6-98F4-71DCA073AE26}"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8086"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5.2.2  状态空间的图描述</a:t>
            </a:r>
          </a:p>
        </p:txBody>
      </p:sp>
      <p:pic>
        <p:nvPicPr>
          <p:cNvPr id="598021" name="图片 2"/>
          <p:cNvPicPr>
            <a:picLocks noChangeAspect="1"/>
          </p:cNvPicPr>
          <p:nvPr>
            <p:custDataLst>
              <p:tags r:id="rId2"/>
            </p:custDataLst>
          </p:nvPr>
        </p:nvPicPr>
        <p:blipFill>
          <a:blip r:embed="rId6"/>
          <a:stretch>
            <a:fillRect/>
          </a:stretch>
        </p:blipFill>
        <p:spPr>
          <a:xfrm>
            <a:off x="0" y="765175"/>
            <a:ext cx="9144000" cy="5616575"/>
          </a:xfrm>
          <a:prstGeom prst="rect">
            <a:avLst/>
          </a:prstGeom>
          <a:noFill/>
          <a:ln w="9525">
            <a:noFill/>
          </a:ln>
        </p:spPr>
      </p:pic>
    </p:spTree>
    <p:custDataLst>
      <p:tags r:id="rId1"/>
    </p:custData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9042" name="组合 7"/>
          <p:cNvGrpSpPr/>
          <p:nvPr/>
        </p:nvGrpSpPr>
        <p:grpSpPr>
          <a:xfrm>
            <a:off x="3001963" y="6045200"/>
            <a:ext cx="6142037" cy="812800"/>
            <a:chOff x="4001597" y="5613400"/>
            <a:chExt cx="8190403" cy="1244600"/>
          </a:xfrm>
        </p:grpSpPr>
        <p:sp>
          <p:nvSpPr>
            <p:cNvPr id="9" name="任意多边形: 形状 8"/>
            <p:cNvSpPr/>
            <p:nvPr>
              <p:custDataLst>
                <p:tags r:id="rId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58085"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9C5E63DC-3D9E-49C8-9E7F-1C48BDA1B96A}"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21</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8086"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5.2.2  状态空间的图描述</a:t>
            </a:r>
          </a:p>
        </p:txBody>
      </p:sp>
      <p:pic>
        <p:nvPicPr>
          <p:cNvPr id="599045" name="图片 4"/>
          <p:cNvPicPr>
            <a:picLocks noChangeAspect="1"/>
          </p:cNvPicPr>
          <p:nvPr/>
        </p:nvPicPr>
        <p:blipFill>
          <a:blip r:embed="rId5"/>
          <a:stretch>
            <a:fillRect/>
          </a:stretch>
        </p:blipFill>
        <p:spPr>
          <a:xfrm>
            <a:off x="0" y="765175"/>
            <a:ext cx="9144000" cy="5673725"/>
          </a:xfrm>
          <a:prstGeom prst="rect">
            <a:avLst/>
          </a:prstGeom>
          <a:noFill/>
          <a:ln w="9525">
            <a:noFill/>
          </a:ln>
        </p:spPr>
      </p:pic>
    </p:spTree>
    <p:custDataLst>
      <p:tags r:id="rId1"/>
    </p:custData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01090" name="组合 7"/>
          <p:cNvGrpSpPr/>
          <p:nvPr/>
        </p:nvGrpSpPr>
        <p:grpSpPr>
          <a:xfrm>
            <a:off x="3001963" y="6045200"/>
            <a:ext cx="6142037" cy="812800"/>
            <a:chOff x="4001597" y="5613400"/>
            <a:chExt cx="8190403" cy="1244600"/>
          </a:xfrm>
        </p:grpSpPr>
        <p:sp>
          <p:nvSpPr>
            <p:cNvPr id="9" name="任意多边形: 形状 8"/>
            <p:cNvSpPr/>
            <p:nvPr>
              <p:custDataLst>
                <p:tags r:id="rId10"/>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1"/>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61157"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0AB05F1C-83CF-4268-B66B-B3AF7E621F34}"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22</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1158" name="Rectangle 3"/>
          <p:cNvSpPr>
            <a:spLocks noGrp="1" noChangeArrowheads="1"/>
          </p:cNvSpPr>
          <p:nvPr>
            <p:ph idx="9"/>
            <p:custDataLst>
              <p:tags r:id="rId3"/>
            </p:custDataLst>
          </p:nvPr>
        </p:nvSpPr>
        <p:spPr>
          <a:xfrm>
            <a:off x="250825" y="908050"/>
            <a:ext cx="8642350" cy="5400675"/>
          </a:xfrm>
        </p:spPr>
        <p:txBody>
          <a:bodyPr wrap="square" lIns="91440" tIns="45720" rIns="91440" bIns="45720" numCol="1" anchor="t" anchorCtr="0" compatLnSpc="1"/>
          <a:lstStyle/>
          <a:p>
            <a:pPr marL="469900" marR="0" lvl="0" indent="-4699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例5.3 </a:t>
            </a:r>
            <a:r>
              <a:rPr kumimoji="0" lang="en-US" altLang="zh-CN" sz="28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旅行商问题（traveling</a:t>
            </a: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salesman problem, </a:t>
            </a:r>
            <a:r>
              <a:rPr kumimoji="0" lang="en-US" altLang="zh-CN" sz="28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TSP）或邮递员路径问题</a:t>
            </a: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p>
        </p:txBody>
      </p:sp>
      <p:sp>
        <p:nvSpPr>
          <p:cNvPr id="561159" name="Rectangle 4"/>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5.2.2  状态空间图</a:t>
            </a:r>
            <a:r>
              <a:rPr kumimoji="0" lang="zh-CN" altLang="en-US"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的</a:t>
            </a: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描述</a:t>
            </a:r>
          </a:p>
        </p:txBody>
      </p:sp>
      <p:grpSp>
        <p:nvGrpSpPr>
          <p:cNvPr id="2" name="Group 15"/>
          <p:cNvGrpSpPr/>
          <p:nvPr/>
        </p:nvGrpSpPr>
        <p:grpSpPr>
          <a:xfrm>
            <a:off x="776288" y="2133600"/>
            <a:ext cx="7467600" cy="3581400"/>
            <a:chOff x="336" y="1298"/>
            <a:chExt cx="4704" cy="2256"/>
          </a:xfrm>
        </p:grpSpPr>
        <p:graphicFrame>
          <p:nvGraphicFramePr>
            <p:cNvPr id="601101" name="Object 5"/>
            <p:cNvGraphicFramePr/>
            <p:nvPr/>
          </p:nvGraphicFramePr>
          <p:xfrm>
            <a:off x="336" y="1298"/>
            <a:ext cx="4704" cy="2256"/>
          </p:xfrm>
          <a:graphic>
            <a:graphicData uri="http://schemas.openxmlformats.org/presentationml/2006/ole">
              <mc:AlternateContent xmlns:mc="http://schemas.openxmlformats.org/markup-compatibility/2006">
                <mc:Choice xmlns:v="urn:schemas-microsoft-com:vml" Requires="v">
                  <p:oleObj spid="_x0000_s9296" r:id="rId13" imgW="3409950" imgH="1343025" progId="Paint.Picture">
                    <p:embed/>
                  </p:oleObj>
                </mc:Choice>
                <mc:Fallback>
                  <p:oleObj r:id="rId13" imgW="3409950" imgH="1343025" progId="Paint.Picture">
                    <p:embed/>
                    <p:pic>
                      <p:nvPicPr>
                        <p:cNvPr id="0" name="图片 3088"/>
                        <p:cNvPicPr/>
                        <p:nvPr/>
                      </p:nvPicPr>
                      <p:blipFill>
                        <a:blip r:embed="rId14"/>
                        <a:stretch>
                          <a:fillRect/>
                        </a:stretch>
                      </p:blipFill>
                      <p:spPr>
                        <a:xfrm>
                          <a:off x="336" y="1298"/>
                          <a:ext cx="4704" cy="2256"/>
                        </a:xfrm>
                        <a:prstGeom prst="rect">
                          <a:avLst/>
                        </a:prstGeom>
                        <a:noFill/>
                        <a:ln w="9525" cap="flat" cmpd="sng">
                          <a:solidFill>
                            <a:srgbClr val="808080"/>
                          </a:solidFill>
                          <a:prstDash val="solid"/>
                          <a:miter/>
                          <a:headEnd type="none" w="med" len="med"/>
                          <a:tailEnd type="none" w="med" len="med"/>
                        </a:ln>
                      </p:spPr>
                    </p:pic>
                  </p:oleObj>
                </mc:Fallback>
              </mc:AlternateContent>
            </a:graphicData>
          </a:graphic>
        </p:graphicFrame>
        <p:sp>
          <p:nvSpPr>
            <p:cNvPr id="601102" name="Text Box 6"/>
            <p:cNvSpPr txBox="1"/>
            <p:nvPr>
              <p:custDataLst>
                <p:tags r:id="rId8"/>
              </p:custDataLst>
            </p:nvPr>
          </p:nvSpPr>
          <p:spPr>
            <a:xfrm>
              <a:off x="1632" y="1440"/>
              <a:ext cx="1008" cy="251"/>
            </a:xfrm>
            <a:prstGeom prst="rect">
              <a:avLst/>
            </a:prstGeom>
            <a:noFill/>
            <a:ln w="9525">
              <a:noFill/>
            </a:ln>
          </p:spPr>
          <p:txBody>
            <a:bodyPr>
              <a:spAutoFit/>
            </a:bodyPr>
            <a:lstStyle/>
            <a:p>
              <a:pPr eaLnBrk="1" hangingPunct="1">
                <a:spcBef>
                  <a:spcPct val="50000"/>
                </a:spcBef>
              </a:pPr>
              <a:r>
                <a:rPr lang="en-US" altLang="en-US" sz="2000" dirty="0">
                  <a:solidFill>
                    <a:srgbClr val="000000"/>
                  </a:solidFill>
                  <a:latin typeface="微软雅黑" panose="020B0503020204020204" pitchFamily="34" charset="-122"/>
                  <a:ea typeface="微软雅黑" panose="020B0503020204020204" pitchFamily="34" charset="-122"/>
                </a:rPr>
                <a:t>（家）</a:t>
              </a:r>
            </a:p>
          </p:txBody>
        </p:sp>
        <p:sp>
          <p:nvSpPr>
            <p:cNvPr id="601103" name="Text Box 7"/>
            <p:cNvSpPr txBox="1"/>
            <p:nvPr>
              <p:custDataLst>
                <p:tags r:id="rId9"/>
              </p:custDataLst>
            </p:nvPr>
          </p:nvSpPr>
          <p:spPr>
            <a:xfrm>
              <a:off x="2976" y="1526"/>
              <a:ext cx="1632" cy="251"/>
            </a:xfrm>
            <a:prstGeom prst="rect">
              <a:avLst/>
            </a:prstGeom>
            <a:noFill/>
            <a:ln w="9525">
              <a:noFill/>
            </a:ln>
          </p:spPr>
          <p:txBody>
            <a:bodyPr>
              <a:spAutoFit/>
            </a:bodyPr>
            <a:lstStyle/>
            <a:p>
              <a:pPr eaLnBrk="1" hangingPunct="1">
                <a:spcBef>
                  <a:spcPct val="50000"/>
                </a:spcBef>
              </a:pPr>
              <a:r>
                <a:rPr lang="en-US" altLang="en-US" sz="2000" dirty="0">
                  <a:solidFill>
                    <a:srgbClr val="000000"/>
                  </a:solidFill>
                  <a:latin typeface="微软雅黑" panose="020B0503020204020204" pitchFamily="34" charset="-122"/>
                  <a:ea typeface="微软雅黑" panose="020B0503020204020204" pitchFamily="34" charset="-122"/>
                </a:rPr>
                <a:t>（单位：</a:t>
              </a:r>
              <a:r>
                <a:rPr lang="en-US" altLang="zh-CN" sz="2000" dirty="0">
                  <a:solidFill>
                    <a:srgbClr val="000000"/>
                  </a:solidFill>
                  <a:latin typeface="微软雅黑" panose="020B0503020204020204" pitchFamily="34" charset="-122"/>
                  <a:ea typeface="微软雅黑" panose="020B0503020204020204" pitchFamily="34" charset="-122"/>
                </a:rPr>
                <a:t>km</a:t>
              </a:r>
              <a:r>
                <a:rPr lang="en-US" altLang="en-US" sz="2000" dirty="0">
                  <a:solidFill>
                    <a:srgbClr val="000000"/>
                  </a:solidFill>
                  <a:latin typeface="微软雅黑" panose="020B0503020204020204" pitchFamily="34" charset="-122"/>
                  <a:ea typeface="微软雅黑" panose="020B0503020204020204" pitchFamily="34" charset="-122"/>
                </a:rPr>
                <a:t>）</a:t>
              </a:r>
            </a:p>
          </p:txBody>
        </p:sp>
      </p:grpSp>
      <p:sp>
        <p:nvSpPr>
          <p:cNvPr id="74760" name="Text Box 8"/>
          <p:cNvSpPr txBox="1"/>
          <p:nvPr>
            <p:custDataLst>
              <p:tags r:id="rId4"/>
            </p:custDataLst>
          </p:nvPr>
        </p:nvSpPr>
        <p:spPr>
          <a:xfrm>
            <a:off x="1063625" y="5995988"/>
            <a:ext cx="7469188" cy="460375"/>
          </a:xfrm>
          <a:prstGeom prst="rect">
            <a:avLst/>
          </a:prstGeom>
          <a:noFill/>
          <a:ln w="9525">
            <a:noFill/>
          </a:ln>
        </p:spPr>
        <p:txBody>
          <a:bodyPr>
            <a:spAutoFit/>
          </a:bodyPr>
          <a:lstStyle/>
          <a:p>
            <a:pPr eaLnBrk="1" hangingPunct="1">
              <a:spcBef>
                <a:spcPct val="50000"/>
              </a:spcBef>
            </a:pPr>
            <a:r>
              <a:rPr lang="en-US" altLang="en-US" sz="2400" dirty="0">
                <a:solidFill>
                  <a:srgbClr val="000000"/>
                </a:solidFill>
                <a:latin typeface="微软雅黑" panose="020B0503020204020204" pitchFamily="34" charset="-122"/>
                <a:ea typeface="微软雅黑" panose="020B0503020204020204" pitchFamily="34" charset="-122"/>
              </a:rPr>
              <a:t>可能路径：费用为</a:t>
            </a:r>
            <a:r>
              <a:rPr lang="en-US" altLang="zh-CN" sz="2400" dirty="0">
                <a:solidFill>
                  <a:srgbClr val="000000"/>
                </a:solidFill>
                <a:latin typeface="微软雅黑" panose="020B0503020204020204" pitchFamily="34" charset="-122"/>
                <a:ea typeface="微软雅黑" panose="020B0503020204020204" pitchFamily="34" charset="-122"/>
              </a:rPr>
              <a:t>375</a:t>
            </a:r>
            <a:r>
              <a:rPr lang="en-US" altLang="en-US" sz="2400" dirty="0">
                <a:solidFill>
                  <a:srgbClr val="000000"/>
                </a:solidFill>
                <a:latin typeface="微软雅黑" panose="020B0503020204020204" pitchFamily="34" charset="-122"/>
                <a:ea typeface="微软雅黑" panose="020B0503020204020204" pitchFamily="34" charset="-122"/>
              </a:rPr>
              <a:t>的路径（</a:t>
            </a:r>
            <a:r>
              <a:rPr lang="en-US" altLang="zh-CN" sz="2400" i="1" dirty="0">
                <a:solidFill>
                  <a:srgbClr val="000000"/>
                </a:solidFill>
                <a:latin typeface="微软雅黑" panose="020B0503020204020204" pitchFamily="34" charset="-122"/>
                <a:ea typeface="微软雅黑" panose="020B0503020204020204" pitchFamily="34" charset="-122"/>
              </a:rPr>
              <a:t>A</a:t>
            </a:r>
            <a:r>
              <a:rPr lang="en-US" altLang="en-US" sz="2400" dirty="0">
                <a:solidFill>
                  <a:srgbClr val="000000"/>
                </a:solidFill>
                <a:latin typeface="微软雅黑" panose="020B0503020204020204" pitchFamily="34" charset="-122"/>
                <a:ea typeface="微软雅黑" panose="020B0503020204020204" pitchFamily="34" charset="-122"/>
              </a:rPr>
              <a:t>，</a:t>
            </a:r>
            <a:r>
              <a:rPr lang="en-US" altLang="zh-CN" sz="2400" i="1" dirty="0">
                <a:solidFill>
                  <a:srgbClr val="000000"/>
                </a:solidFill>
                <a:latin typeface="微软雅黑" panose="020B0503020204020204" pitchFamily="34" charset="-122"/>
                <a:ea typeface="微软雅黑" panose="020B0503020204020204" pitchFamily="34" charset="-122"/>
              </a:rPr>
              <a:t>B</a:t>
            </a:r>
            <a:r>
              <a:rPr lang="en-US" altLang="en-US" sz="2400" dirty="0">
                <a:solidFill>
                  <a:srgbClr val="000000"/>
                </a:solidFill>
                <a:latin typeface="微软雅黑" panose="020B0503020204020204" pitchFamily="34" charset="-122"/>
                <a:ea typeface="微软雅黑" panose="020B0503020204020204" pitchFamily="34" charset="-122"/>
              </a:rPr>
              <a:t>，</a:t>
            </a:r>
            <a:r>
              <a:rPr lang="en-US" altLang="zh-CN" sz="2400" i="1" dirty="0">
                <a:solidFill>
                  <a:srgbClr val="000000"/>
                </a:solidFill>
                <a:latin typeface="微软雅黑" panose="020B0503020204020204" pitchFamily="34" charset="-122"/>
                <a:ea typeface="微软雅黑" panose="020B0503020204020204" pitchFamily="34" charset="-122"/>
              </a:rPr>
              <a:t>C</a:t>
            </a:r>
            <a:r>
              <a:rPr lang="en-US" altLang="en-US" sz="2400" dirty="0">
                <a:solidFill>
                  <a:srgbClr val="000000"/>
                </a:solidFill>
                <a:latin typeface="微软雅黑" panose="020B0503020204020204" pitchFamily="34" charset="-122"/>
                <a:ea typeface="微软雅黑" panose="020B0503020204020204" pitchFamily="34" charset="-122"/>
              </a:rPr>
              <a:t>，</a:t>
            </a: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en-US" sz="2400" dirty="0">
                <a:solidFill>
                  <a:srgbClr val="000000"/>
                </a:solidFill>
                <a:latin typeface="微软雅黑" panose="020B0503020204020204" pitchFamily="34" charset="-122"/>
                <a:ea typeface="微软雅黑" panose="020B0503020204020204" pitchFamily="34" charset="-122"/>
              </a:rPr>
              <a:t>，</a:t>
            </a:r>
            <a:r>
              <a:rPr lang="en-US" altLang="zh-CN" sz="2400" i="1" dirty="0">
                <a:solidFill>
                  <a:srgbClr val="000000"/>
                </a:solidFill>
                <a:latin typeface="微软雅黑" panose="020B0503020204020204" pitchFamily="34" charset="-122"/>
                <a:ea typeface="微软雅黑" panose="020B0503020204020204" pitchFamily="34" charset="-122"/>
              </a:rPr>
              <a:t>E</a:t>
            </a:r>
            <a:r>
              <a:rPr lang="en-US" altLang="en-US" sz="2400" dirty="0">
                <a:solidFill>
                  <a:srgbClr val="000000"/>
                </a:solidFill>
                <a:latin typeface="微软雅黑" panose="020B0503020204020204" pitchFamily="34" charset="-122"/>
                <a:ea typeface="微软雅黑" panose="020B0503020204020204" pitchFamily="34" charset="-122"/>
              </a:rPr>
              <a:t>，</a:t>
            </a:r>
            <a:r>
              <a:rPr lang="en-US" altLang="zh-CN" sz="2400" i="1" dirty="0">
                <a:solidFill>
                  <a:srgbClr val="000000"/>
                </a:solidFill>
                <a:latin typeface="微软雅黑" panose="020B0503020204020204" pitchFamily="34" charset="-122"/>
                <a:ea typeface="微软雅黑" panose="020B0503020204020204" pitchFamily="34" charset="-122"/>
              </a:rPr>
              <a:t>A</a:t>
            </a:r>
            <a:r>
              <a:rPr lang="en-US" altLang="en-US" sz="2400" dirty="0">
                <a:solidFill>
                  <a:srgbClr val="000000"/>
                </a:solidFill>
                <a:latin typeface="微软雅黑" panose="020B0503020204020204" pitchFamily="34" charset="-122"/>
                <a:ea typeface="微软雅黑" panose="020B0503020204020204" pitchFamily="34" charset="-122"/>
              </a:rPr>
              <a:t>） </a:t>
            </a:r>
          </a:p>
        </p:txBody>
      </p:sp>
      <p:sp>
        <p:nvSpPr>
          <p:cNvPr id="74761" name="Line 9"/>
          <p:cNvSpPr/>
          <p:nvPr/>
        </p:nvSpPr>
        <p:spPr>
          <a:xfrm>
            <a:off x="2743200" y="2895600"/>
            <a:ext cx="4038600" cy="0"/>
          </a:xfrm>
          <a:prstGeom prst="line">
            <a:avLst/>
          </a:prstGeom>
          <a:ln w="38100" cap="flat" cmpd="sng">
            <a:solidFill>
              <a:srgbClr val="FF0000"/>
            </a:solidFill>
            <a:prstDash val="solid"/>
            <a:headEnd type="none" w="med" len="med"/>
            <a:tailEnd type="none" w="med" len="med"/>
          </a:ln>
        </p:spPr>
      </p:sp>
      <p:sp>
        <p:nvSpPr>
          <p:cNvPr id="74762" name="Line 10"/>
          <p:cNvSpPr/>
          <p:nvPr>
            <p:custDataLst>
              <p:tags r:id="rId5"/>
            </p:custDataLst>
          </p:nvPr>
        </p:nvSpPr>
        <p:spPr>
          <a:xfrm>
            <a:off x="6781800" y="2895600"/>
            <a:ext cx="990600" cy="1676400"/>
          </a:xfrm>
          <a:prstGeom prst="line">
            <a:avLst/>
          </a:prstGeom>
          <a:ln w="38100" cap="flat" cmpd="sng">
            <a:solidFill>
              <a:schemeClr val="accent2"/>
            </a:solidFill>
            <a:prstDash val="solid"/>
            <a:headEnd type="none" w="med" len="med"/>
            <a:tailEnd type="none" w="med" len="med"/>
          </a:ln>
        </p:spPr>
      </p:sp>
      <p:sp>
        <p:nvSpPr>
          <p:cNvPr id="74764" name="Line 12"/>
          <p:cNvSpPr/>
          <p:nvPr/>
        </p:nvSpPr>
        <p:spPr>
          <a:xfrm flipH="1">
            <a:off x="3886200" y="4572000"/>
            <a:ext cx="3886200" cy="609600"/>
          </a:xfrm>
          <a:prstGeom prst="line">
            <a:avLst/>
          </a:prstGeom>
          <a:ln w="38100" cap="flat" cmpd="sng">
            <a:solidFill>
              <a:srgbClr val="FF0000"/>
            </a:solidFill>
            <a:prstDash val="solid"/>
            <a:headEnd type="none" w="med" len="med"/>
            <a:tailEnd type="none" w="med" len="med"/>
          </a:ln>
        </p:spPr>
      </p:sp>
      <p:sp>
        <p:nvSpPr>
          <p:cNvPr id="74765" name="Line 13"/>
          <p:cNvSpPr/>
          <p:nvPr>
            <p:custDataLst>
              <p:tags r:id="rId6"/>
            </p:custDataLst>
          </p:nvPr>
        </p:nvSpPr>
        <p:spPr>
          <a:xfrm flipH="1" flipV="1">
            <a:off x="1371600" y="4267200"/>
            <a:ext cx="2514600" cy="914400"/>
          </a:xfrm>
          <a:prstGeom prst="line">
            <a:avLst/>
          </a:prstGeom>
          <a:ln w="38100" cap="flat" cmpd="sng">
            <a:solidFill>
              <a:schemeClr val="accent2"/>
            </a:solidFill>
            <a:prstDash val="solid"/>
            <a:headEnd type="none" w="med" len="med"/>
            <a:tailEnd type="none" w="med" len="med"/>
          </a:ln>
        </p:spPr>
      </p:sp>
      <p:sp>
        <p:nvSpPr>
          <p:cNvPr id="74766" name="Line 14"/>
          <p:cNvSpPr/>
          <p:nvPr>
            <p:custDataLst>
              <p:tags r:id="rId7"/>
            </p:custDataLst>
          </p:nvPr>
        </p:nvSpPr>
        <p:spPr>
          <a:xfrm flipV="1">
            <a:off x="1371600" y="2895600"/>
            <a:ext cx="1371600" cy="1371600"/>
          </a:xfrm>
          <a:prstGeom prst="line">
            <a:avLst/>
          </a:prstGeom>
          <a:ln w="38100" cap="flat" cmpd="sng">
            <a:solidFill>
              <a:schemeClr val="accent2"/>
            </a:solidFill>
            <a:prstDash val="solid"/>
            <a:headEnd type="none" w="med" len="med"/>
            <a:tailEnd type="none" w="med" len="med"/>
          </a:ln>
        </p:spPr>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74761"/>
                                        </p:tgtEl>
                                        <p:attrNameLst>
                                          <p:attrName>style.visibility</p:attrName>
                                        </p:attrNameLst>
                                      </p:cBhvr>
                                      <p:to>
                                        <p:strVal val="visible"/>
                                      </p:to>
                                    </p:set>
                                    <p:anim calcmode="lin" valueType="num">
                                      <p:cBhvr>
                                        <p:cTn id="12" dur="500" fill="hold"/>
                                        <p:tgtEl>
                                          <p:spTgt spid="74761"/>
                                        </p:tgtEl>
                                        <p:attrNameLst>
                                          <p:attrName>ppt_x</p:attrName>
                                        </p:attrNameLst>
                                      </p:cBhvr>
                                      <p:tavLst>
                                        <p:tav tm="0">
                                          <p:val>
                                            <p:strVal val="#ppt_x-#ppt_w/2"/>
                                          </p:val>
                                        </p:tav>
                                        <p:tav tm="100000">
                                          <p:val>
                                            <p:strVal val="#ppt_x"/>
                                          </p:val>
                                        </p:tav>
                                      </p:tavLst>
                                    </p:anim>
                                    <p:anim calcmode="lin" valueType="num">
                                      <p:cBhvr>
                                        <p:cTn id="13" dur="500" fill="hold"/>
                                        <p:tgtEl>
                                          <p:spTgt spid="74761"/>
                                        </p:tgtEl>
                                        <p:attrNameLst>
                                          <p:attrName>ppt_y</p:attrName>
                                        </p:attrNameLst>
                                      </p:cBhvr>
                                      <p:tavLst>
                                        <p:tav tm="0">
                                          <p:val>
                                            <p:strVal val="#ppt_y"/>
                                          </p:val>
                                        </p:tav>
                                        <p:tav tm="100000">
                                          <p:val>
                                            <p:strVal val="#ppt_y"/>
                                          </p:val>
                                        </p:tav>
                                      </p:tavLst>
                                    </p:anim>
                                    <p:anim calcmode="lin" valueType="num">
                                      <p:cBhvr>
                                        <p:cTn id="14" dur="500" fill="hold"/>
                                        <p:tgtEl>
                                          <p:spTgt spid="74761"/>
                                        </p:tgtEl>
                                        <p:attrNameLst>
                                          <p:attrName>ppt_w</p:attrName>
                                        </p:attrNameLst>
                                      </p:cBhvr>
                                      <p:tavLst>
                                        <p:tav tm="0">
                                          <p:val>
                                            <p:fltVal val="0"/>
                                          </p:val>
                                        </p:tav>
                                        <p:tav tm="100000">
                                          <p:val>
                                            <p:strVal val="#ppt_w"/>
                                          </p:val>
                                        </p:tav>
                                      </p:tavLst>
                                    </p:anim>
                                    <p:anim calcmode="lin" valueType="num">
                                      <p:cBhvr>
                                        <p:cTn id="15" dur="500" fill="hold"/>
                                        <p:tgtEl>
                                          <p:spTgt spid="74761"/>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 fill="hold" nodeType="clickEffect">
                                  <p:stCondLst>
                                    <p:cond delay="0"/>
                                  </p:stCondLst>
                                  <p:childTnLst>
                                    <p:set>
                                      <p:cBhvr>
                                        <p:cTn id="19" dur="1" fill="hold">
                                          <p:stCondLst>
                                            <p:cond delay="0"/>
                                          </p:stCondLst>
                                        </p:cTn>
                                        <p:tgtEl>
                                          <p:spTgt spid="74762"/>
                                        </p:tgtEl>
                                        <p:attrNameLst>
                                          <p:attrName>style.visibility</p:attrName>
                                        </p:attrNameLst>
                                      </p:cBhvr>
                                      <p:to>
                                        <p:strVal val="visible"/>
                                      </p:to>
                                    </p:set>
                                    <p:anim calcmode="lin" valueType="num">
                                      <p:cBhvr>
                                        <p:cTn id="20" dur="500" fill="hold"/>
                                        <p:tgtEl>
                                          <p:spTgt spid="74762"/>
                                        </p:tgtEl>
                                        <p:attrNameLst>
                                          <p:attrName>ppt_x</p:attrName>
                                        </p:attrNameLst>
                                      </p:cBhvr>
                                      <p:tavLst>
                                        <p:tav tm="0">
                                          <p:val>
                                            <p:strVal val="#ppt_x"/>
                                          </p:val>
                                        </p:tav>
                                        <p:tav tm="100000">
                                          <p:val>
                                            <p:strVal val="#ppt_x"/>
                                          </p:val>
                                        </p:tav>
                                      </p:tavLst>
                                    </p:anim>
                                    <p:anim calcmode="lin" valueType="num">
                                      <p:cBhvr>
                                        <p:cTn id="21" dur="500" fill="hold"/>
                                        <p:tgtEl>
                                          <p:spTgt spid="74762"/>
                                        </p:tgtEl>
                                        <p:attrNameLst>
                                          <p:attrName>ppt_y</p:attrName>
                                        </p:attrNameLst>
                                      </p:cBhvr>
                                      <p:tavLst>
                                        <p:tav tm="0">
                                          <p:val>
                                            <p:strVal val="#ppt_y-#ppt_h/2"/>
                                          </p:val>
                                        </p:tav>
                                        <p:tav tm="100000">
                                          <p:val>
                                            <p:strVal val="#ppt_y"/>
                                          </p:val>
                                        </p:tav>
                                      </p:tavLst>
                                    </p:anim>
                                    <p:anim calcmode="lin" valueType="num">
                                      <p:cBhvr>
                                        <p:cTn id="22" dur="500" fill="hold"/>
                                        <p:tgtEl>
                                          <p:spTgt spid="74762"/>
                                        </p:tgtEl>
                                        <p:attrNameLst>
                                          <p:attrName>ppt_w</p:attrName>
                                        </p:attrNameLst>
                                      </p:cBhvr>
                                      <p:tavLst>
                                        <p:tav tm="0">
                                          <p:val>
                                            <p:strVal val="#ppt_w"/>
                                          </p:val>
                                        </p:tav>
                                        <p:tav tm="100000">
                                          <p:val>
                                            <p:strVal val="#ppt_w"/>
                                          </p:val>
                                        </p:tav>
                                      </p:tavLst>
                                    </p:anim>
                                    <p:anim calcmode="lin" valueType="num">
                                      <p:cBhvr>
                                        <p:cTn id="23" dur="500" fill="hold"/>
                                        <p:tgtEl>
                                          <p:spTgt spid="74762"/>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2" fill="hold" nodeType="clickEffect">
                                  <p:stCondLst>
                                    <p:cond delay="0"/>
                                  </p:stCondLst>
                                  <p:childTnLst>
                                    <p:set>
                                      <p:cBhvr>
                                        <p:cTn id="27" dur="1" fill="hold">
                                          <p:stCondLst>
                                            <p:cond delay="0"/>
                                          </p:stCondLst>
                                        </p:cTn>
                                        <p:tgtEl>
                                          <p:spTgt spid="74764"/>
                                        </p:tgtEl>
                                        <p:attrNameLst>
                                          <p:attrName>style.visibility</p:attrName>
                                        </p:attrNameLst>
                                      </p:cBhvr>
                                      <p:to>
                                        <p:strVal val="visible"/>
                                      </p:to>
                                    </p:set>
                                    <p:anim calcmode="lin" valueType="num">
                                      <p:cBhvr>
                                        <p:cTn id="28" dur="500" fill="hold"/>
                                        <p:tgtEl>
                                          <p:spTgt spid="74764"/>
                                        </p:tgtEl>
                                        <p:attrNameLst>
                                          <p:attrName>ppt_x</p:attrName>
                                        </p:attrNameLst>
                                      </p:cBhvr>
                                      <p:tavLst>
                                        <p:tav tm="0">
                                          <p:val>
                                            <p:strVal val="#ppt_x+#ppt_w/2"/>
                                          </p:val>
                                        </p:tav>
                                        <p:tav tm="100000">
                                          <p:val>
                                            <p:strVal val="#ppt_x"/>
                                          </p:val>
                                        </p:tav>
                                      </p:tavLst>
                                    </p:anim>
                                    <p:anim calcmode="lin" valueType="num">
                                      <p:cBhvr>
                                        <p:cTn id="29" dur="500" fill="hold"/>
                                        <p:tgtEl>
                                          <p:spTgt spid="74764"/>
                                        </p:tgtEl>
                                        <p:attrNameLst>
                                          <p:attrName>ppt_y</p:attrName>
                                        </p:attrNameLst>
                                      </p:cBhvr>
                                      <p:tavLst>
                                        <p:tav tm="0">
                                          <p:val>
                                            <p:strVal val="#ppt_y"/>
                                          </p:val>
                                        </p:tav>
                                        <p:tav tm="100000">
                                          <p:val>
                                            <p:strVal val="#ppt_y"/>
                                          </p:val>
                                        </p:tav>
                                      </p:tavLst>
                                    </p:anim>
                                    <p:anim calcmode="lin" valueType="num">
                                      <p:cBhvr>
                                        <p:cTn id="30" dur="500" fill="hold"/>
                                        <p:tgtEl>
                                          <p:spTgt spid="74764"/>
                                        </p:tgtEl>
                                        <p:attrNameLst>
                                          <p:attrName>ppt_w</p:attrName>
                                        </p:attrNameLst>
                                      </p:cBhvr>
                                      <p:tavLst>
                                        <p:tav tm="0">
                                          <p:val>
                                            <p:fltVal val="0"/>
                                          </p:val>
                                        </p:tav>
                                        <p:tav tm="100000">
                                          <p:val>
                                            <p:strVal val="#ppt_w"/>
                                          </p:val>
                                        </p:tav>
                                      </p:tavLst>
                                    </p:anim>
                                    <p:anim calcmode="lin" valueType="num">
                                      <p:cBhvr>
                                        <p:cTn id="31" dur="500" fill="hold"/>
                                        <p:tgtEl>
                                          <p:spTgt spid="74764"/>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2" fill="hold" nodeType="clickEffect">
                                  <p:stCondLst>
                                    <p:cond delay="0"/>
                                  </p:stCondLst>
                                  <p:childTnLst>
                                    <p:set>
                                      <p:cBhvr>
                                        <p:cTn id="35" dur="1" fill="hold">
                                          <p:stCondLst>
                                            <p:cond delay="0"/>
                                          </p:stCondLst>
                                        </p:cTn>
                                        <p:tgtEl>
                                          <p:spTgt spid="74765"/>
                                        </p:tgtEl>
                                        <p:attrNameLst>
                                          <p:attrName>style.visibility</p:attrName>
                                        </p:attrNameLst>
                                      </p:cBhvr>
                                      <p:to>
                                        <p:strVal val="visible"/>
                                      </p:to>
                                    </p:set>
                                    <p:anim calcmode="lin" valueType="num">
                                      <p:cBhvr>
                                        <p:cTn id="36" dur="500" fill="hold"/>
                                        <p:tgtEl>
                                          <p:spTgt spid="74765"/>
                                        </p:tgtEl>
                                        <p:attrNameLst>
                                          <p:attrName>ppt_x</p:attrName>
                                        </p:attrNameLst>
                                      </p:cBhvr>
                                      <p:tavLst>
                                        <p:tav tm="0">
                                          <p:val>
                                            <p:strVal val="#ppt_x+#ppt_w/2"/>
                                          </p:val>
                                        </p:tav>
                                        <p:tav tm="100000">
                                          <p:val>
                                            <p:strVal val="#ppt_x"/>
                                          </p:val>
                                        </p:tav>
                                      </p:tavLst>
                                    </p:anim>
                                    <p:anim calcmode="lin" valueType="num">
                                      <p:cBhvr>
                                        <p:cTn id="37" dur="500" fill="hold"/>
                                        <p:tgtEl>
                                          <p:spTgt spid="74765"/>
                                        </p:tgtEl>
                                        <p:attrNameLst>
                                          <p:attrName>ppt_y</p:attrName>
                                        </p:attrNameLst>
                                      </p:cBhvr>
                                      <p:tavLst>
                                        <p:tav tm="0">
                                          <p:val>
                                            <p:strVal val="#ppt_y"/>
                                          </p:val>
                                        </p:tav>
                                        <p:tav tm="100000">
                                          <p:val>
                                            <p:strVal val="#ppt_y"/>
                                          </p:val>
                                        </p:tav>
                                      </p:tavLst>
                                    </p:anim>
                                    <p:anim calcmode="lin" valueType="num">
                                      <p:cBhvr>
                                        <p:cTn id="38" dur="500" fill="hold"/>
                                        <p:tgtEl>
                                          <p:spTgt spid="74765"/>
                                        </p:tgtEl>
                                        <p:attrNameLst>
                                          <p:attrName>ppt_w</p:attrName>
                                        </p:attrNameLst>
                                      </p:cBhvr>
                                      <p:tavLst>
                                        <p:tav tm="0">
                                          <p:val>
                                            <p:fltVal val="0"/>
                                          </p:val>
                                        </p:tav>
                                        <p:tav tm="100000">
                                          <p:val>
                                            <p:strVal val="#ppt_w"/>
                                          </p:val>
                                        </p:tav>
                                      </p:tavLst>
                                    </p:anim>
                                    <p:anim calcmode="lin" valueType="num">
                                      <p:cBhvr>
                                        <p:cTn id="39" dur="500" fill="hold"/>
                                        <p:tgtEl>
                                          <p:spTgt spid="74765"/>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4" fill="hold" nodeType="clickEffect">
                                  <p:stCondLst>
                                    <p:cond delay="0"/>
                                  </p:stCondLst>
                                  <p:childTnLst>
                                    <p:set>
                                      <p:cBhvr>
                                        <p:cTn id="43" dur="1" fill="hold">
                                          <p:stCondLst>
                                            <p:cond delay="0"/>
                                          </p:stCondLst>
                                        </p:cTn>
                                        <p:tgtEl>
                                          <p:spTgt spid="74766"/>
                                        </p:tgtEl>
                                        <p:attrNameLst>
                                          <p:attrName>style.visibility</p:attrName>
                                        </p:attrNameLst>
                                      </p:cBhvr>
                                      <p:to>
                                        <p:strVal val="visible"/>
                                      </p:to>
                                    </p:set>
                                    <p:anim calcmode="lin" valueType="num">
                                      <p:cBhvr>
                                        <p:cTn id="44" dur="500" fill="hold"/>
                                        <p:tgtEl>
                                          <p:spTgt spid="74766"/>
                                        </p:tgtEl>
                                        <p:attrNameLst>
                                          <p:attrName>ppt_x</p:attrName>
                                        </p:attrNameLst>
                                      </p:cBhvr>
                                      <p:tavLst>
                                        <p:tav tm="0">
                                          <p:val>
                                            <p:strVal val="#ppt_x"/>
                                          </p:val>
                                        </p:tav>
                                        <p:tav tm="100000">
                                          <p:val>
                                            <p:strVal val="#ppt_x"/>
                                          </p:val>
                                        </p:tav>
                                      </p:tavLst>
                                    </p:anim>
                                    <p:anim calcmode="lin" valueType="num">
                                      <p:cBhvr>
                                        <p:cTn id="45" dur="500" fill="hold"/>
                                        <p:tgtEl>
                                          <p:spTgt spid="74766"/>
                                        </p:tgtEl>
                                        <p:attrNameLst>
                                          <p:attrName>ppt_y</p:attrName>
                                        </p:attrNameLst>
                                      </p:cBhvr>
                                      <p:tavLst>
                                        <p:tav tm="0">
                                          <p:val>
                                            <p:strVal val="#ppt_y+#ppt_h/2"/>
                                          </p:val>
                                        </p:tav>
                                        <p:tav tm="100000">
                                          <p:val>
                                            <p:strVal val="#ppt_y"/>
                                          </p:val>
                                        </p:tav>
                                      </p:tavLst>
                                    </p:anim>
                                    <p:anim calcmode="lin" valueType="num">
                                      <p:cBhvr>
                                        <p:cTn id="46" dur="500" fill="hold"/>
                                        <p:tgtEl>
                                          <p:spTgt spid="74766"/>
                                        </p:tgtEl>
                                        <p:attrNameLst>
                                          <p:attrName>ppt_w</p:attrName>
                                        </p:attrNameLst>
                                      </p:cBhvr>
                                      <p:tavLst>
                                        <p:tav tm="0">
                                          <p:val>
                                            <p:strVal val="#ppt_w"/>
                                          </p:val>
                                        </p:tav>
                                        <p:tav tm="100000">
                                          <p:val>
                                            <p:strVal val="#ppt_w"/>
                                          </p:val>
                                        </p:tav>
                                      </p:tavLst>
                                    </p:anim>
                                    <p:anim calcmode="lin" valueType="num">
                                      <p:cBhvr>
                                        <p:cTn id="47" dur="500" fill="hold"/>
                                        <p:tgtEl>
                                          <p:spTgt spid="74766"/>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74760"/>
                                        </p:tgtEl>
                                        <p:attrNameLst>
                                          <p:attrName>style.visibility</p:attrName>
                                        </p:attrNameLst>
                                      </p:cBhvr>
                                      <p:to>
                                        <p:strVal val="visible"/>
                                      </p:to>
                                    </p:set>
                                    <p:animEffect transition="in" filter="box(in)">
                                      <p:cBhvr>
                                        <p:cTn id="52" dur="500"/>
                                        <p:tgtEl>
                                          <p:spTgt spid="74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02114" name="组合 7"/>
          <p:cNvGrpSpPr/>
          <p:nvPr/>
        </p:nvGrpSpPr>
        <p:grpSpPr>
          <a:xfrm>
            <a:off x="3001963" y="6045200"/>
            <a:ext cx="6142037" cy="812800"/>
            <a:chOff x="4001597" y="5613400"/>
            <a:chExt cx="8190403" cy="1244600"/>
          </a:xfrm>
        </p:grpSpPr>
        <p:sp>
          <p:nvSpPr>
            <p:cNvPr id="9" name="任意多边形: 形状 8"/>
            <p:cNvSpPr/>
            <p:nvPr>
              <p:custDataLst>
                <p:tags r:id="rId170"/>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71"/>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62181"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AA684985-8996-43D5-AB3D-E24873139E67}"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23</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2182"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5.2.2  状态空间的图描述</a:t>
            </a:r>
          </a:p>
        </p:txBody>
      </p:sp>
      <p:sp>
        <p:nvSpPr>
          <p:cNvPr id="602117" name="Rectangle 5"/>
          <p:cNvSpPr/>
          <p:nvPr>
            <p:custDataLst>
              <p:tags r:id="rId2"/>
            </p:custDataLst>
          </p:nvPr>
        </p:nvSpPr>
        <p:spPr>
          <a:xfrm>
            <a:off x="2057400" y="1724025"/>
            <a:ext cx="9144000" cy="368300"/>
          </a:xfrm>
          <a:prstGeom prst="rect">
            <a:avLst/>
          </a:prstGeom>
          <a:noFill/>
          <a:ln w="9525">
            <a:noFill/>
          </a:ln>
        </p:spPr>
        <p:txBody>
          <a:bodyPr>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602118" name="Group 7"/>
          <p:cNvGrpSpPr>
            <a:grpSpLocks noChangeAspect="1"/>
          </p:cNvGrpSpPr>
          <p:nvPr/>
        </p:nvGrpSpPr>
        <p:grpSpPr>
          <a:xfrm>
            <a:off x="34925" y="765175"/>
            <a:ext cx="9080500" cy="5681663"/>
            <a:chOff x="-9" y="477"/>
            <a:chExt cx="5720" cy="3579"/>
          </a:xfrm>
        </p:grpSpPr>
        <p:sp>
          <p:nvSpPr>
            <p:cNvPr id="602119" name="AutoShape 6"/>
            <p:cNvSpPr>
              <a:spLocks noChangeAspect="1" noTextEdit="1"/>
            </p:cNvSpPr>
            <p:nvPr>
              <p:custDataLst>
                <p:tags r:id="rId3"/>
              </p:custDataLst>
            </p:nvPr>
          </p:nvSpPr>
          <p:spPr>
            <a:xfrm>
              <a:off x="96" y="576"/>
              <a:ext cx="5520" cy="3456"/>
            </a:xfrm>
            <a:prstGeom prst="rect">
              <a:avLst/>
            </a:prstGeom>
            <a:solidFill>
              <a:schemeClr val="bg2"/>
            </a:solidFill>
            <a:ln w="9525" cap="flat" cmpd="sng">
              <a:solidFill>
                <a:srgbClr val="808080"/>
              </a:solidFill>
              <a:prstDash val="solid"/>
              <a:miter/>
              <a:headEnd type="none" w="med" len="med"/>
              <a:tailEnd type="none" w="med" len="med"/>
            </a:ln>
          </p:spPr>
          <p:txBody>
            <a:bodyPr/>
            <a:lstStyle/>
            <a:p>
              <a:endParaRPr lang="zh-CN" altLang="en-US"/>
            </a:p>
          </p:txBody>
        </p:sp>
        <p:sp>
          <p:nvSpPr>
            <p:cNvPr id="602120" name="Rectangle 8"/>
            <p:cNvSpPr/>
            <p:nvPr/>
          </p:nvSpPr>
          <p:spPr>
            <a:xfrm>
              <a:off x="-9" y="49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grpSp>
          <p:nvGrpSpPr>
            <p:cNvPr id="602121" name="Group 16"/>
            <p:cNvGrpSpPr/>
            <p:nvPr/>
          </p:nvGrpSpPr>
          <p:grpSpPr>
            <a:xfrm>
              <a:off x="5308" y="1142"/>
              <a:ext cx="403" cy="209"/>
              <a:chOff x="5308" y="1142"/>
              <a:chExt cx="403" cy="209"/>
            </a:xfrm>
          </p:grpSpPr>
          <p:sp>
            <p:nvSpPr>
              <p:cNvPr id="602445" name="Freeform 9"/>
              <p:cNvSpPr/>
              <p:nvPr>
                <p:custDataLst>
                  <p:tags r:id="rId163"/>
                </p:custDataLst>
              </p:nvPr>
            </p:nvSpPr>
            <p:spPr>
              <a:xfrm>
                <a:off x="5308" y="1142"/>
                <a:ext cx="45" cy="27"/>
              </a:xfrm>
              <a:custGeom>
                <a:avLst/>
                <a:gdLst>
                  <a:gd name="txL" fmla="*/ 0 w 45"/>
                  <a:gd name="txT" fmla="*/ 0 h 27"/>
                  <a:gd name="txR" fmla="*/ 45 w 45"/>
                  <a:gd name="txB" fmla="*/ 27 h 27"/>
                </a:gdLst>
                <a:ahLst/>
                <a:cxnLst>
                  <a:cxn ang="0">
                    <a:pos x="10" y="2"/>
                  </a:cxn>
                  <a:cxn ang="0">
                    <a:pos x="5" y="0"/>
                  </a:cxn>
                  <a:cxn ang="0">
                    <a:pos x="5" y="0"/>
                  </a:cxn>
                  <a:cxn ang="0">
                    <a:pos x="2" y="2"/>
                  </a:cxn>
                  <a:cxn ang="0">
                    <a:pos x="0" y="5"/>
                  </a:cxn>
                  <a:cxn ang="0">
                    <a:pos x="0" y="5"/>
                  </a:cxn>
                  <a:cxn ang="0">
                    <a:pos x="2" y="9"/>
                  </a:cxn>
                  <a:cxn ang="0">
                    <a:pos x="35" y="25"/>
                  </a:cxn>
                  <a:cxn ang="0">
                    <a:pos x="37" y="27"/>
                  </a:cxn>
                  <a:cxn ang="0">
                    <a:pos x="40" y="27"/>
                  </a:cxn>
                  <a:cxn ang="0">
                    <a:pos x="42" y="25"/>
                  </a:cxn>
                  <a:cxn ang="0">
                    <a:pos x="45" y="23"/>
                  </a:cxn>
                  <a:cxn ang="0">
                    <a:pos x="45" y="21"/>
                  </a:cxn>
                  <a:cxn ang="0">
                    <a:pos x="42" y="18"/>
                  </a:cxn>
                  <a:cxn ang="0">
                    <a:pos x="10" y="2"/>
                  </a:cxn>
                </a:cxnLst>
                <a:rect l="txL" t="txT" r="txR" b="txB"/>
                <a:pathLst>
                  <a:path w="45" h="27">
                    <a:moveTo>
                      <a:pt x="10" y="2"/>
                    </a:moveTo>
                    <a:lnTo>
                      <a:pt x="5" y="0"/>
                    </a:lnTo>
                    <a:lnTo>
                      <a:pt x="2" y="2"/>
                    </a:lnTo>
                    <a:lnTo>
                      <a:pt x="0" y="5"/>
                    </a:lnTo>
                    <a:lnTo>
                      <a:pt x="2" y="9"/>
                    </a:lnTo>
                    <a:lnTo>
                      <a:pt x="35" y="25"/>
                    </a:lnTo>
                    <a:lnTo>
                      <a:pt x="37" y="27"/>
                    </a:lnTo>
                    <a:lnTo>
                      <a:pt x="40" y="27"/>
                    </a:lnTo>
                    <a:lnTo>
                      <a:pt x="42" y="25"/>
                    </a:lnTo>
                    <a:lnTo>
                      <a:pt x="45" y="23"/>
                    </a:lnTo>
                    <a:lnTo>
                      <a:pt x="45" y="21"/>
                    </a:lnTo>
                    <a:lnTo>
                      <a:pt x="42" y="18"/>
                    </a:lnTo>
                    <a:lnTo>
                      <a:pt x="10" y="2"/>
                    </a:lnTo>
                    <a:close/>
                  </a:path>
                </a:pathLst>
              </a:custGeom>
              <a:solidFill>
                <a:srgbClr val="000000">
                  <a:alpha val="100000"/>
                </a:srgbClr>
              </a:solidFill>
              <a:ln w="9525">
                <a:noFill/>
              </a:ln>
            </p:spPr>
            <p:txBody>
              <a:bodyPr/>
              <a:lstStyle/>
              <a:p>
                <a:endParaRPr lang="zh-CN" altLang="en-US"/>
              </a:p>
            </p:txBody>
          </p:sp>
          <p:sp>
            <p:nvSpPr>
              <p:cNvPr id="602446" name="Freeform 10"/>
              <p:cNvSpPr/>
              <p:nvPr>
                <p:custDataLst>
                  <p:tags r:id="rId164"/>
                </p:custDataLst>
              </p:nvPr>
            </p:nvSpPr>
            <p:spPr>
              <a:xfrm>
                <a:off x="5368" y="1174"/>
                <a:ext cx="44" cy="25"/>
              </a:xfrm>
              <a:custGeom>
                <a:avLst/>
                <a:gdLst>
                  <a:gd name="txL" fmla="*/ 0 w 44"/>
                  <a:gd name="txT" fmla="*/ 0 h 25"/>
                  <a:gd name="txR" fmla="*/ 44 w 44"/>
                  <a:gd name="txB" fmla="*/ 25 h 25"/>
                </a:gdLst>
                <a:ahLst/>
                <a:cxnLst>
                  <a:cxn ang="0">
                    <a:pos x="10" y="0"/>
                  </a:cxn>
                  <a:cxn ang="0">
                    <a:pos x="7" y="0"/>
                  </a:cxn>
                  <a:cxn ang="0">
                    <a:pos x="5" y="0"/>
                  </a:cxn>
                  <a:cxn ang="0">
                    <a:pos x="2" y="0"/>
                  </a:cxn>
                  <a:cxn ang="0">
                    <a:pos x="0" y="2"/>
                  </a:cxn>
                  <a:cxn ang="0">
                    <a:pos x="0" y="4"/>
                  </a:cxn>
                  <a:cxn ang="0">
                    <a:pos x="2" y="7"/>
                  </a:cxn>
                  <a:cxn ang="0">
                    <a:pos x="37" y="25"/>
                  </a:cxn>
                  <a:cxn ang="0">
                    <a:pos x="39" y="25"/>
                  </a:cxn>
                  <a:cxn ang="0">
                    <a:pos x="42" y="25"/>
                  </a:cxn>
                  <a:cxn ang="0">
                    <a:pos x="44" y="25"/>
                  </a:cxn>
                  <a:cxn ang="0">
                    <a:pos x="44" y="23"/>
                  </a:cxn>
                  <a:cxn ang="0">
                    <a:pos x="44" y="20"/>
                  </a:cxn>
                  <a:cxn ang="0">
                    <a:pos x="44" y="18"/>
                  </a:cxn>
                  <a:cxn ang="0">
                    <a:pos x="10" y="0"/>
                  </a:cxn>
                </a:cxnLst>
                <a:rect l="txL" t="txT" r="txR" b="txB"/>
                <a:pathLst>
                  <a:path w="44" h="25">
                    <a:moveTo>
                      <a:pt x="10" y="0"/>
                    </a:moveTo>
                    <a:lnTo>
                      <a:pt x="7" y="0"/>
                    </a:lnTo>
                    <a:lnTo>
                      <a:pt x="5" y="0"/>
                    </a:lnTo>
                    <a:lnTo>
                      <a:pt x="2" y="0"/>
                    </a:lnTo>
                    <a:lnTo>
                      <a:pt x="0" y="2"/>
                    </a:lnTo>
                    <a:lnTo>
                      <a:pt x="0" y="4"/>
                    </a:lnTo>
                    <a:lnTo>
                      <a:pt x="2" y="7"/>
                    </a:lnTo>
                    <a:lnTo>
                      <a:pt x="37" y="25"/>
                    </a:lnTo>
                    <a:lnTo>
                      <a:pt x="39" y="25"/>
                    </a:lnTo>
                    <a:lnTo>
                      <a:pt x="42" y="25"/>
                    </a:lnTo>
                    <a:lnTo>
                      <a:pt x="44" y="25"/>
                    </a:lnTo>
                    <a:lnTo>
                      <a:pt x="44" y="23"/>
                    </a:lnTo>
                    <a:lnTo>
                      <a:pt x="44" y="20"/>
                    </a:lnTo>
                    <a:lnTo>
                      <a:pt x="44" y="18"/>
                    </a:lnTo>
                    <a:lnTo>
                      <a:pt x="10" y="0"/>
                    </a:lnTo>
                    <a:close/>
                  </a:path>
                </a:pathLst>
              </a:custGeom>
              <a:solidFill>
                <a:srgbClr val="000000">
                  <a:alpha val="100000"/>
                </a:srgbClr>
              </a:solidFill>
              <a:ln w="9525">
                <a:noFill/>
              </a:ln>
            </p:spPr>
            <p:txBody>
              <a:bodyPr/>
              <a:lstStyle/>
              <a:p>
                <a:endParaRPr lang="zh-CN" altLang="en-US"/>
              </a:p>
            </p:txBody>
          </p:sp>
          <p:sp>
            <p:nvSpPr>
              <p:cNvPr id="602447" name="Freeform 11"/>
              <p:cNvSpPr/>
              <p:nvPr>
                <p:custDataLst>
                  <p:tags r:id="rId165"/>
                </p:custDataLst>
              </p:nvPr>
            </p:nvSpPr>
            <p:spPr>
              <a:xfrm>
                <a:off x="5430" y="1203"/>
                <a:ext cx="45" cy="28"/>
              </a:xfrm>
              <a:custGeom>
                <a:avLst/>
                <a:gdLst>
                  <a:gd name="txL" fmla="*/ 0 w 45"/>
                  <a:gd name="txT" fmla="*/ 0 h 28"/>
                  <a:gd name="txR" fmla="*/ 45 w 45"/>
                  <a:gd name="txB" fmla="*/ 28 h 28"/>
                </a:gdLst>
                <a:ahLst/>
                <a:cxnLst>
                  <a:cxn ang="0">
                    <a:pos x="7" y="3"/>
                  </a:cxn>
                  <a:cxn ang="0">
                    <a:pos x="5" y="0"/>
                  </a:cxn>
                  <a:cxn ang="0">
                    <a:pos x="2" y="0"/>
                  </a:cxn>
                  <a:cxn ang="0">
                    <a:pos x="0" y="3"/>
                  </a:cxn>
                  <a:cxn ang="0">
                    <a:pos x="0" y="5"/>
                  </a:cxn>
                  <a:cxn ang="0">
                    <a:pos x="0" y="7"/>
                  </a:cxn>
                  <a:cxn ang="0">
                    <a:pos x="0" y="10"/>
                  </a:cxn>
                  <a:cxn ang="0">
                    <a:pos x="35" y="28"/>
                  </a:cxn>
                  <a:cxn ang="0">
                    <a:pos x="37" y="28"/>
                  </a:cxn>
                  <a:cxn ang="0">
                    <a:pos x="40" y="28"/>
                  </a:cxn>
                  <a:cxn ang="0">
                    <a:pos x="42" y="28"/>
                  </a:cxn>
                  <a:cxn ang="0">
                    <a:pos x="45" y="25"/>
                  </a:cxn>
                  <a:cxn ang="0">
                    <a:pos x="45" y="23"/>
                  </a:cxn>
                  <a:cxn ang="0">
                    <a:pos x="42" y="21"/>
                  </a:cxn>
                  <a:cxn ang="0">
                    <a:pos x="7" y="3"/>
                  </a:cxn>
                </a:cxnLst>
                <a:rect l="txL" t="txT" r="txR" b="txB"/>
                <a:pathLst>
                  <a:path w="45" h="28">
                    <a:moveTo>
                      <a:pt x="7" y="3"/>
                    </a:moveTo>
                    <a:lnTo>
                      <a:pt x="5" y="0"/>
                    </a:lnTo>
                    <a:lnTo>
                      <a:pt x="2" y="0"/>
                    </a:lnTo>
                    <a:lnTo>
                      <a:pt x="0" y="3"/>
                    </a:lnTo>
                    <a:lnTo>
                      <a:pt x="0" y="5"/>
                    </a:lnTo>
                    <a:lnTo>
                      <a:pt x="0" y="7"/>
                    </a:lnTo>
                    <a:lnTo>
                      <a:pt x="0" y="10"/>
                    </a:lnTo>
                    <a:lnTo>
                      <a:pt x="35" y="28"/>
                    </a:lnTo>
                    <a:lnTo>
                      <a:pt x="37" y="28"/>
                    </a:lnTo>
                    <a:lnTo>
                      <a:pt x="40" y="28"/>
                    </a:lnTo>
                    <a:lnTo>
                      <a:pt x="42" y="28"/>
                    </a:lnTo>
                    <a:lnTo>
                      <a:pt x="45" y="25"/>
                    </a:lnTo>
                    <a:lnTo>
                      <a:pt x="45" y="23"/>
                    </a:lnTo>
                    <a:lnTo>
                      <a:pt x="42" y="21"/>
                    </a:lnTo>
                    <a:lnTo>
                      <a:pt x="7" y="3"/>
                    </a:lnTo>
                    <a:close/>
                  </a:path>
                </a:pathLst>
              </a:custGeom>
              <a:solidFill>
                <a:srgbClr val="000000">
                  <a:alpha val="100000"/>
                </a:srgbClr>
              </a:solidFill>
              <a:ln w="9525">
                <a:noFill/>
              </a:ln>
            </p:spPr>
            <p:txBody>
              <a:bodyPr/>
              <a:lstStyle/>
              <a:p>
                <a:endParaRPr lang="zh-CN" altLang="en-US"/>
              </a:p>
            </p:txBody>
          </p:sp>
          <p:sp>
            <p:nvSpPr>
              <p:cNvPr id="602448" name="Freeform 12"/>
              <p:cNvSpPr/>
              <p:nvPr>
                <p:custDataLst>
                  <p:tags r:id="rId166"/>
                </p:custDataLst>
              </p:nvPr>
            </p:nvSpPr>
            <p:spPr>
              <a:xfrm>
                <a:off x="5490" y="1235"/>
                <a:ext cx="44" cy="27"/>
              </a:xfrm>
              <a:custGeom>
                <a:avLst/>
                <a:gdLst>
                  <a:gd name="txL" fmla="*/ 0 w 44"/>
                  <a:gd name="txT" fmla="*/ 0 h 27"/>
                  <a:gd name="txR" fmla="*/ 44 w 44"/>
                  <a:gd name="txB" fmla="*/ 27 h 27"/>
                </a:gdLst>
                <a:ahLst/>
                <a:cxnLst>
                  <a:cxn ang="0">
                    <a:pos x="10" y="0"/>
                  </a:cxn>
                  <a:cxn ang="0">
                    <a:pos x="7" y="0"/>
                  </a:cxn>
                  <a:cxn ang="0">
                    <a:pos x="5" y="0"/>
                  </a:cxn>
                  <a:cxn ang="0">
                    <a:pos x="2" y="0"/>
                  </a:cxn>
                  <a:cxn ang="0">
                    <a:pos x="0" y="2"/>
                  </a:cxn>
                  <a:cxn ang="0">
                    <a:pos x="0" y="5"/>
                  </a:cxn>
                  <a:cxn ang="0">
                    <a:pos x="2" y="7"/>
                  </a:cxn>
                  <a:cxn ang="0">
                    <a:pos x="37" y="25"/>
                  </a:cxn>
                  <a:cxn ang="0">
                    <a:pos x="39" y="27"/>
                  </a:cxn>
                  <a:cxn ang="0">
                    <a:pos x="42" y="27"/>
                  </a:cxn>
                  <a:cxn ang="0">
                    <a:pos x="44" y="25"/>
                  </a:cxn>
                  <a:cxn ang="0">
                    <a:pos x="44" y="23"/>
                  </a:cxn>
                  <a:cxn ang="0">
                    <a:pos x="44" y="21"/>
                  </a:cxn>
                  <a:cxn ang="0">
                    <a:pos x="44" y="18"/>
                  </a:cxn>
                  <a:cxn ang="0">
                    <a:pos x="10" y="0"/>
                  </a:cxn>
                </a:cxnLst>
                <a:rect l="txL" t="txT" r="txR" b="txB"/>
                <a:pathLst>
                  <a:path w="44" h="27">
                    <a:moveTo>
                      <a:pt x="10" y="0"/>
                    </a:moveTo>
                    <a:lnTo>
                      <a:pt x="7" y="0"/>
                    </a:lnTo>
                    <a:lnTo>
                      <a:pt x="5" y="0"/>
                    </a:lnTo>
                    <a:lnTo>
                      <a:pt x="2" y="0"/>
                    </a:lnTo>
                    <a:lnTo>
                      <a:pt x="0" y="2"/>
                    </a:lnTo>
                    <a:lnTo>
                      <a:pt x="0" y="5"/>
                    </a:lnTo>
                    <a:lnTo>
                      <a:pt x="2" y="7"/>
                    </a:lnTo>
                    <a:lnTo>
                      <a:pt x="37" y="25"/>
                    </a:lnTo>
                    <a:lnTo>
                      <a:pt x="39" y="27"/>
                    </a:lnTo>
                    <a:lnTo>
                      <a:pt x="42" y="27"/>
                    </a:lnTo>
                    <a:lnTo>
                      <a:pt x="44" y="25"/>
                    </a:lnTo>
                    <a:lnTo>
                      <a:pt x="44" y="23"/>
                    </a:lnTo>
                    <a:lnTo>
                      <a:pt x="44" y="21"/>
                    </a:lnTo>
                    <a:lnTo>
                      <a:pt x="44" y="18"/>
                    </a:lnTo>
                    <a:lnTo>
                      <a:pt x="10" y="0"/>
                    </a:lnTo>
                    <a:close/>
                  </a:path>
                </a:pathLst>
              </a:custGeom>
              <a:solidFill>
                <a:srgbClr val="000000">
                  <a:alpha val="100000"/>
                </a:srgbClr>
              </a:solidFill>
              <a:ln w="9525">
                <a:noFill/>
              </a:ln>
            </p:spPr>
            <p:txBody>
              <a:bodyPr/>
              <a:lstStyle/>
              <a:p>
                <a:endParaRPr lang="zh-CN" altLang="en-US"/>
              </a:p>
            </p:txBody>
          </p:sp>
          <p:sp>
            <p:nvSpPr>
              <p:cNvPr id="602449" name="Freeform 13"/>
              <p:cNvSpPr/>
              <p:nvPr>
                <p:custDataLst>
                  <p:tags r:id="rId167"/>
                </p:custDataLst>
              </p:nvPr>
            </p:nvSpPr>
            <p:spPr>
              <a:xfrm>
                <a:off x="5552" y="1265"/>
                <a:ext cx="45" cy="27"/>
              </a:xfrm>
              <a:custGeom>
                <a:avLst/>
                <a:gdLst>
                  <a:gd name="txL" fmla="*/ 0 w 45"/>
                  <a:gd name="txT" fmla="*/ 0 h 27"/>
                  <a:gd name="txR" fmla="*/ 45 w 45"/>
                  <a:gd name="txB" fmla="*/ 27 h 27"/>
                </a:gdLst>
                <a:ahLst/>
                <a:cxnLst>
                  <a:cxn ang="0">
                    <a:pos x="7" y="2"/>
                  </a:cxn>
                  <a:cxn ang="0">
                    <a:pos x="5" y="0"/>
                  </a:cxn>
                  <a:cxn ang="0">
                    <a:pos x="2" y="0"/>
                  </a:cxn>
                  <a:cxn ang="0">
                    <a:pos x="0" y="2"/>
                  </a:cxn>
                  <a:cxn ang="0">
                    <a:pos x="0" y="4"/>
                  </a:cxn>
                  <a:cxn ang="0">
                    <a:pos x="0" y="7"/>
                  </a:cxn>
                  <a:cxn ang="0">
                    <a:pos x="0" y="9"/>
                  </a:cxn>
                  <a:cxn ang="0">
                    <a:pos x="35" y="27"/>
                  </a:cxn>
                  <a:cxn ang="0">
                    <a:pos x="37" y="27"/>
                  </a:cxn>
                  <a:cxn ang="0">
                    <a:pos x="40" y="27"/>
                  </a:cxn>
                  <a:cxn ang="0">
                    <a:pos x="42" y="27"/>
                  </a:cxn>
                  <a:cxn ang="0">
                    <a:pos x="45" y="25"/>
                  </a:cxn>
                  <a:cxn ang="0">
                    <a:pos x="45" y="22"/>
                  </a:cxn>
                  <a:cxn ang="0">
                    <a:pos x="42" y="20"/>
                  </a:cxn>
                  <a:cxn ang="0">
                    <a:pos x="7" y="2"/>
                  </a:cxn>
                </a:cxnLst>
                <a:rect l="txL" t="txT" r="txR" b="txB"/>
                <a:pathLst>
                  <a:path w="45" h="27">
                    <a:moveTo>
                      <a:pt x="7" y="2"/>
                    </a:moveTo>
                    <a:lnTo>
                      <a:pt x="5" y="0"/>
                    </a:lnTo>
                    <a:lnTo>
                      <a:pt x="2" y="0"/>
                    </a:lnTo>
                    <a:lnTo>
                      <a:pt x="0" y="2"/>
                    </a:lnTo>
                    <a:lnTo>
                      <a:pt x="0" y="4"/>
                    </a:lnTo>
                    <a:lnTo>
                      <a:pt x="0" y="7"/>
                    </a:lnTo>
                    <a:lnTo>
                      <a:pt x="0" y="9"/>
                    </a:lnTo>
                    <a:lnTo>
                      <a:pt x="35" y="27"/>
                    </a:lnTo>
                    <a:lnTo>
                      <a:pt x="37" y="27"/>
                    </a:lnTo>
                    <a:lnTo>
                      <a:pt x="40" y="27"/>
                    </a:lnTo>
                    <a:lnTo>
                      <a:pt x="42" y="27"/>
                    </a:lnTo>
                    <a:lnTo>
                      <a:pt x="45" y="25"/>
                    </a:lnTo>
                    <a:lnTo>
                      <a:pt x="45" y="22"/>
                    </a:lnTo>
                    <a:lnTo>
                      <a:pt x="42" y="20"/>
                    </a:lnTo>
                    <a:lnTo>
                      <a:pt x="7" y="2"/>
                    </a:lnTo>
                    <a:close/>
                  </a:path>
                </a:pathLst>
              </a:custGeom>
              <a:solidFill>
                <a:srgbClr val="000000">
                  <a:alpha val="100000"/>
                </a:srgbClr>
              </a:solidFill>
              <a:ln w="9525">
                <a:noFill/>
              </a:ln>
            </p:spPr>
            <p:txBody>
              <a:bodyPr/>
              <a:lstStyle/>
              <a:p>
                <a:endParaRPr lang="zh-CN" altLang="en-US"/>
              </a:p>
            </p:txBody>
          </p:sp>
          <p:sp>
            <p:nvSpPr>
              <p:cNvPr id="602450" name="Freeform 14"/>
              <p:cNvSpPr/>
              <p:nvPr>
                <p:custDataLst>
                  <p:tags r:id="rId168"/>
                </p:custDataLst>
              </p:nvPr>
            </p:nvSpPr>
            <p:spPr>
              <a:xfrm>
                <a:off x="5612" y="1297"/>
                <a:ext cx="44" cy="27"/>
              </a:xfrm>
              <a:custGeom>
                <a:avLst/>
                <a:gdLst>
                  <a:gd name="txL" fmla="*/ 0 w 44"/>
                  <a:gd name="txT" fmla="*/ 0 h 27"/>
                  <a:gd name="txR" fmla="*/ 44 w 44"/>
                  <a:gd name="txB" fmla="*/ 27 h 27"/>
                </a:gdLst>
                <a:ahLst/>
                <a:cxnLst>
                  <a:cxn ang="0">
                    <a:pos x="9" y="2"/>
                  </a:cxn>
                  <a:cxn ang="0">
                    <a:pos x="7" y="0"/>
                  </a:cxn>
                  <a:cxn ang="0">
                    <a:pos x="4" y="0"/>
                  </a:cxn>
                  <a:cxn ang="0">
                    <a:pos x="2" y="2"/>
                  </a:cxn>
                  <a:cxn ang="0">
                    <a:pos x="0" y="4"/>
                  </a:cxn>
                  <a:cxn ang="0">
                    <a:pos x="0" y="6"/>
                  </a:cxn>
                  <a:cxn ang="0">
                    <a:pos x="2" y="9"/>
                  </a:cxn>
                  <a:cxn ang="0">
                    <a:pos x="37" y="24"/>
                  </a:cxn>
                  <a:cxn ang="0">
                    <a:pos x="39" y="27"/>
                  </a:cxn>
                  <a:cxn ang="0">
                    <a:pos x="42" y="27"/>
                  </a:cxn>
                  <a:cxn ang="0">
                    <a:pos x="44" y="24"/>
                  </a:cxn>
                  <a:cxn ang="0">
                    <a:pos x="44" y="22"/>
                  </a:cxn>
                  <a:cxn ang="0">
                    <a:pos x="44" y="20"/>
                  </a:cxn>
                  <a:cxn ang="0">
                    <a:pos x="44" y="18"/>
                  </a:cxn>
                  <a:cxn ang="0">
                    <a:pos x="9" y="2"/>
                  </a:cxn>
                </a:cxnLst>
                <a:rect l="txL" t="txT" r="txR" b="txB"/>
                <a:pathLst>
                  <a:path w="44" h="27">
                    <a:moveTo>
                      <a:pt x="9" y="2"/>
                    </a:moveTo>
                    <a:lnTo>
                      <a:pt x="7" y="0"/>
                    </a:lnTo>
                    <a:lnTo>
                      <a:pt x="4" y="0"/>
                    </a:lnTo>
                    <a:lnTo>
                      <a:pt x="2" y="2"/>
                    </a:lnTo>
                    <a:lnTo>
                      <a:pt x="0" y="4"/>
                    </a:lnTo>
                    <a:lnTo>
                      <a:pt x="0" y="6"/>
                    </a:lnTo>
                    <a:lnTo>
                      <a:pt x="2" y="9"/>
                    </a:lnTo>
                    <a:lnTo>
                      <a:pt x="37" y="24"/>
                    </a:lnTo>
                    <a:lnTo>
                      <a:pt x="39" y="27"/>
                    </a:lnTo>
                    <a:lnTo>
                      <a:pt x="42" y="27"/>
                    </a:lnTo>
                    <a:lnTo>
                      <a:pt x="44" y="24"/>
                    </a:lnTo>
                    <a:lnTo>
                      <a:pt x="44" y="22"/>
                    </a:lnTo>
                    <a:lnTo>
                      <a:pt x="44" y="20"/>
                    </a:lnTo>
                    <a:lnTo>
                      <a:pt x="44" y="18"/>
                    </a:lnTo>
                    <a:lnTo>
                      <a:pt x="9" y="2"/>
                    </a:lnTo>
                    <a:close/>
                  </a:path>
                </a:pathLst>
              </a:custGeom>
              <a:solidFill>
                <a:srgbClr val="000000">
                  <a:alpha val="100000"/>
                </a:srgbClr>
              </a:solidFill>
              <a:ln w="9525">
                <a:noFill/>
              </a:ln>
            </p:spPr>
            <p:txBody>
              <a:bodyPr/>
              <a:lstStyle/>
              <a:p>
                <a:endParaRPr lang="zh-CN" altLang="en-US"/>
              </a:p>
            </p:txBody>
          </p:sp>
          <p:sp>
            <p:nvSpPr>
              <p:cNvPr id="602451" name="Freeform 15"/>
              <p:cNvSpPr/>
              <p:nvPr>
                <p:custDataLst>
                  <p:tags r:id="rId169"/>
                </p:custDataLst>
              </p:nvPr>
            </p:nvSpPr>
            <p:spPr>
              <a:xfrm>
                <a:off x="5674" y="1328"/>
                <a:ext cx="37" cy="23"/>
              </a:xfrm>
              <a:custGeom>
                <a:avLst/>
                <a:gdLst>
                  <a:gd name="txL" fmla="*/ 0 w 37"/>
                  <a:gd name="txT" fmla="*/ 0 h 23"/>
                  <a:gd name="txR" fmla="*/ 37 w 37"/>
                  <a:gd name="txB" fmla="*/ 23 h 23"/>
                </a:gdLst>
                <a:ahLst/>
                <a:cxnLst>
                  <a:cxn ang="0">
                    <a:pos x="7" y="0"/>
                  </a:cxn>
                  <a:cxn ang="0">
                    <a:pos x="5" y="0"/>
                  </a:cxn>
                  <a:cxn ang="0">
                    <a:pos x="2" y="0"/>
                  </a:cxn>
                  <a:cxn ang="0">
                    <a:pos x="0" y="0"/>
                  </a:cxn>
                  <a:cxn ang="0">
                    <a:pos x="0" y="3"/>
                  </a:cxn>
                  <a:cxn ang="0">
                    <a:pos x="0" y="5"/>
                  </a:cxn>
                  <a:cxn ang="0">
                    <a:pos x="0" y="7"/>
                  </a:cxn>
                  <a:cxn ang="0">
                    <a:pos x="30" y="23"/>
                  </a:cxn>
                  <a:cxn ang="0">
                    <a:pos x="32" y="23"/>
                  </a:cxn>
                  <a:cxn ang="0">
                    <a:pos x="32" y="23"/>
                  </a:cxn>
                  <a:cxn ang="0">
                    <a:pos x="35" y="21"/>
                  </a:cxn>
                  <a:cxn ang="0">
                    <a:pos x="37" y="18"/>
                  </a:cxn>
                  <a:cxn ang="0">
                    <a:pos x="37" y="18"/>
                  </a:cxn>
                  <a:cxn ang="0">
                    <a:pos x="37" y="16"/>
                  </a:cxn>
                  <a:cxn ang="0">
                    <a:pos x="7" y="0"/>
                  </a:cxn>
                </a:cxnLst>
                <a:rect l="txL" t="txT" r="txR" b="txB"/>
                <a:pathLst>
                  <a:path w="37" h="23">
                    <a:moveTo>
                      <a:pt x="7" y="0"/>
                    </a:moveTo>
                    <a:lnTo>
                      <a:pt x="5" y="0"/>
                    </a:lnTo>
                    <a:lnTo>
                      <a:pt x="2" y="0"/>
                    </a:lnTo>
                    <a:lnTo>
                      <a:pt x="0" y="0"/>
                    </a:lnTo>
                    <a:lnTo>
                      <a:pt x="0" y="3"/>
                    </a:lnTo>
                    <a:lnTo>
                      <a:pt x="0" y="5"/>
                    </a:lnTo>
                    <a:lnTo>
                      <a:pt x="0" y="7"/>
                    </a:lnTo>
                    <a:lnTo>
                      <a:pt x="30" y="23"/>
                    </a:lnTo>
                    <a:lnTo>
                      <a:pt x="32" y="23"/>
                    </a:lnTo>
                    <a:lnTo>
                      <a:pt x="35" y="21"/>
                    </a:lnTo>
                    <a:lnTo>
                      <a:pt x="37" y="18"/>
                    </a:lnTo>
                    <a:lnTo>
                      <a:pt x="37" y="16"/>
                    </a:lnTo>
                    <a:lnTo>
                      <a:pt x="7" y="0"/>
                    </a:lnTo>
                    <a:close/>
                  </a:path>
                </a:pathLst>
              </a:custGeom>
              <a:solidFill>
                <a:srgbClr val="000000">
                  <a:alpha val="100000"/>
                </a:srgbClr>
              </a:solidFill>
              <a:ln w="9525">
                <a:noFill/>
              </a:ln>
            </p:spPr>
            <p:txBody>
              <a:bodyPr/>
              <a:lstStyle/>
              <a:p>
                <a:endParaRPr lang="zh-CN" altLang="en-US"/>
              </a:p>
            </p:txBody>
          </p:sp>
        </p:grpSp>
        <p:sp>
          <p:nvSpPr>
            <p:cNvPr id="602122" name="Rectangle 17"/>
            <p:cNvSpPr/>
            <p:nvPr>
              <p:custDataLst>
                <p:tags r:id="rId4"/>
              </p:custDataLst>
            </p:nvPr>
          </p:nvSpPr>
          <p:spPr>
            <a:xfrm>
              <a:off x="1511" y="3814"/>
              <a:ext cx="3215"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23" name="Rectangle 18"/>
            <p:cNvSpPr/>
            <p:nvPr>
              <p:custDataLst>
                <p:tags r:id="rId5"/>
              </p:custDataLst>
            </p:nvPr>
          </p:nvSpPr>
          <p:spPr>
            <a:xfrm>
              <a:off x="1979" y="3882"/>
              <a:ext cx="80" cy="174"/>
            </a:xfrm>
            <a:prstGeom prst="rect">
              <a:avLst/>
            </a:prstGeom>
            <a:noFill/>
            <a:ln w="9525">
              <a:noFill/>
            </a:ln>
          </p:spPr>
          <p:txBody>
            <a:bodyPr wrap="none" lIns="0" tIns="0" rIns="0" bIns="0">
              <a:spAutoFit/>
            </a:bodyPr>
            <a:lstStyle/>
            <a:p>
              <a:pPr eaLnBrk="1" hangingPunct="1"/>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602124" name="Rectangle 19"/>
            <p:cNvSpPr/>
            <p:nvPr>
              <p:custDataLst>
                <p:tags r:id="rId6"/>
              </p:custDataLst>
            </p:nvPr>
          </p:nvSpPr>
          <p:spPr>
            <a:xfrm>
              <a:off x="2111" y="3878"/>
              <a:ext cx="80" cy="174"/>
            </a:xfrm>
            <a:prstGeom prst="rect">
              <a:avLst/>
            </a:prstGeom>
            <a:noFill/>
            <a:ln w="9525">
              <a:noFill/>
            </a:ln>
          </p:spPr>
          <p:txBody>
            <a:bodyPr wrap="none" lIns="0" tIns="0" rIns="0" bIns="0">
              <a:spAutoFit/>
            </a:bodyPr>
            <a:lstStyle/>
            <a:p>
              <a:pPr eaLnBrk="1" hangingPunct="1"/>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602125" name="Rectangle 20"/>
            <p:cNvSpPr/>
            <p:nvPr/>
          </p:nvSpPr>
          <p:spPr>
            <a:xfrm>
              <a:off x="2407" y="3882"/>
              <a:ext cx="1680" cy="145"/>
            </a:xfrm>
            <a:prstGeom prst="rect">
              <a:avLst/>
            </a:prstGeom>
            <a:noFill/>
            <a:ln w="9525">
              <a:noFill/>
            </a:ln>
          </p:spPr>
          <p:txBody>
            <a:bodyPr wrap="none" lIns="0" tIns="0" rIns="0" bIns="0">
              <a:spAutoFit/>
            </a:bodyPr>
            <a:lstStyle/>
            <a:p>
              <a:pPr algn="ctr" eaLnBrk="1" hangingPunct="1"/>
              <a:r>
                <a:rPr lang="zh-CN" altLang="en-US" sz="1500" dirty="0">
                  <a:solidFill>
                    <a:srgbClr val="000000"/>
                  </a:solidFill>
                  <a:latin typeface="微软雅黑" panose="020B0503020204020204" pitchFamily="34" charset="-122"/>
                  <a:ea typeface="微软雅黑" panose="020B0503020204020204" pitchFamily="34" charset="-122"/>
                </a:rPr>
                <a:t>旅行推销员状态空间图（部分）</a:t>
              </a:r>
            </a:p>
          </p:txBody>
        </p:sp>
        <p:sp>
          <p:nvSpPr>
            <p:cNvPr id="602126" name="Rectangle 21"/>
            <p:cNvSpPr/>
            <p:nvPr/>
          </p:nvSpPr>
          <p:spPr>
            <a:xfrm>
              <a:off x="4253" y="3878"/>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27" name="Rectangle 22"/>
            <p:cNvSpPr/>
            <p:nvPr>
              <p:custDataLst>
                <p:tags r:id="rId7"/>
              </p:custDataLst>
            </p:nvPr>
          </p:nvSpPr>
          <p:spPr>
            <a:xfrm>
              <a:off x="-4" y="3337"/>
              <a:ext cx="806" cy="357"/>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28" name="Rectangle 23"/>
            <p:cNvSpPr/>
            <p:nvPr/>
          </p:nvSpPr>
          <p:spPr>
            <a:xfrm>
              <a:off x="130" y="3399"/>
              <a:ext cx="482"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ABCDEA</a:t>
              </a:r>
            </a:p>
          </p:txBody>
        </p:sp>
        <p:sp>
          <p:nvSpPr>
            <p:cNvPr id="602129" name="Rectangle 24"/>
            <p:cNvSpPr/>
            <p:nvPr/>
          </p:nvSpPr>
          <p:spPr>
            <a:xfrm>
              <a:off x="665" y="339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30" name="Rectangle 25"/>
            <p:cNvSpPr/>
            <p:nvPr>
              <p:custDataLst>
                <p:tags r:id="rId8"/>
              </p:custDataLst>
            </p:nvPr>
          </p:nvSpPr>
          <p:spPr>
            <a:xfrm>
              <a:off x="-4" y="3610"/>
              <a:ext cx="53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1" name="Rectangle 26"/>
            <p:cNvSpPr/>
            <p:nvPr/>
          </p:nvSpPr>
          <p:spPr>
            <a:xfrm>
              <a:off x="163" y="3671"/>
              <a:ext cx="282"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375</a:t>
              </a:r>
            </a:p>
          </p:txBody>
        </p:sp>
        <p:sp>
          <p:nvSpPr>
            <p:cNvPr id="602132" name="Rectangle 27"/>
            <p:cNvSpPr/>
            <p:nvPr/>
          </p:nvSpPr>
          <p:spPr>
            <a:xfrm>
              <a:off x="364" y="3671"/>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33" name="Oval 28"/>
            <p:cNvSpPr/>
            <p:nvPr>
              <p:custDataLst>
                <p:tags r:id="rId9"/>
              </p:custDataLst>
            </p:nvPr>
          </p:nvSpPr>
          <p:spPr>
            <a:xfrm>
              <a:off x="4004" y="695"/>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4" name="Oval 29"/>
            <p:cNvSpPr/>
            <p:nvPr>
              <p:custDataLst>
                <p:tags r:id="rId10"/>
              </p:custDataLst>
            </p:nvPr>
          </p:nvSpPr>
          <p:spPr>
            <a:xfrm>
              <a:off x="3479" y="1548"/>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5" name="Oval 30"/>
            <p:cNvSpPr/>
            <p:nvPr>
              <p:custDataLst>
                <p:tags r:id="rId11"/>
              </p:custDataLst>
            </p:nvPr>
          </p:nvSpPr>
          <p:spPr>
            <a:xfrm>
              <a:off x="1514" y="1097"/>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6" name="Oval 31"/>
            <p:cNvSpPr/>
            <p:nvPr>
              <p:custDataLst>
                <p:tags r:id="rId12"/>
              </p:custDataLst>
            </p:nvPr>
          </p:nvSpPr>
          <p:spPr>
            <a:xfrm>
              <a:off x="4004" y="1548"/>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7" name="Oval 32"/>
            <p:cNvSpPr/>
            <p:nvPr>
              <p:custDataLst>
                <p:tags r:id="rId13"/>
              </p:custDataLst>
            </p:nvPr>
          </p:nvSpPr>
          <p:spPr>
            <a:xfrm>
              <a:off x="466" y="2502"/>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8" name="Oval 33"/>
            <p:cNvSpPr/>
            <p:nvPr>
              <p:custDataLst>
                <p:tags r:id="rId14"/>
              </p:custDataLst>
            </p:nvPr>
          </p:nvSpPr>
          <p:spPr>
            <a:xfrm>
              <a:off x="466" y="3104"/>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39" name="Oval 34"/>
            <p:cNvSpPr/>
            <p:nvPr>
              <p:custDataLst>
                <p:tags r:id="rId15"/>
              </p:custDataLst>
            </p:nvPr>
          </p:nvSpPr>
          <p:spPr>
            <a:xfrm>
              <a:off x="2890" y="1548"/>
              <a:ext cx="131"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0" name="Oval 35"/>
            <p:cNvSpPr/>
            <p:nvPr>
              <p:custDataLst>
                <p:tags r:id="rId16"/>
              </p:custDataLst>
            </p:nvPr>
          </p:nvSpPr>
          <p:spPr>
            <a:xfrm>
              <a:off x="924" y="1548"/>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1" name="Oval 36"/>
            <p:cNvSpPr/>
            <p:nvPr>
              <p:custDataLst>
                <p:tags r:id="rId17"/>
              </p:custDataLst>
            </p:nvPr>
          </p:nvSpPr>
          <p:spPr>
            <a:xfrm>
              <a:off x="1514" y="1548"/>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2" name="Oval 37"/>
            <p:cNvSpPr/>
            <p:nvPr>
              <p:custDataLst>
                <p:tags r:id="rId18"/>
              </p:custDataLst>
            </p:nvPr>
          </p:nvSpPr>
          <p:spPr>
            <a:xfrm>
              <a:off x="2103" y="1548"/>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3" name="Oval 38"/>
            <p:cNvSpPr/>
            <p:nvPr>
              <p:custDataLst>
                <p:tags r:id="rId19"/>
              </p:custDataLst>
            </p:nvPr>
          </p:nvSpPr>
          <p:spPr>
            <a:xfrm>
              <a:off x="466" y="1950"/>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4" name="Oval 39"/>
            <p:cNvSpPr/>
            <p:nvPr>
              <p:custDataLst>
                <p:tags r:id="rId20"/>
              </p:custDataLst>
            </p:nvPr>
          </p:nvSpPr>
          <p:spPr>
            <a:xfrm>
              <a:off x="924" y="1950"/>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5" name="Oval 40"/>
            <p:cNvSpPr/>
            <p:nvPr>
              <p:custDataLst>
                <p:tags r:id="rId21"/>
              </p:custDataLst>
            </p:nvPr>
          </p:nvSpPr>
          <p:spPr>
            <a:xfrm>
              <a:off x="1514" y="1950"/>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6" name="Oval 41"/>
            <p:cNvSpPr/>
            <p:nvPr>
              <p:custDataLst>
                <p:tags r:id="rId22"/>
              </p:custDataLst>
            </p:nvPr>
          </p:nvSpPr>
          <p:spPr>
            <a:xfrm>
              <a:off x="2039" y="1950"/>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7" name="Oval 42"/>
            <p:cNvSpPr/>
            <p:nvPr>
              <p:custDataLst>
                <p:tags r:id="rId23"/>
              </p:custDataLst>
            </p:nvPr>
          </p:nvSpPr>
          <p:spPr>
            <a:xfrm>
              <a:off x="924" y="2502"/>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8" name="Oval 43"/>
            <p:cNvSpPr/>
            <p:nvPr>
              <p:custDataLst>
                <p:tags r:id="rId24"/>
              </p:custDataLst>
            </p:nvPr>
          </p:nvSpPr>
          <p:spPr>
            <a:xfrm>
              <a:off x="1514" y="2502"/>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49" name="Oval 44"/>
            <p:cNvSpPr/>
            <p:nvPr>
              <p:custDataLst>
                <p:tags r:id="rId25"/>
              </p:custDataLst>
            </p:nvPr>
          </p:nvSpPr>
          <p:spPr>
            <a:xfrm>
              <a:off x="2039" y="2502"/>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0" name="Oval 45"/>
            <p:cNvSpPr/>
            <p:nvPr>
              <p:custDataLst>
                <p:tags r:id="rId26"/>
              </p:custDataLst>
            </p:nvPr>
          </p:nvSpPr>
          <p:spPr>
            <a:xfrm>
              <a:off x="924" y="3104"/>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1" name="Oval 46"/>
            <p:cNvSpPr/>
            <p:nvPr>
              <p:custDataLst>
                <p:tags r:id="rId27"/>
              </p:custDataLst>
            </p:nvPr>
          </p:nvSpPr>
          <p:spPr>
            <a:xfrm>
              <a:off x="3479" y="1097"/>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2" name="Oval 47"/>
            <p:cNvSpPr/>
            <p:nvPr>
              <p:custDataLst>
                <p:tags r:id="rId28"/>
              </p:custDataLst>
            </p:nvPr>
          </p:nvSpPr>
          <p:spPr>
            <a:xfrm>
              <a:off x="5181" y="1097"/>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3" name="Oval 48"/>
            <p:cNvSpPr/>
            <p:nvPr>
              <p:custDataLst>
                <p:tags r:id="rId29"/>
              </p:custDataLst>
            </p:nvPr>
          </p:nvSpPr>
          <p:spPr>
            <a:xfrm>
              <a:off x="2039" y="3104"/>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4" name="Oval 49"/>
            <p:cNvSpPr/>
            <p:nvPr>
              <p:custDataLst>
                <p:tags r:id="rId30"/>
              </p:custDataLst>
            </p:nvPr>
          </p:nvSpPr>
          <p:spPr>
            <a:xfrm>
              <a:off x="1514" y="3104"/>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55" name="Line 50"/>
            <p:cNvSpPr/>
            <p:nvPr/>
          </p:nvSpPr>
          <p:spPr>
            <a:xfrm>
              <a:off x="991" y="1548"/>
              <a:ext cx="1" cy="1605"/>
            </a:xfrm>
            <a:prstGeom prst="line">
              <a:avLst/>
            </a:prstGeom>
            <a:ln w="15875" cap="flat" cmpd="sng">
              <a:solidFill>
                <a:srgbClr val="000000"/>
              </a:solidFill>
              <a:prstDash val="solid"/>
              <a:headEnd type="none" w="med" len="med"/>
              <a:tailEnd type="none" w="med" len="med"/>
            </a:ln>
          </p:spPr>
        </p:sp>
        <p:sp>
          <p:nvSpPr>
            <p:cNvPr id="602156" name="Line 51"/>
            <p:cNvSpPr/>
            <p:nvPr/>
          </p:nvSpPr>
          <p:spPr>
            <a:xfrm>
              <a:off x="531" y="2000"/>
              <a:ext cx="1" cy="1104"/>
            </a:xfrm>
            <a:prstGeom prst="line">
              <a:avLst/>
            </a:prstGeom>
            <a:ln w="15875" cap="flat" cmpd="sng">
              <a:solidFill>
                <a:srgbClr val="000000"/>
              </a:solidFill>
              <a:prstDash val="solid"/>
              <a:headEnd type="none" w="med" len="med"/>
              <a:tailEnd type="none" w="med" len="med"/>
            </a:ln>
          </p:spPr>
        </p:sp>
        <p:sp>
          <p:nvSpPr>
            <p:cNvPr id="602157" name="Line 52"/>
            <p:cNvSpPr/>
            <p:nvPr/>
          </p:nvSpPr>
          <p:spPr>
            <a:xfrm flipV="1">
              <a:off x="531" y="1147"/>
              <a:ext cx="1047" cy="801"/>
            </a:xfrm>
            <a:prstGeom prst="line">
              <a:avLst/>
            </a:prstGeom>
            <a:ln w="15875" cap="flat" cmpd="sng">
              <a:solidFill>
                <a:srgbClr val="000000"/>
              </a:solidFill>
              <a:prstDash val="solid"/>
              <a:headEnd type="none" w="med" len="med"/>
              <a:tailEnd type="none" w="med" len="med"/>
            </a:ln>
          </p:spPr>
        </p:sp>
        <p:sp>
          <p:nvSpPr>
            <p:cNvPr id="602158" name="Line 53"/>
            <p:cNvSpPr/>
            <p:nvPr/>
          </p:nvSpPr>
          <p:spPr>
            <a:xfrm>
              <a:off x="1578" y="1147"/>
              <a:ext cx="1" cy="1957"/>
            </a:xfrm>
            <a:prstGeom prst="line">
              <a:avLst/>
            </a:prstGeom>
            <a:ln w="15875" cap="flat" cmpd="sng">
              <a:solidFill>
                <a:srgbClr val="000000"/>
              </a:solidFill>
              <a:prstDash val="solid"/>
              <a:headEnd type="none" w="med" len="med"/>
              <a:tailEnd type="none" w="med" len="med"/>
            </a:ln>
          </p:spPr>
        </p:sp>
        <p:sp>
          <p:nvSpPr>
            <p:cNvPr id="602159" name="Line 54"/>
            <p:cNvSpPr/>
            <p:nvPr/>
          </p:nvSpPr>
          <p:spPr>
            <a:xfrm>
              <a:off x="1578" y="1548"/>
              <a:ext cx="525" cy="400"/>
            </a:xfrm>
            <a:prstGeom prst="line">
              <a:avLst/>
            </a:prstGeom>
            <a:ln w="15875" cap="flat" cmpd="sng">
              <a:solidFill>
                <a:srgbClr val="000000"/>
              </a:solidFill>
              <a:prstDash val="solid"/>
              <a:headEnd type="none" w="med" len="med"/>
              <a:tailEnd type="none" w="med" len="med"/>
            </a:ln>
          </p:spPr>
        </p:sp>
        <p:sp>
          <p:nvSpPr>
            <p:cNvPr id="602160" name="Line 55"/>
            <p:cNvSpPr/>
            <p:nvPr/>
          </p:nvSpPr>
          <p:spPr>
            <a:xfrm>
              <a:off x="2103" y="2000"/>
              <a:ext cx="1" cy="1153"/>
            </a:xfrm>
            <a:prstGeom prst="line">
              <a:avLst/>
            </a:prstGeom>
            <a:ln w="15875" cap="flat" cmpd="sng">
              <a:solidFill>
                <a:srgbClr val="000000"/>
              </a:solidFill>
              <a:prstDash val="solid"/>
              <a:headEnd type="none" w="med" len="med"/>
              <a:tailEnd type="none" w="med" len="med"/>
            </a:ln>
          </p:spPr>
        </p:sp>
        <p:sp>
          <p:nvSpPr>
            <p:cNvPr id="602161" name="Line 56"/>
            <p:cNvSpPr/>
            <p:nvPr/>
          </p:nvSpPr>
          <p:spPr>
            <a:xfrm>
              <a:off x="1578" y="1147"/>
              <a:ext cx="525" cy="401"/>
            </a:xfrm>
            <a:prstGeom prst="line">
              <a:avLst/>
            </a:prstGeom>
            <a:ln w="15875" cap="flat" cmpd="sng">
              <a:solidFill>
                <a:srgbClr val="000000"/>
              </a:solidFill>
              <a:prstDash val="solid"/>
              <a:headEnd type="none" w="med" len="med"/>
              <a:tailEnd type="none" w="med" len="med"/>
            </a:ln>
          </p:spPr>
        </p:sp>
        <p:sp>
          <p:nvSpPr>
            <p:cNvPr id="602162" name="Line 57"/>
            <p:cNvSpPr/>
            <p:nvPr/>
          </p:nvSpPr>
          <p:spPr>
            <a:xfrm flipH="1">
              <a:off x="3019" y="745"/>
              <a:ext cx="1047" cy="803"/>
            </a:xfrm>
            <a:prstGeom prst="line">
              <a:avLst/>
            </a:prstGeom>
            <a:ln w="15875" cap="flat" cmpd="sng">
              <a:solidFill>
                <a:srgbClr val="000000"/>
              </a:solidFill>
              <a:prstDash val="solid"/>
              <a:headEnd type="none" w="med" len="med"/>
              <a:tailEnd type="none" w="med" len="med"/>
            </a:ln>
          </p:spPr>
        </p:sp>
        <p:sp>
          <p:nvSpPr>
            <p:cNvPr id="602163" name="Line 58"/>
            <p:cNvSpPr/>
            <p:nvPr/>
          </p:nvSpPr>
          <p:spPr>
            <a:xfrm>
              <a:off x="4069" y="745"/>
              <a:ext cx="475" cy="413"/>
            </a:xfrm>
            <a:prstGeom prst="line">
              <a:avLst/>
            </a:prstGeom>
            <a:ln w="15875" cap="flat" cmpd="sng">
              <a:solidFill>
                <a:srgbClr val="000000"/>
              </a:solidFill>
              <a:prstDash val="solid"/>
              <a:headEnd type="none" w="med" len="med"/>
              <a:tailEnd type="none" w="med" len="med"/>
            </a:ln>
          </p:spPr>
        </p:sp>
        <p:sp>
          <p:nvSpPr>
            <p:cNvPr id="602164" name="Line 59"/>
            <p:cNvSpPr/>
            <p:nvPr/>
          </p:nvSpPr>
          <p:spPr>
            <a:xfrm>
              <a:off x="4069" y="745"/>
              <a:ext cx="1177" cy="352"/>
            </a:xfrm>
            <a:prstGeom prst="line">
              <a:avLst/>
            </a:prstGeom>
            <a:ln w="15875" cap="flat" cmpd="sng">
              <a:solidFill>
                <a:srgbClr val="000000"/>
              </a:solidFill>
              <a:prstDash val="solid"/>
              <a:headEnd type="none" w="med" len="med"/>
              <a:tailEnd type="none" w="med" len="med"/>
            </a:ln>
          </p:spPr>
        </p:sp>
        <p:sp>
          <p:nvSpPr>
            <p:cNvPr id="602165" name="Line 60"/>
            <p:cNvSpPr/>
            <p:nvPr/>
          </p:nvSpPr>
          <p:spPr>
            <a:xfrm>
              <a:off x="3544" y="1147"/>
              <a:ext cx="1" cy="451"/>
            </a:xfrm>
            <a:prstGeom prst="line">
              <a:avLst/>
            </a:prstGeom>
            <a:ln w="15875" cap="flat" cmpd="sng">
              <a:solidFill>
                <a:srgbClr val="000000"/>
              </a:solidFill>
              <a:prstDash val="solid"/>
              <a:headEnd type="none" w="med" len="med"/>
              <a:tailEnd type="none" w="med" len="med"/>
            </a:ln>
          </p:spPr>
        </p:sp>
        <p:sp>
          <p:nvSpPr>
            <p:cNvPr id="602166" name="Line 61"/>
            <p:cNvSpPr/>
            <p:nvPr/>
          </p:nvSpPr>
          <p:spPr>
            <a:xfrm>
              <a:off x="3544" y="1147"/>
              <a:ext cx="522" cy="401"/>
            </a:xfrm>
            <a:prstGeom prst="line">
              <a:avLst/>
            </a:prstGeom>
            <a:ln w="15875" cap="flat" cmpd="sng">
              <a:solidFill>
                <a:srgbClr val="000000"/>
              </a:solidFill>
              <a:prstDash val="solid"/>
              <a:headEnd type="none" w="med" len="med"/>
              <a:tailEnd type="none" w="med" len="med"/>
            </a:ln>
          </p:spPr>
        </p:sp>
        <p:sp>
          <p:nvSpPr>
            <p:cNvPr id="602167" name="Line 62"/>
            <p:cNvSpPr/>
            <p:nvPr/>
          </p:nvSpPr>
          <p:spPr>
            <a:xfrm flipH="1">
              <a:off x="1578" y="745"/>
              <a:ext cx="2488" cy="402"/>
            </a:xfrm>
            <a:prstGeom prst="line">
              <a:avLst/>
            </a:prstGeom>
            <a:ln w="15875" cap="flat" cmpd="sng">
              <a:solidFill>
                <a:srgbClr val="000000"/>
              </a:solidFill>
              <a:prstDash val="solid"/>
              <a:headEnd type="none" w="med" len="med"/>
              <a:tailEnd type="none" w="med" len="med"/>
            </a:ln>
          </p:spPr>
        </p:sp>
        <p:grpSp>
          <p:nvGrpSpPr>
            <p:cNvPr id="602168" name="Group 68"/>
            <p:cNvGrpSpPr/>
            <p:nvPr/>
          </p:nvGrpSpPr>
          <p:grpSpPr>
            <a:xfrm>
              <a:off x="2765" y="1594"/>
              <a:ext cx="194" cy="245"/>
              <a:chOff x="2765" y="1594"/>
              <a:chExt cx="194" cy="245"/>
            </a:xfrm>
          </p:grpSpPr>
          <p:sp>
            <p:nvSpPr>
              <p:cNvPr id="602440" name="Freeform 63"/>
              <p:cNvSpPr/>
              <p:nvPr>
                <p:custDataLst>
                  <p:tags r:id="rId158"/>
                </p:custDataLst>
              </p:nvPr>
            </p:nvSpPr>
            <p:spPr>
              <a:xfrm>
                <a:off x="2927" y="1594"/>
                <a:ext cx="32" cy="38"/>
              </a:xfrm>
              <a:custGeom>
                <a:avLst/>
                <a:gdLst>
                  <a:gd name="txL" fmla="*/ 0 w 32"/>
                  <a:gd name="txT" fmla="*/ 0 h 38"/>
                  <a:gd name="txR" fmla="*/ 32 w 32"/>
                  <a:gd name="txB" fmla="*/ 38 h 38"/>
                </a:gdLst>
                <a:ahLst/>
                <a:cxnLst>
                  <a:cxn ang="0">
                    <a:pos x="32" y="9"/>
                  </a:cxn>
                  <a:cxn ang="0">
                    <a:pos x="32" y="4"/>
                  </a:cxn>
                  <a:cxn ang="0">
                    <a:pos x="32" y="4"/>
                  </a:cxn>
                  <a:cxn ang="0">
                    <a:pos x="30" y="2"/>
                  </a:cxn>
                  <a:cxn ang="0">
                    <a:pos x="27" y="0"/>
                  </a:cxn>
                  <a:cxn ang="0">
                    <a:pos x="27" y="0"/>
                  </a:cxn>
                  <a:cxn ang="0">
                    <a:pos x="25" y="2"/>
                  </a:cxn>
                  <a:cxn ang="0">
                    <a:pos x="0" y="32"/>
                  </a:cxn>
                  <a:cxn ang="0">
                    <a:pos x="0" y="34"/>
                  </a:cxn>
                  <a:cxn ang="0">
                    <a:pos x="0" y="36"/>
                  </a:cxn>
                  <a:cxn ang="0">
                    <a:pos x="0" y="38"/>
                  </a:cxn>
                  <a:cxn ang="0">
                    <a:pos x="2" y="38"/>
                  </a:cxn>
                  <a:cxn ang="0">
                    <a:pos x="5" y="38"/>
                  </a:cxn>
                  <a:cxn ang="0">
                    <a:pos x="7" y="38"/>
                  </a:cxn>
                  <a:cxn ang="0">
                    <a:pos x="32" y="9"/>
                  </a:cxn>
                </a:cxnLst>
                <a:rect l="txL" t="txT" r="txR" b="txB"/>
                <a:pathLst>
                  <a:path w="32" h="38">
                    <a:moveTo>
                      <a:pt x="32" y="9"/>
                    </a:moveTo>
                    <a:lnTo>
                      <a:pt x="32" y="4"/>
                    </a:lnTo>
                    <a:lnTo>
                      <a:pt x="30" y="2"/>
                    </a:lnTo>
                    <a:lnTo>
                      <a:pt x="27" y="0"/>
                    </a:lnTo>
                    <a:lnTo>
                      <a:pt x="25" y="2"/>
                    </a:lnTo>
                    <a:lnTo>
                      <a:pt x="0" y="32"/>
                    </a:lnTo>
                    <a:lnTo>
                      <a:pt x="0" y="34"/>
                    </a:lnTo>
                    <a:lnTo>
                      <a:pt x="0" y="36"/>
                    </a:lnTo>
                    <a:lnTo>
                      <a:pt x="0" y="38"/>
                    </a:lnTo>
                    <a:lnTo>
                      <a:pt x="2" y="38"/>
                    </a:lnTo>
                    <a:lnTo>
                      <a:pt x="5" y="38"/>
                    </a:lnTo>
                    <a:lnTo>
                      <a:pt x="7" y="38"/>
                    </a:lnTo>
                    <a:lnTo>
                      <a:pt x="32" y="9"/>
                    </a:lnTo>
                    <a:close/>
                  </a:path>
                </a:pathLst>
              </a:custGeom>
              <a:solidFill>
                <a:srgbClr val="000000">
                  <a:alpha val="100000"/>
                </a:srgbClr>
              </a:solidFill>
              <a:ln w="9525">
                <a:noFill/>
              </a:ln>
            </p:spPr>
            <p:txBody>
              <a:bodyPr/>
              <a:lstStyle/>
              <a:p>
                <a:endParaRPr lang="zh-CN" altLang="en-US"/>
              </a:p>
            </p:txBody>
          </p:sp>
          <p:sp>
            <p:nvSpPr>
              <p:cNvPr id="602441" name="Freeform 64"/>
              <p:cNvSpPr/>
              <p:nvPr>
                <p:custDataLst>
                  <p:tags r:id="rId159"/>
                </p:custDataLst>
              </p:nvPr>
            </p:nvSpPr>
            <p:spPr>
              <a:xfrm>
                <a:off x="2885" y="1646"/>
                <a:ext cx="34" cy="39"/>
              </a:xfrm>
              <a:custGeom>
                <a:avLst/>
                <a:gdLst>
                  <a:gd name="txL" fmla="*/ 0 w 34"/>
                  <a:gd name="txT" fmla="*/ 0 h 39"/>
                  <a:gd name="txR" fmla="*/ 34 w 34"/>
                  <a:gd name="txB" fmla="*/ 39 h 39"/>
                </a:gdLst>
                <a:ahLst/>
                <a:cxnLst>
                  <a:cxn ang="0">
                    <a:pos x="32" y="7"/>
                  </a:cxn>
                  <a:cxn ang="0">
                    <a:pos x="34" y="5"/>
                  </a:cxn>
                  <a:cxn ang="0">
                    <a:pos x="34" y="2"/>
                  </a:cxn>
                  <a:cxn ang="0">
                    <a:pos x="32" y="0"/>
                  </a:cxn>
                  <a:cxn ang="0">
                    <a:pos x="29" y="0"/>
                  </a:cxn>
                  <a:cxn ang="0">
                    <a:pos x="27" y="0"/>
                  </a:cxn>
                  <a:cxn ang="0">
                    <a:pos x="24" y="0"/>
                  </a:cxn>
                  <a:cxn ang="0">
                    <a:pos x="2" y="30"/>
                  </a:cxn>
                  <a:cxn ang="0">
                    <a:pos x="0" y="32"/>
                  </a:cxn>
                  <a:cxn ang="0">
                    <a:pos x="0" y="34"/>
                  </a:cxn>
                  <a:cxn ang="0">
                    <a:pos x="2" y="36"/>
                  </a:cxn>
                  <a:cxn ang="0">
                    <a:pos x="5" y="39"/>
                  </a:cxn>
                  <a:cxn ang="0">
                    <a:pos x="7" y="39"/>
                  </a:cxn>
                  <a:cxn ang="0">
                    <a:pos x="10" y="36"/>
                  </a:cxn>
                  <a:cxn ang="0">
                    <a:pos x="32" y="7"/>
                  </a:cxn>
                </a:cxnLst>
                <a:rect l="txL" t="txT" r="txR" b="txB"/>
                <a:pathLst>
                  <a:path w="34" h="39">
                    <a:moveTo>
                      <a:pt x="32" y="7"/>
                    </a:moveTo>
                    <a:lnTo>
                      <a:pt x="34" y="5"/>
                    </a:lnTo>
                    <a:lnTo>
                      <a:pt x="34" y="2"/>
                    </a:lnTo>
                    <a:lnTo>
                      <a:pt x="32" y="0"/>
                    </a:lnTo>
                    <a:lnTo>
                      <a:pt x="29" y="0"/>
                    </a:lnTo>
                    <a:lnTo>
                      <a:pt x="27" y="0"/>
                    </a:lnTo>
                    <a:lnTo>
                      <a:pt x="24" y="0"/>
                    </a:lnTo>
                    <a:lnTo>
                      <a:pt x="2" y="30"/>
                    </a:lnTo>
                    <a:lnTo>
                      <a:pt x="0" y="32"/>
                    </a:lnTo>
                    <a:lnTo>
                      <a:pt x="0" y="34"/>
                    </a:lnTo>
                    <a:lnTo>
                      <a:pt x="2" y="36"/>
                    </a:lnTo>
                    <a:lnTo>
                      <a:pt x="5" y="39"/>
                    </a:lnTo>
                    <a:lnTo>
                      <a:pt x="7" y="39"/>
                    </a:lnTo>
                    <a:lnTo>
                      <a:pt x="10" y="36"/>
                    </a:lnTo>
                    <a:lnTo>
                      <a:pt x="32" y="7"/>
                    </a:lnTo>
                    <a:close/>
                  </a:path>
                </a:pathLst>
              </a:custGeom>
              <a:solidFill>
                <a:srgbClr val="000000">
                  <a:alpha val="100000"/>
                </a:srgbClr>
              </a:solidFill>
              <a:ln w="9525">
                <a:noFill/>
              </a:ln>
            </p:spPr>
            <p:txBody>
              <a:bodyPr/>
              <a:lstStyle/>
              <a:p>
                <a:endParaRPr lang="zh-CN" altLang="en-US"/>
              </a:p>
            </p:txBody>
          </p:sp>
          <p:sp>
            <p:nvSpPr>
              <p:cNvPr id="602442" name="Freeform 65"/>
              <p:cNvSpPr/>
              <p:nvPr>
                <p:custDataLst>
                  <p:tags r:id="rId160"/>
                </p:custDataLst>
              </p:nvPr>
            </p:nvSpPr>
            <p:spPr>
              <a:xfrm>
                <a:off x="2845" y="1698"/>
                <a:ext cx="35" cy="39"/>
              </a:xfrm>
              <a:custGeom>
                <a:avLst/>
                <a:gdLst>
                  <a:gd name="txL" fmla="*/ 0 w 35"/>
                  <a:gd name="txT" fmla="*/ 0 h 39"/>
                  <a:gd name="txR" fmla="*/ 35 w 35"/>
                  <a:gd name="txB" fmla="*/ 39 h 39"/>
                </a:gdLst>
                <a:ahLst/>
                <a:cxnLst>
                  <a:cxn ang="0">
                    <a:pos x="32" y="7"/>
                  </a:cxn>
                  <a:cxn ang="0">
                    <a:pos x="35" y="5"/>
                  </a:cxn>
                  <a:cxn ang="0">
                    <a:pos x="35" y="3"/>
                  </a:cxn>
                  <a:cxn ang="0">
                    <a:pos x="32" y="0"/>
                  </a:cxn>
                  <a:cxn ang="0">
                    <a:pos x="30" y="0"/>
                  </a:cxn>
                  <a:cxn ang="0">
                    <a:pos x="27" y="0"/>
                  </a:cxn>
                  <a:cxn ang="0">
                    <a:pos x="25" y="0"/>
                  </a:cxn>
                  <a:cxn ang="0">
                    <a:pos x="2" y="30"/>
                  </a:cxn>
                  <a:cxn ang="0">
                    <a:pos x="0" y="32"/>
                  </a:cxn>
                  <a:cxn ang="0">
                    <a:pos x="0" y="34"/>
                  </a:cxn>
                  <a:cxn ang="0">
                    <a:pos x="2" y="37"/>
                  </a:cxn>
                  <a:cxn ang="0">
                    <a:pos x="5" y="39"/>
                  </a:cxn>
                  <a:cxn ang="0">
                    <a:pos x="7" y="39"/>
                  </a:cxn>
                  <a:cxn ang="0">
                    <a:pos x="10" y="37"/>
                  </a:cxn>
                  <a:cxn ang="0">
                    <a:pos x="32" y="7"/>
                  </a:cxn>
                </a:cxnLst>
                <a:rect l="txL" t="txT" r="txR" b="txB"/>
                <a:pathLst>
                  <a:path w="35" h="39">
                    <a:moveTo>
                      <a:pt x="32" y="7"/>
                    </a:moveTo>
                    <a:lnTo>
                      <a:pt x="35" y="5"/>
                    </a:lnTo>
                    <a:lnTo>
                      <a:pt x="35" y="3"/>
                    </a:lnTo>
                    <a:lnTo>
                      <a:pt x="32" y="0"/>
                    </a:lnTo>
                    <a:lnTo>
                      <a:pt x="30" y="0"/>
                    </a:lnTo>
                    <a:lnTo>
                      <a:pt x="27" y="0"/>
                    </a:lnTo>
                    <a:lnTo>
                      <a:pt x="25" y="0"/>
                    </a:lnTo>
                    <a:lnTo>
                      <a:pt x="2" y="30"/>
                    </a:lnTo>
                    <a:lnTo>
                      <a:pt x="0" y="32"/>
                    </a:lnTo>
                    <a:lnTo>
                      <a:pt x="0" y="34"/>
                    </a:lnTo>
                    <a:lnTo>
                      <a:pt x="2" y="37"/>
                    </a:lnTo>
                    <a:lnTo>
                      <a:pt x="5" y="39"/>
                    </a:lnTo>
                    <a:lnTo>
                      <a:pt x="7" y="39"/>
                    </a:lnTo>
                    <a:lnTo>
                      <a:pt x="10" y="37"/>
                    </a:lnTo>
                    <a:lnTo>
                      <a:pt x="32" y="7"/>
                    </a:lnTo>
                    <a:close/>
                  </a:path>
                </a:pathLst>
              </a:custGeom>
              <a:solidFill>
                <a:srgbClr val="000000">
                  <a:alpha val="100000"/>
                </a:srgbClr>
              </a:solidFill>
              <a:ln w="9525">
                <a:noFill/>
              </a:ln>
            </p:spPr>
            <p:txBody>
              <a:bodyPr/>
              <a:lstStyle/>
              <a:p>
                <a:endParaRPr lang="zh-CN" altLang="en-US"/>
              </a:p>
            </p:txBody>
          </p:sp>
          <p:sp>
            <p:nvSpPr>
              <p:cNvPr id="602443" name="Freeform 66"/>
              <p:cNvSpPr/>
              <p:nvPr>
                <p:custDataLst>
                  <p:tags r:id="rId161"/>
                </p:custDataLst>
              </p:nvPr>
            </p:nvSpPr>
            <p:spPr>
              <a:xfrm>
                <a:off x="2805" y="1748"/>
                <a:ext cx="32" cy="39"/>
              </a:xfrm>
              <a:custGeom>
                <a:avLst/>
                <a:gdLst>
                  <a:gd name="txL" fmla="*/ 0 w 32"/>
                  <a:gd name="txT" fmla="*/ 0 h 39"/>
                  <a:gd name="txR" fmla="*/ 32 w 32"/>
                  <a:gd name="txB" fmla="*/ 39 h 39"/>
                </a:gdLst>
                <a:ahLst/>
                <a:cxnLst>
                  <a:cxn ang="0">
                    <a:pos x="32" y="9"/>
                  </a:cxn>
                  <a:cxn ang="0">
                    <a:pos x="32" y="7"/>
                  </a:cxn>
                  <a:cxn ang="0">
                    <a:pos x="32" y="5"/>
                  </a:cxn>
                  <a:cxn ang="0">
                    <a:pos x="32" y="3"/>
                  </a:cxn>
                  <a:cxn ang="0">
                    <a:pos x="30" y="0"/>
                  </a:cxn>
                  <a:cxn ang="0">
                    <a:pos x="27" y="0"/>
                  </a:cxn>
                  <a:cxn ang="0">
                    <a:pos x="25" y="3"/>
                  </a:cxn>
                  <a:cxn ang="0">
                    <a:pos x="2" y="32"/>
                  </a:cxn>
                  <a:cxn ang="0">
                    <a:pos x="0" y="34"/>
                  </a:cxn>
                  <a:cxn ang="0">
                    <a:pos x="0" y="37"/>
                  </a:cxn>
                  <a:cxn ang="0">
                    <a:pos x="2" y="39"/>
                  </a:cxn>
                  <a:cxn ang="0">
                    <a:pos x="5" y="39"/>
                  </a:cxn>
                  <a:cxn ang="0">
                    <a:pos x="7" y="39"/>
                  </a:cxn>
                  <a:cxn ang="0">
                    <a:pos x="10" y="39"/>
                  </a:cxn>
                  <a:cxn ang="0">
                    <a:pos x="32" y="9"/>
                  </a:cxn>
                </a:cxnLst>
                <a:rect l="txL" t="txT" r="txR" b="txB"/>
                <a:pathLst>
                  <a:path w="32" h="39">
                    <a:moveTo>
                      <a:pt x="32" y="9"/>
                    </a:moveTo>
                    <a:lnTo>
                      <a:pt x="32" y="7"/>
                    </a:lnTo>
                    <a:lnTo>
                      <a:pt x="32" y="5"/>
                    </a:lnTo>
                    <a:lnTo>
                      <a:pt x="32" y="3"/>
                    </a:lnTo>
                    <a:lnTo>
                      <a:pt x="30" y="0"/>
                    </a:lnTo>
                    <a:lnTo>
                      <a:pt x="27" y="0"/>
                    </a:lnTo>
                    <a:lnTo>
                      <a:pt x="25" y="3"/>
                    </a:lnTo>
                    <a:lnTo>
                      <a:pt x="2" y="32"/>
                    </a:lnTo>
                    <a:lnTo>
                      <a:pt x="0" y="34"/>
                    </a:lnTo>
                    <a:lnTo>
                      <a:pt x="0" y="37"/>
                    </a:lnTo>
                    <a:lnTo>
                      <a:pt x="2" y="39"/>
                    </a:lnTo>
                    <a:lnTo>
                      <a:pt x="5" y="39"/>
                    </a:lnTo>
                    <a:lnTo>
                      <a:pt x="7" y="39"/>
                    </a:lnTo>
                    <a:lnTo>
                      <a:pt x="10" y="39"/>
                    </a:lnTo>
                    <a:lnTo>
                      <a:pt x="32" y="9"/>
                    </a:lnTo>
                    <a:close/>
                  </a:path>
                </a:pathLst>
              </a:custGeom>
              <a:solidFill>
                <a:srgbClr val="000000">
                  <a:alpha val="100000"/>
                </a:srgbClr>
              </a:solidFill>
              <a:ln w="9525">
                <a:noFill/>
              </a:ln>
            </p:spPr>
            <p:txBody>
              <a:bodyPr/>
              <a:lstStyle/>
              <a:p>
                <a:endParaRPr lang="zh-CN" altLang="en-US"/>
              </a:p>
            </p:txBody>
          </p:sp>
          <p:sp>
            <p:nvSpPr>
              <p:cNvPr id="602444" name="Freeform 67"/>
              <p:cNvSpPr/>
              <p:nvPr>
                <p:custDataLst>
                  <p:tags r:id="rId162"/>
                </p:custDataLst>
              </p:nvPr>
            </p:nvSpPr>
            <p:spPr>
              <a:xfrm>
                <a:off x="2765" y="1800"/>
                <a:ext cx="33" cy="39"/>
              </a:xfrm>
              <a:custGeom>
                <a:avLst/>
                <a:gdLst>
                  <a:gd name="txL" fmla="*/ 0 w 33"/>
                  <a:gd name="txT" fmla="*/ 0 h 39"/>
                  <a:gd name="txR" fmla="*/ 33 w 33"/>
                  <a:gd name="txB" fmla="*/ 39 h 39"/>
                </a:gdLst>
                <a:ahLst/>
                <a:cxnLst>
                  <a:cxn ang="0">
                    <a:pos x="33" y="10"/>
                  </a:cxn>
                  <a:cxn ang="0">
                    <a:pos x="33" y="7"/>
                  </a:cxn>
                  <a:cxn ang="0">
                    <a:pos x="33" y="5"/>
                  </a:cxn>
                  <a:cxn ang="0">
                    <a:pos x="33" y="3"/>
                  </a:cxn>
                  <a:cxn ang="0">
                    <a:pos x="30" y="0"/>
                  </a:cxn>
                  <a:cxn ang="0">
                    <a:pos x="28" y="0"/>
                  </a:cxn>
                  <a:cxn ang="0">
                    <a:pos x="25" y="3"/>
                  </a:cxn>
                  <a:cxn ang="0">
                    <a:pos x="0" y="32"/>
                  </a:cxn>
                  <a:cxn ang="0">
                    <a:pos x="0" y="35"/>
                  </a:cxn>
                  <a:cxn ang="0">
                    <a:pos x="0" y="37"/>
                  </a:cxn>
                  <a:cxn ang="0">
                    <a:pos x="0" y="39"/>
                  </a:cxn>
                  <a:cxn ang="0">
                    <a:pos x="3" y="39"/>
                  </a:cxn>
                  <a:cxn ang="0">
                    <a:pos x="5" y="39"/>
                  </a:cxn>
                  <a:cxn ang="0">
                    <a:pos x="8" y="39"/>
                  </a:cxn>
                  <a:cxn ang="0">
                    <a:pos x="33" y="10"/>
                  </a:cxn>
                </a:cxnLst>
                <a:rect l="txL" t="txT" r="txR" b="txB"/>
                <a:pathLst>
                  <a:path w="33" h="39">
                    <a:moveTo>
                      <a:pt x="33" y="10"/>
                    </a:moveTo>
                    <a:lnTo>
                      <a:pt x="33" y="7"/>
                    </a:lnTo>
                    <a:lnTo>
                      <a:pt x="33" y="5"/>
                    </a:lnTo>
                    <a:lnTo>
                      <a:pt x="33" y="3"/>
                    </a:lnTo>
                    <a:lnTo>
                      <a:pt x="30" y="0"/>
                    </a:lnTo>
                    <a:lnTo>
                      <a:pt x="28" y="0"/>
                    </a:lnTo>
                    <a:lnTo>
                      <a:pt x="25" y="3"/>
                    </a:lnTo>
                    <a:lnTo>
                      <a:pt x="0" y="32"/>
                    </a:lnTo>
                    <a:lnTo>
                      <a:pt x="0" y="35"/>
                    </a:lnTo>
                    <a:lnTo>
                      <a:pt x="0" y="37"/>
                    </a:lnTo>
                    <a:lnTo>
                      <a:pt x="0" y="39"/>
                    </a:lnTo>
                    <a:lnTo>
                      <a:pt x="3" y="39"/>
                    </a:lnTo>
                    <a:lnTo>
                      <a:pt x="5" y="39"/>
                    </a:lnTo>
                    <a:lnTo>
                      <a:pt x="8" y="39"/>
                    </a:lnTo>
                    <a:lnTo>
                      <a:pt x="33" y="10"/>
                    </a:lnTo>
                    <a:close/>
                  </a:path>
                </a:pathLst>
              </a:custGeom>
              <a:solidFill>
                <a:srgbClr val="000000">
                  <a:alpha val="100000"/>
                </a:srgbClr>
              </a:solidFill>
              <a:ln w="9525">
                <a:noFill/>
              </a:ln>
            </p:spPr>
            <p:txBody>
              <a:bodyPr/>
              <a:lstStyle/>
              <a:p>
                <a:endParaRPr lang="zh-CN" altLang="en-US"/>
              </a:p>
            </p:txBody>
          </p:sp>
        </p:grpSp>
        <p:grpSp>
          <p:nvGrpSpPr>
            <p:cNvPr id="602169" name="Group 74"/>
            <p:cNvGrpSpPr/>
            <p:nvPr/>
          </p:nvGrpSpPr>
          <p:grpSpPr>
            <a:xfrm>
              <a:off x="2949" y="1594"/>
              <a:ext cx="194" cy="245"/>
              <a:chOff x="2949" y="1594"/>
              <a:chExt cx="194" cy="245"/>
            </a:xfrm>
          </p:grpSpPr>
          <p:sp>
            <p:nvSpPr>
              <p:cNvPr id="602435" name="Freeform 69"/>
              <p:cNvSpPr/>
              <p:nvPr>
                <p:custDataLst>
                  <p:tags r:id="rId153"/>
                </p:custDataLst>
              </p:nvPr>
            </p:nvSpPr>
            <p:spPr>
              <a:xfrm>
                <a:off x="2949" y="1594"/>
                <a:ext cx="33" cy="38"/>
              </a:xfrm>
              <a:custGeom>
                <a:avLst/>
                <a:gdLst>
                  <a:gd name="txL" fmla="*/ 0 w 33"/>
                  <a:gd name="txT" fmla="*/ 0 h 38"/>
                  <a:gd name="txR" fmla="*/ 33 w 33"/>
                  <a:gd name="txB" fmla="*/ 38 h 38"/>
                </a:gdLst>
                <a:ahLst/>
                <a:cxnLst>
                  <a:cxn ang="0">
                    <a:pos x="10" y="2"/>
                  </a:cxn>
                  <a:cxn ang="0">
                    <a:pos x="5" y="0"/>
                  </a:cxn>
                  <a:cxn ang="0">
                    <a:pos x="5" y="0"/>
                  </a:cxn>
                  <a:cxn ang="0">
                    <a:pos x="3" y="2"/>
                  </a:cxn>
                  <a:cxn ang="0">
                    <a:pos x="0" y="4"/>
                  </a:cxn>
                  <a:cxn ang="0">
                    <a:pos x="0" y="4"/>
                  </a:cxn>
                  <a:cxn ang="0">
                    <a:pos x="3" y="9"/>
                  </a:cxn>
                  <a:cxn ang="0">
                    <a:pos x="25" y="38"/>
                  </a:cxn>
                  <a:cxn ang="0">
                    <a:pos x="28" y="38"/>
                  </a:cxn>
                  <a:cxn ang="0">
                    <a:pos x="30" y="38"/>
                  </a:cxn>
                  <a:cxn ang="0">
                    <a:pos x="33" y="38"/>
                  </a:cxn>
                  <a:cxn ang="0">
                    <a:pos x="33" y="36"/>
                  </a:cxn>
                  <a:cxn ang="0">
                    <a:pos x="33" y="34"/>
                  </a:cxn>
                  <a:cxn ang="0">
                    <a:pos x="33" y="32"/>
                  </a:cxn>
                  <a:cxn ang="0">
                    <a:pos x="10" y="2"/>
                  </a:cxn>
                </a:cxnLst>
                <a:rect l="txL" t="txT" r="txR" b="txB"/>
                <a:pathLst>
                  <a:path w="33" h="38">
                    <a:moveTo>
                      <a:pt x="10" y="2"/>
                    </a:moveTo>
                    <a:lnTo>
                      <a:pt x="5" y="0"/>
                    </a:lnTo>
                    <a:lnTo>
                      <a:pt x="3" y="2"/>
                    </a:lnTo>
                    <a:lnTo>
                      <a:pt x="0" y="4"/>
                    </a:lnTo>
                    <a:lnTo>
                      <a:pt x="3" y="9"/>
                    </a:lnTo>
                    <a:lnTo>
                      <a:pt x="25" y="38"/>
                    </a:lnTo>
                    <a:lnTo>
                      <a:pt x="28" y="38"/>
                    </a:lnTo>
                    <a:lnTo>
                      <a:pt x="30" y="38"/>
                    </a:lnTo>
                    <a:lnTo>
                      <a:pt x="33" y="38"/>
                    </a:lnTo>
                    <a:lnTo>
                      <a:pt x="33" y="36"/>
                    </a:lnTo>
                    <a:lnTo>
                      <a:pt x="33" y="34"/>
                    </a:lnTo>
                    <a:lnTo>
                      <a:pt x="33" y="32"/>
                    </a:lnTo>
                    <a:lnTo>
                      <a:pt x="10" y="2"/>
                    </a:lnTo>
                    <a:close/>
                  </a:path>
                </a:pathLst>
              </a:custGeom>
              <a:solidFill>
                <a:srgbClr val="000000">
                  <a:alpha val="100000"/>
                </a:srgbClr>
              </a:solidFill>
              <a:ln w="9525">
                <a:noFill/>
              </a:ln>
            </p:spPr>
            <p:txBody>
              <a:bodyPr/>
              <a:lstStyle/>
              <a:p>
                <a:endParaRPr lang="zh-CN" altLang="en-US"/>
              </a:p>
            </p:txBody>
          </p:sp>
          <p:sp>
            <p:nvSpPr>
              <p:cNvPr id="602436" name="Freeform 70"/>
              <p:cNvSpPr/>
              <p:nvPr>
                <p:custDataLst>
                  <p:tags r:id="rId154"/>
                </p:custDataLst>
              </p:nvPr>
            </p:nvSpPr>
            <p:spPr>
              <a:xfrm>
                <a:off x="2989" y="1646"/>
                <a:ext cx="35" cy="39"/>
              </a:xfrm>
              <a:custGeom>
                <a:avLst/>
                <a:gdLst>
                  <a:gd name="txL" fmla="*/ 0 w 35"/>
                  <a:gd name="txT" fmla="*/ 0 h 39"/>
                  <a:gd name="txR" fmla="*/ 35 w 35"/>
                  <a:gd name="txB" fmla="*/ 39 h 39"/>
                </a:gdLst>
                <a:ahLst/>
                <a:cxnLst>
                  <a:cxn ang="0">
                    <a:pos x="10" y="0"/>
                  </a:cxn>
                  <a:cxn ang="0">
                    <a:pos x="8" y="0"/>
                  </a:cxn>
                  <a:cxn ang="0">
                    <a:pos x="5" y="0"/>
                  </a:cxn>
                  <a:cxn ang="0">
                    <a:pos x="3" y="0"/>
                  </a:cxn>
                  <a:cxn ang="0">
                    <a:pos x="0" y="2"/>
                  </a:cxn>
                  <a:cxn ang="0">
                    <a:pos x="0" y="5"/>
                  </a:cxn>
                  <a:cxn ang="0">
                    <a:pos x="3" y="7"/>
                  </a:cxn>
                  <a:cxn ang="0">
                    <a:pos x="25" y="36"/>
                  </a:cxn>
                  <a:cxn ang="0">
                    <a:pos x="27" y="39"/>
                  </a:cxn>
                  <a:cxn ang="0">
                    <a:pos x="30" y="39"/>
                  </a:cxn>
                  <a:cxn ang="0">
                    <a:pos x="32" y="36"/>
                  </a:cxn>
                  <a:cxn ang="0">
                    <a:pos x="35" y="34"/>
                  </a:cxn>
                  <a:cxn ang="0">
                    <a:pos x="35" y="32"/>
                  </a:cxn>
                  <a:cxn ang="0">
                    <a:pos x="32" y="30"/>
                  </a:cxn>
                  <a:cxn ang="0">
                    <a:pos x="10" y="0"/>
                  </a:cxn>
                </a:cxnLst>
                <a:rect l="txL" t="txT" r="txR" b="txB"/>
                <a:pathLst>
                  <a:path w="35" h="39">
                    <a:moveTo>
                      <a:pt x="10" y="0"/>
                    </a:moveTo>
                    <a:lnTo>
                      <a:pt x="8" y="0"/>
                    </a:lnTo>
                    <a:lnTo>
                      <a:pt x="5" y="0"/>
                    </a:lnTo>
                    <a:lnTo>
                      <a:pt x="3" y="0"/>
                    </a:lnTo>
                    <a:lnTo>
                      <a:pt x="0" y="2"/>
                    </a:lnTo>
                    <a:lnTo>
                      <a:pt x="0" y="5"/>
                    </a:lnTo>
                    <a:lnTo>
                      <a:pt x="3" y="7"/>
                    </a:lnTo>
                    <a:lnTo>
                      <a:pt x="25" y="36"/>
                    </a:lnTo>
                    <a:lnTo>
                      <a:pt x="27" y="39"/>
                    </a:lnTo>
                    <a:lnTo>
                      <a:pt x="30" y="39"/>
                    </a:lnTo>
                    <a:lnTo>
                      <a:pt x="32" y="36"/>
                    </a:lnTo>
                    <a:lnTo>
                      <a:pt x="35" y="34"/>
                    </a:lnTo>
                    <a:lnTo>
                      <a:pt x="35" y="32"/>
                    </a:lnTo>
                    <a:lnTo>
                      <a:pt x="32" y="30"/>
                    </a:lnTo>
                    <a:lnTo>
                      <a:pt x="10" y="0"/>
                    </a:lnTo>
                    <a:close/>
                  </a:path>
                </a:pathLst>
              </a:custGeom>
              <a:solidFill>
                <a:srgbClr val="000000">
                  <a:alpha val="100000"/>
                </a:srgbClr>
              </a:solidFill>
              <a:ln w="9525">
                <a:noFill/>
              </a:ln>
            </p:spPr>
            <p:txBody>
              <a:bodyPr/>
              <a:lstStyle/>
              <a:p>
                <a:endParaRPr lang="zh-CN" altLang="en-US"/>
              </a:p>
            </p:txBody>
          </p:sp>
          <p:sp>
            <p:nvSpPr>
              <p:cNvPr id="602437" name="Freeform 71"/>
              <p:cNvSpPr/>
              <p:nvPr>
                <p:custDataLst>
                  <p:tags r:id="rId155"/>
                </p:custDataLst>
              </p:nvPr>
            </p:nvSpPr>
            <p:spPr>
              <a:xfrm>
                <a:off x="3029" y="1698"/>
                <a:ext cx="35" cy="39"/>
              </a:xfrm>
              <a:custGeom>
                <a:avLst/>
                <a:gdLst>
                  <a:gd name="txL" fmla="*/ 0 w 35"/>
                  <a:gd name="txT" fmla="*/ 0 h 39"/>
                  <a:gd name="txR" fmla="*/ 35 w 35"/>
                  <a:gd name="txB" fmla="*/ 39 h 39"/>
                </a:gdLst>
                <a:ahLst/>
                <a:cxnLst>
                  <a:cxn ang="0">
                    <a:pos x="10" y="0"/>
                  </a:cxn>
                  <a:cxn ang="0">
                    <a:pos x="7" y="0"/>
                  </a:cxn>
                  <a:cxn ang="0">
                    <a:pos x="5" y="0"/>
                  </a:cxn>
                  <a:cxn ang="0">
                    <a:pos x="2" y="0"/>
                  </a:cxn>
                  <a:cxn ang="0">
                    <a:pos x="0" y="3"/>
                  </a:cxn>
                  <a:cxn ang="0">
                    <a:pos x="0" y="5"/>
                  </a:cxn>
                  <a:cxn ang="0">
                    <a:pos x="2" y="7"/>
                  </a:cxn>
                  <a:cxn ang="0">
                    <a:pos x="25" y="37"/>
                  </a:cxn>
                  <a:cxn ang="0">
                    <a:pos x="27" y="39"/>
                  </a:cxn>
                  <a:cxn ang="0">
                    <a:pos x="30" y="39"/>
                  </a:cxn>
                  <a:cxn ang="0">
                    <a:pos x="32" y="37"/>
                  </a:cxn>
                  <a:cxn ang="0">
                    <a:pos x="35" y="34"/>
                  </a:cxn>
                  <a:cxn ang="0">
                    <a:pos x="35" y="32"/>
                  </a:cxn>
                  <a:cxn ang="0">
                    <a:pos x="32" y="30"/>
                  </a:cxn>
                  <a:cxn ang="0">
                    <a:pos x="10" y="0"/>
                  </a:cxn>
                </a:cxnLst>
                <a:rect l="txL" t="txT" r="txR" b="txB"/>
                <a:pathLst>
                  <a:path w="35" h="39">
                    <a:moveTo>
                      <a:pt x="10" y="0"/>
                    </a:moveTo>
                    <a:lnTo>
                      <a:pt x="7" y="0"/>
                    </a:lnTo>
                    <a:lnTo>
                      <a:pt x="5" y="0"/>
                    </a:lnTo>
                    <a:lnTo>
                      <a:pt x="2" y="0"/>
                    </a:lnTo>
                    <a:lnTo>
                      <a:pt x="0" y="3"/>
                    </a:lnTo>
                    <a:lnTo>
                      <a:pt x="0" y="5"/>
                    </a:lnTo>
                    <a:lnTo>
                      <a:pt x="2" y="7"/>
                    </a:lnTo>
                    <a:lnTo>
                      <a:pt x="25" y="37"/>
                    </a:lnTo>
                    <a:lnTo>
                      <a:pt x="27" y="39"/>
                    </a:lnTo>
                    <a:lnTo>
                      <a:pt x="30" y="39"/>
                    </a:lnTo>
                    <a:lnTo>
                      <a:pt x="32" y="37"/>
                    </a:lnTo>
                    <a:lnTo>
                      <a:pt x="35" y="34"/>
                    </a:lnTo>
                    <a:lnTo>
                      <a:pt x="35" y="32"/>
                    </a:lnTo>
                    <a:lnTo>
                      <a:pt x="32" y="30"/>
                    </a:lnTo>
                    <a:lnTo>
                      <a:pt x="10" y="0"/>
                    </a:lnTo>
                    <a:close/>
                  </a:path>
                </a:pathLst>
              </a:custGeom>
              <a:solidFill>
                <a:srgbClr val="000000">
                  <a:alpha val="100000"/>
                </a:srgbClr>
              </a:solidFill>
              <a:ln w="9525">
                <a:noFill/>
              </a:ln>
            </p:spPr>
            <p:txBody>
              <a:bodyPr/>
              <a:lstStyle/>
              <a:p>
                <a:endParaRPr lang="zh-CN" altLang="en-US"/>
              </a:p>
            </p:txBody>
          </p:sp>
          <p:sp>
            <p:nvSpPr>
              <p:cNvPr id="602438" name="Freeform 72"/>
              <p:cNvSpPr/>
              <p:nvPr>
                <p:custDataLst>
                  <p:tags r:id="rId156"/>
                </p:custDataLst>
              </p:nvPr>
            </p:nvSpPr>
            <p:spPr>
              <a:xfrm>
                <a:off x="3071" y="1748"/>
                <a:ext cx="33" cy="39"/>
              </a:xfrm>
              <a:custGeom>
                <a:avLst/>
                <a:gdLst>
                  <a:gd name="txL" fmla="*/ 0 w 33"/>
                  <a:gd name="txT" fmla="*/ 0 h 39"/>
                  <a:gd name="txR" fmla="*/ 33 w 33"/>
                  <a:gd name="txB" fmla="*/ 39 h 39"/>
                </a:gdLst>
                <a:ahLst/>
                <a:cxnLst>
                  <a:cxn ang="0">
                    <a:pos x="8" y="3"/>
                  </a:cxn>
                  <a:cxn ang="0">
                    <a:pos x="5" y="0"/>
                  </a:cxn>
                  <a:cxn ang="0">
                    <a:pos x="3" y="0"/>
                  </a:cxn>
                  <a:cxn ang="0">
                    <a:pos x="0" y="3"/>
                  </a:cxn>
                  <a:cxn ang="0">
                    <a:pos x="0" y="5"/>
                  </a:cxn>
                  <a:cxn ang="0">
                    <a:pos x="0" y="7"/>
                  </a:cxn>
                  <a:cxn ang="0">
                    <a:pos x="0" y="9"/>
                  </a:cxn>
                  <a:cxn ang="0">
                    <a:pos x="23" y="39"/>
                  </a:cxn>
                  <a:cxn ang="0">
                    <a:pos x="25" y="39"/>
                  </a:cxn>
                  <a:cxn ang="0">
                    <a:pos x="28" y="39"/>
                  </a:cxn>
                  <a:cxn ang="0">
                    <a:pos x="30" y="39"/>
                  </a:cxn>
                  <a:cxn ang="0">
                    <a:pos x="33" y="37"/>
                  </a:cxn>
                  <a:cxn ang="0">
                    <a:pos x="33" y="34"/>
                  </a:cxn>
                  <a:cxn ang="0">
                    <a:pos x="30" y="32"/>
                  </a:cxn>
                  <a:cxn ang="0">
                    <a:pos x="8" y="3"/>
                  </a:cxn>
                </a:cxnLst>
                <a:rect l="txL" t="txT" r="txR" b="txB"/>
                <a:pathLst>
                  <a:path w="33" h="39">
                    <a:moveTo>
                      <a:pt x="8" y="3"/>
                    </a:moveTo>
                    <a:lnTo>
                      <a:pt x="5" y="0"/>
                    </a:lnTo>
                    <a:lnTo>
                      <a:pt x="3" y="0"/>
                    </a:lnTo>
                    <a:lnTo>
                      <a:pt x="0" y="3"/>
                    </a:lnTo>
                    <a:lnTo>
                      <a:pt x="0" y="5"/>
                    </a:lnTo>
                    <a:lnTo>
                      <a:pt x="0" y="7"/>
                    </a:lnTo>
                    <a:lnTo>
                      <a:pt x="0" y="9"/>
                    </a:lnTo>
                    <a:lnTo>
                      <a:pt x="23" y="39"/>
                    </a:lnTo>
                    <a:lnTo>
                      <a:pt x="25" y="39"/>
                    </a:lnTo>
                    <a:lnTo>
                      <a:pt x="28" y="39"/>
                    </a:lnTo>
                    <a:lnTo>
                      <a:pt x="30" y="39"/>
                    </a:lnTo>
                    <a:lnTo>
                      <a:pt x="33" y="37"/>
                    </a:lnTo>
                    <a:lnTo>
                      <a:pt x="33" y="34"/>
                    </a:lnTo>
                    <a:lnTo>
                      <a:pt x="30" y="32"/>
                    </a:lnTo>
                    <a:lnTo>
                      <a:pt x="8" y="3"/>
                    </a:lnTo>
                    <a:close/>
                  </a:path>
                </a:pathLst>
              </a:custGeom>
              <a:solidFill>
                <a:srgbClr val="000000">
                  <a:alpha val="100000"/>
                </a:srgbClr>
              </a:solidFill>
              <a:ln w="9525">
                <a:noFill/>
              </a:ln>
            </p:spPr>
            <p:txBody>
              <a:bodyPr/>
              <a:lstStyle/>
              <a:p>
                <a:endParaRPr lang="zh-CN" altLang="en-US"/>
              </a:p>
            </p:txBody>
          </p:sp>
          <p:sp>
            <p:nvSpPr>
              <p:cNvPr id="602439" name="Freeform 73"/>
              <p:cNvSpPr/>
              <p:nvPr>
                <p:custDataLst>
                  <p:tags r:id="rId157"/>
                </p:custDataLst>
              </p:nvPr>
            </p:nvSpPr>
            <p:spPr>
              <a:xfrm>
                <a:off x="3111" y="1800"/>
                <a:ext cx="32" cy="39"/>
              </a:xfrm>
              <a:custGeom>
                <a:avLst/>
                <a:gdLst>
                  <a:gd name="txL" fmla="*/ 0 w 32"/>
                  <a:gd name="txT" fmla="*/ 0 h 39"/>
                  <a:gd name="txR" fmla="*/ 32 w 32"/>
                  <a:gd name="txB" fmla="*/ 39 h 39"/>
                </a:gdLst>
                <a:ahLst/>
                <a:cxnLst>
                  <a:cxn ang="0">
                    <a:pos x="7" y="3"/>
                  </a:cxn>
                  <a:cxn ang="0">
                    <a:pos x="5" y="0"/>
                  </a:cxn>
                  <a:cxn ang="0">
                    <a:pos x="3" y="0"/>
                  </a:cxn>
                  <a:cxn ang="0">
                    <a:pos x="0" y="3"/>
                  </a:cxn>
                  <a:cxn ang="0">
                    <a:pos x="0" y="5"/>
                  </a:cxn>
                  <a:cxn ang="0">
                    <a:pos x="0" y="7"/>
                  </a:cxn>
                  <a:cxn ang="0">
                    <a:pos x="0" y="10"/>
                  </a:cxn>
                  <a:cxn ang="0">
                    <a:pos x="25" y="39"/>
                  </a:cxn>
                  <a:cxn ang="0">
                    <a:pos x="27" y="39"/>
                  </a:cxn>
                  <a:cxn ang="0">
                    <a:pos x="30" y="39"/>
                  </a:cxn>
                  <a:cxn ang="0">
                    <a:pos x="32" y="39"/>
                  </a:cxn>
                  <a:cxn ang="0">
                    <a:pos x="32" y="37"/>
                  </a:cxn>
                  <a:cxn ang="0">
                    <a:pos x="32" y="35"/>
                  </a:cxn>
                  <a:cxn ang="0">
                    <a:pos x="32" y="32"/>
                  </a:cxn>
                  <a:cxn ang="0">
                    <a:pos x="7" y="3"/>
                  </a:cxn>
                </a:cxnLst>
                <a:rect l="txL" t="txT" r="txR" b="txB"/>
                <a:pathLst>
                  <a:path w="32" h="39">
                    <a:moveTo>
                      <a:pt x="7" y="3"/>
                    </a:moveTo>
                    <a:lnTo>
                      <a:pt x="5" y="0"/>
                    </a:lnTo>
                    <a:lnTo>
                      <a:pt x="3" y="0"/>
                    </a:lnTo>
                    <a:lnTo>
                      <a:pt x="0" y="3"/>
                    </a:lnTo>
                    <a:lnTo>
                      <a:pt x="0" y="5"/>
                    </a:lnTo>
                    <a:lnTo>
                      <a:pt x="0" y="7"/>
                    </a:lnTo>
                    <a:lnTo>
                      <a:pt x="0" y="10"/>
                    </a:lnTo>
                    <a:lnTo>
                      <a:pt x="25" y="39"/>
                    </a:lnTo>
                    <a:lnTo>
                      <a:pt x="27" y="39"/>
                    </a:lnTo>
                    <a:lnTo>
                      <a:pt x="30" y="39"/>
                    </a:lnTo>
                    <a:lnTo>
                      <a:pt x="32" y="39"/>
                    </a:lnTo>
                    <a:lnTo>
                      <a:pt x="32" y="37"/>
                    </a:lnTo>
                    <a:lnTo>
                      <a:pt x="32" y="35"/>
                    </a:lnTo>
                    <a:lnTo>
                      <a:pt x="32" y="32"/>
                    </a:lnTo>
                    <a:lnTo>
                      <a:pt x="7" y="3"/>
                    </a:lnTo>
                    <a:close/>
                  </a:path>
                </a:pathLst>
              </a:custGeom>
              <a:solidFill>
                <a:srgbClr val="000000">
                  <a:alpha val="100000"/>
                </a:srgbClr>
              </a:solidFill>
              <a:ln w="9525">
                <a:noFill/>
              </a:ln>
            </p:spPr>
            <p:txBody>
              <a:bodyPr/>
              <a:lstStyle/>
              <a:p>
                <a:endParaRPr lang="zh-CN" altLang="en-US"/>
              </a:p>
            </p:txBody>
          </p:sp>
        </p:grpSp>
        <p:grpSp>
          <p:nvGrpSpPr>
            <p:cNvPr id="602170" name="Group 80"/>
            <p:cNvGrpSpPr/>
            <p:nvPr/>
          </p:nvGrpSpPr>
          <p:grpSpPr>
            <a:xfrm>
              <a:off x="3355" y="1594"/>
              <a:ext cx="194" cy="245"/>
              <a:chOff x="3355" y="1594"/>
              <a:chExt cx="194" cy="245"/>
            </a:xfrm>
          </p:grpSpPr>
          <p:sp>
            <p:nvSpPr>
              <p:cNvPr id="602430" name="Freeform 75"/>
              <p:cNvSpPr/>
              <p:nvPr>
                <p:custDataLst>
                  <p:tags r:id="rId148"/>
                </p:custDataLst>
              </p:nvPr>
            </p:nvSpPr>
            <p:spPr>
              <a:xfrm>
                <a:off x="3517" y="1594"/>
                <a:ext cx="32" cy="38"/>
              </a:xfrm>
              <a:custGeom>
                <a:avLst/>
                <a:gdLst>
                  <a:gd name="txL" fmla="*/ 0 w 32"/>
                  <a:gd name="txT" fmla="*/ 0 h 38"/>
                  <a:gd name="txR" fmla="*/ 32 w 32"/>
                  <a:gd name="txB" fmla="*/ 38 h 38"/>
                </a:gdLst>
                <a:ahLst/>
                <a:cxnLst>
                  <a:cxn ang="0">
                    <a:pos x="32" y="9"/>
                  </a:cxn>
                  <a:cxn ang="0">
                    <a:pos x="32" y="4"/>
                  </a:cxn>
                  <a:cxn ang="0">
                    <a:pos x="32" y="4"/>
                  </a:cxn>
                  <a:cxn ang="0">
                    <a:pos x="29" y="2"/>
                  </a:cxn>
                  <a:cxn ang="0">
                    <a:pos x="27" y="0"/>
                  </a:cxn>
                  <a:cxn ang="0">
                    <a:pos x="27" y="0"/>
                  </a:cxn>
                  <a:cxn ang="0">
                    <a:pos x="24" y="2"/>
                  </a:cxn>
                  <a:cxn ang="0">
                    <a:pos x="0" y="32"/>
                  </a:cxn>
                  <a:cxn ang="0">
                    <a:pos x="0" y="34"/>
                  </a:cxn>
                  <a:cxn ang="0">
                    <a:pos x="0" y="36"/>
                  </a:cxn>
                  <a:cxn ang="0">
                    <a:pos x="0" y="38"/>
                  </a:cxn>
                  <a:cxn ang="0">
                    <a:pos x="2" y="38"/>
                  </a:cxn>
                  <a:cxn ang="0">
                    <a:pos x="5" y="38"/>
                  </a:cxn>
                  <a:cxn ang="0">
                    <a:pos x="7" y="38"/>
                  </a:cxn>
                  <a:cxn ang="0">
                    <a:pos x="32" y="9"/>
                  </a:cxn>
                </a:cxnLst>
                <a:rect l="txL" t="txT" r="txR" b="txB"/>
                <a:pathLst>
                  <a:path w="32" h="38">
                    <a:moveTo>
                      <a:pt x="32" y="9"/>
                    </a:moveTo>
                    <a:lnTo>
                      <a:pt x="32" y="4"/>
                    </a:lnTo>
                    <a:lnTo>
                      <a:pt x="29" y="2"/>
                    </a:lnTo>
                    <a:lnTo>
                      <a:pt x="27" y="0"/>
                    </a:lnTo>
                    <a:lnTo>
                      <a:pt x="24" y="2"/>
                    </a:lnTo>
                    <a:lnTo>
                      <a:pt x="0" y="32"/>
                    </a:lnTo>
                    <a:lnTo>
                      <a:pt x="0" y="34"/>
                    </a:lnTo>
                    <a:lnTo>
                      <a:pt x="0" y="36"/>
                    </a:lnTo>
                    <a:lnTo>
                      <a:pt x="0" y="38"/>
                    </a:lnTo>
                    <a:lnTo>
                      <a:pt x="2" y="38"/>
                    </a:lnTo>
                    <a:lnTo>
                      <a:pt x="5" y="38"/>
                    </a:lnTo>
                    <a:lnTo>
                      <a:pt x="7" y="38"/>
                    </a:lnTo>
                    <a:lnTo>
                      <a:pt x="32" y="9"/>
                    </a:lnTo>
                    <a:close/>
                  </a:path>
                </a:pathLst>
              </a:custGeom>
              <a:solidFill>
                <a:srgbClr val="000000">
                  <a:alpha val="100000"/>
                </a:srgbClr>
              </a:solidFill>
              <a:ln w="9525">
                <a:noFill/>
              </a:ln>
            </p:spPr>
            <p:txBody>
              <a:bodyPr/>
              <a:lstStyle/>
              <a:p>
                <a:endParaRPr lang="zh-CN" altLang="en-US"/>
              </a:p>
            </p:txBody>
          </p:sp>
          <p:sp>
            <p:nvSpPr>
              <p:cNvPr id="602431" name="Freeform 76"/>
              <p:cNvSpPr/>
              <p:nvPr>
                <p:custDataLst>
                  <p:tags r:id="rId149"/>
                </p:custDataLst>
              </p:nvPr>
            </p:nvSpPr>
            <p:spPr>
              <a:xfrm>
                <a:off x="3474" y="1646"/>
                <a:ext cx="35" cy="39"/>
              </a:xfrm>
              <a:custGeom>
                <a:avLst/>
                <a:gdLst>
                  <a:gd name="txL" fmla="*/ 0 w 35"/>
                  <a:gd name="txT" fmla="*/ 0 h 39"/>
                  <a:gd name="txR" fmla="*/ 35 w 35"/>
                  <a:gd name="txB" fmla="*/ 39 h 39"/>
                </a:gdLst>
                <a:ahLst/>
                <a:cxnLst>
                  <a:cxn ang="0">
                    <a:pos x="33" y="7"/>
                  </a:cxn>
                  <a:cxn ang="0">
                    <a:pos x="35" y="5"/>
                  </a:cxn>
                  <a:cxn ang="0">
                    <a:pos x="35" y="2"/>
                  </a:cxn>
                  <a:cxn ang="0">
                    <a:pos x="33" y="0"/>
                  </a:cxn>
                  <a:cxn ang="0">
                    <a:pos x="30" y="0"/>
                  </a:cxn>
                  <a:cxn ang="0">
                    <a:pos x="28" y="0"/>
                  </a:cxn>
                  <a:cxn ang="0">
                    <a:pos x="25" y="0"/>
                  </a:cxn>
                  <a:cxn ang="0">
                    <a:pos x="3" y="30"/>
                  </a:cxn>
                  <a:cxn ang="0">
                    <a:pos x="0" y="32"/>
                  </a:cxn>
                  <a:cxn ang="0">
                    <a:pos x="0" y="34"/>
                  </a:cxn>
                  <a:cxn ang="0">
                    <a:pos x="3" y="36"/>
                  </a:cxn>
                  <a:cxn ang="0">
                    <a:pos x="5" y="39"/>
                  </a:cxn>
                  <a:cxn ang="0">
                    <a:pos x="8" y="39"/>
                  </a:cxn>
                  <a:cxn ang="0">
                    <a:pos x="10" y="36"/>
                  </a:cxn>
                  <a:cxn ang="0">
                    <a:pos x="33" y="7"/>
                  </a:cxn>
                </a:cxnLst>
                <a:rect l="txL" t="txT" r="txR" b="txB"/>
                <a:pathLst>
                  <a:path w="35" h="39">
                    <a:moveTo>
                      <a:pt x="33" y="7"/>
                    </a:moveTo>
                    <a:lnTo>
                      <a:pt x="35" y="5"/>
                    </a:lnTo>
                    <a:lnTo>
                      <a:pt x="35" y="2"/>
                    </a:lnTo>
                    <a:lnTo>
                      <a:pt x="33" y="0"/>
                    </a:lnTo>
                    <a:lnTo>
                      <a:pt x="30" y="0"/>
                    </a:lnTo>
                    <a:lnTo>
                      <a:pt x="28" y="0"/>
                    </a:lnTo>
                    <a:lnTo>
                      <a:pt x="25" y="0"/>
                    </a:lnTo>
                    <a:lnTo>
                      <a:pt x="3" y="30"/>
                    </a:lnTo>
                    <a:lnTo>
                      <a:pt x="0" y="32"/>
                    </a:lnTo>
                    <a:lnTo>
                      <a:pt x="0" y="34"/>
                    </a:lnTo>
                    <a:lnTo>
                      <a:pt x="3" y="36"/>
                    </a:lnTo>
                    <a:lnTo>
                      <a:pt x="5" y="39"/>
                    </a:lnTo>
                    <a:lnTo>
                      <a:pt x="8" y="39"/>
                    </a:lnTo>
                    <a:lnTo>
                      <a:pt x="10" y="36"/>
                    </a:lnTo>
                    <a:lnTo>
                      <a:pt x="33" y="7"/>
                    </a:lnTo>
                    <a:close/>
                  </a:path>
                </a:pathLst>
              </a:custGeom>
              <a:solidFill>
                <a:srgbClr val="000000">
                  <a:alpha val="100000"/>
                </a:srgbClr>
              </a:solidFill>
              <a:ln w="9525">
                <a:noFill/>
              </a:ln>
            </p:spPr>
            <p:txBody>
              <a:bodyPr/>
              <a:lstStyle/>
              <a:p>
                <a:endParaRPr lang="zh-CN" altLang="en-US"/>
              </a:p>
            </p:txBody>
          </p:sp>
          <p:sp>
            <p:nvSpPr>
              <p:cNvPr id="602432" name="Freeform 77"/>
              <p:cNvSpPr/>
              <p:nvPr>
                <p:custDataLst>
                  <p:tags r:id="rId150"/>
                </p:custDataLst>
              </p:nvPr>
            </p:nvSpPr>
            <p:spPr>
              <a:xfrm>
                <a:off x="3434" y="1698"/>
                <a:ext cx="35" cy="39"/>
              </a:xfrm>
              <a:custGeom>
                <a:avLst/>
                <a:gdLst>
                  <a:gd name="txL" fmla="*/ 0 w 35"/>
                  <a:gd name="txT" fmla="*/ 0 h 39"/>
                  <a:gd name="txR" fmla="*/ 35 w 35"/>
                  <a:gd name="txB" fmla="*/ 39 h 39"/>
                </a:gdLst>
                <a:ahLst/>
                <a:cxnLst>
                  <a:cxn ang="0">
                    <a:pos x="33" y="7"/>
                  </a:cxn>
                  <a:cxn ang="0">
                    <a:pos x="35" y="5"/>
                  </a:cxn>
                  <a:cxn ang="0">
                    <a:pos x="35" y="3"/>
                  </a:cxn>
                  <a:cxn ang="0">
                    <a:pos x="33" y="0"/>
                  </a:cxn>
                  <a:cxn ang="0">
                    <a:pos x="30" y="0"/>
                  </a:cxn>
                  <a:cxn ang="0">
                    <a:pos x="28" y="0"/>
                  </a:cxn>
                  <a:cxn ang="0">
                    <a:pos x="25" y="0"/>
                  </a:cxn>
                  <a:cxn ang="0">
                    <a:pos x="3" y="30"/>
                  </a:cxn>
                  <a:cxn ang="0">
                    <a:pos x="0" y="32"/>
                  </a:cxn>
                  <a:cxn ang="0">
                    <a:pos x="0" y="34"/>
                  </a:cxn>
                  <a:cxn ang="0">
                    <a:pos x="3" y="37"/>
                  </a:cxn>
                  <a:cxn ang="0">
                    <a:pos x="5" y="39"/>
                  </a:cxn>
                  <a:cxn ang="0">
                    <a:pos x="8" y="39"/>
                  </a:cxn>
                  <a:cxn ang="0">
                    <a:pos x="10" y="37"/>
                  </a:cxn>
                  <a:cxn ang="0">
                    <a:pos x="33" y="7"/>
                  </a:cxn>
                </a:cxnLst>
                <a:rect l="txL" t="txT" r="txR" b="txB"/>
                <a:pathLst>
                  <a:path w="35" h="39">
                    <a:moveTo>
                      <a:pt x="33" y="7"/>
                    </a:moveTo>
                    <a:lnTo>
                      <a:pt x="35" y="5"/>
                    </a:lnTo>
                    <a:lnTo>
                      <a:pt x="35" y="3"/>
                    </a:lnTo>
                    <a:lnTo>
                      <a:pt x="33" y="0"/>
                    </a:lnTo>
                    <a:lnTo>
                      <a:pt x="30" y="0"/>
                    </a:lnTo>
                    <a:lnTo>
                      <a:pt x="28" y="0"/>
                    </a:lnTo>
                    <a:lnTo>
                      <a:pt x="25" y="0"/>
                    </a:lnTo>
                    <a:lnTo>
                      <a:pt x="3" y="30"/>
                    </a:lnTo>
                    <a:lnTo>
                      <a:pt x="0" y="32"/>
                    </a:lnTo>
                    <a:lnTo>
                      <a:pt x="0" y="34"/>
                    </a:lnTo>
                    <a:lnTo>
                      <a:pt x="3" y="37"/>
                    </a:lnTo>
                    <a:lnTo>
                      <a:pt x="5" y="39"/>
                    </a:lnTo>
                    <a:lnTo>
                      <a:pt x="8" y="39"/>
                    </a:lnTo>
                    <a:lnTo>
                      <a:pt x="10" y="37"/>
                    </a:lnTo>
                    <a:lnTo>
                      <a:pt x="33" y="7"/>
                    </a:lnTo>
                    <a:close/>
                  </a:path>
                </a:pathLst>
              </a:custGeom>
              <a:solidFill>
                <a:srgbClr val="000000">
                  <a:alpha val="100000"/>
                </a:srgbClr>
              </a:solidFill>
              <a:ln w="9525">
                <a:noFill/>
              </a:ln>
            </p:spPr>
            <p:txBody>
              <a:bodyPr/>
              <a:lstStyle/>
              <a:p>
                <a:endParaRPr lang="zh-CN" altLang="en-US"/>
              </a:p>
            </p:txBody>
          </p:sp>
          <p:sp>
            <p:nvSpPr>
              <p:cNvPr id="602433" name="Freeform 78"/>
              <p:cNvSpPr/>
              <p:nvPr>
                <p:custDataLst>
                  <p:tags r:id="rId151"/>
                </p:custDataLst>
              </p:nvPr>
            </p:nvSpPr>
            <p:spPr>
              <a:xfrm>
                <a:off x="3395" y="1748"/>
                <a:ext cx="32" cy="39"/>
              </a:xfrm>
              <a:custGeom>
                <a:avLst/>
                <a:gdLst>
                  <a:gd name="txL" fmla="*/ 0 w 32"/>
                  <a:gd name="txT" fmla="*/ 0 h 39"/>
                  <a:gd name="txR" fmla="*/ 32 w 32"/>
                  <a:gd name="txB" fmla="*/ 39 h 39"/>
                </a:gdLst>
                <a:ahLst/>
                <a:cxnLst>
                  <a:cxn ang="0">
                    <a:pos x="32" y="9"/>
                  </a:cxn>
                  <a:cxn ang="0">
                    <a:pos x="32" y="7"/>
                  </a:cxn>
                  <a:cxn ang="0">
                    <a:pos x="32" y="5"/>
                  </a:cxn>
                  <a:cxn ang="0">
                    <a:pos x="32" y="3"/>
                  </a:cxn>
                  <a:cxn ang="0">
                    <a:pos x="30" y="0"/>
                  </a:cxn>
                  <a:cxn ang="0">
                    <a:pos x="27" y="0"/>
                  </a:cxn>
                  <a:cxn ang="0">
                    <a:pos x="25" y="3"/>
                  </a:cxn>
                  <a:cxn ang="0">
                    <a:pos x="2" y="32"/>
                  </a:cxn>
                  <a:cxn ang="0">
                    <a:pos x="0" y="34"/>
                  </a:cxn>
                  <a:cxn ang="0">
                    <a:pos x="0" y="37"/>
                  </a:cxn>
                  <a:cxn ang="0">
                    <a:pos x="2" y="39"/>
                  </a:cxn>
                  <a:cxn ang="0">
                    <a:pos x="5" y="39"/>
                  </a:cxn>
                  <a:cxn ang="0">
                    <a:pos x="7" y="39"/>
                  </a:cxn>
                  <a:cxn ang="0">
                    <a:pos x="10" y="39"/>
                  </a:cxn>
                  <a:cxn ang="0">
                    <a:pos x="32" y="9"/>
                  </a:cxn>
                </a:cxnLst>
                <a:rect l="txL" t="txT" r="txR" b="txB"/>
                <a:pathLst>
                  <a:path w="32" h="39">
                    <a:moveTo>
                      <a:pt x="32" y="9"/>
                    </a:moveTo>
                    <a:lnTo>
                      <a:pt x="32" y="7"/>
                    </a:lnTo>
                    <a:lnTo>
                      <a:pt x="32" y="5"/>
                    </a:lnTo>
                    <a:lnTo>
                      <a:pt x="32" y="3"/>
                    </a:lnTo>
                    <a:lnTo>
                      <a:pt x="30" y="0"/>
                    </a:lnTo>
                    <a:lnTo>
                      <a:pt x="27" y="0"/>
                    </a:lnTo>
                    <a:lnTo>
                      <a:pt x="25" y="3"/>
                    </a:lnTo>
                    <a:lnTo>
                      <a:pt x="2" y="32"/>
                    </a:lnTo>
                    <a:lnTo>
                      <a:pt x="0" y="34"/>
                    </a:lnTo>
                    <a:lnTo>
                      <a:pt x="0" y="37"/>
                    </a:lnTo>
                    <a:lnTo>
                      <a:pt x="2" y="39"/>
                    </a:lnTo>
                    <a:lnTo>
                      <a:pt x="5" y="39"/>
                    </a:lnTo>
                    <a:lnTo>
                      <a:pt x="7" y="39"/>
                    </a:lnTo>
                    <a:lnTo>
                      <a:pt x="10" y="39"/>
                    </a:lnTo>
                    <a:lnTo>
                      <a:pt x="32" y="9"/>
                    </a:lnTo>
                    <a:close/>
                  </a:path>
                </a:pathLst>
              </a:custGeom>
              <a:solidFill>
                <a:srgbClr val="000000">
                  <a:alpha val="100000"/>
                </a:srgbClr>
              </a:solidFill>
              <a:ln w="9525">
                <a:noFill/>
              </a:ln>
            </p:spPr>
            <p:txBody>
              <a:bodyPr/>
              <a:lstStyle/>
              <a:p>
                <a:endParaRPr lang="zh-CN" altLang="en-US"/>
              </a:p>
            </p:txBody>
          </p:sp>
          <p:sp>
            <p:nvSpPr>
              <p:cNvPr id="602434" name="Freeform 79"/>
              <p:cNvSpPr/>
              <p:nvPr>
                <p:custDataLst>
                  <p:tags r:id="rId152"/>
                </p:custDataLst>
              </p:nvPr>
            </p:nvSpPr>
            <p:spPr>
              <a:xfrm>
                <a:off x="3355" y="1800"/>
                <a:ext cx="32" cy="39"/>
              </a:xfrm>
              <a:custGeom>
                <a:avLst/>
                <a:gdLst>
                  <a:gd name="txL" fmla="*/ 0 w 32"/>
                  <a:gd name="txT" fmla="*/ 0 h 39"/>
                  <a:gd name="txR" fmla="*/ 32 w 32"/>
                  <a:gd name="txB" fmla="*/ 39 h 39"/>
                </a:gdLst>
                <a:ahLst/>
                <a:cxnLst>
                  <a:cxn ang="0">
                    <a:pos x="32" y="10"/>
                  </a:cxn>
                  <a:cxn ang="0">
                    <a:pos x="32" y="7"/>
                  </a:cxn>
                  <a:cxn ang="0">
                    <a:pos x="32" y="5"/>
                  </a:cxn>
                  <a:cxn ang="0">
                    <a:pos x="32" y="3"/>
                  </a:cxn>
                  <a:cxn ang="0">
                    <a:pos x="30" y="0"/>
                  </a:cxn>
                  <a:cxn ang="0">
                    <a:pos x="27" y="0"/>
                  </a:cxn>
                  <a:cxn ang="0">
                    <a:pos x="25" y="3"/>
                  </a:cxn>
                  <a:cxn ang="0">
                    <a:pos x="0" y="32"/>
                  </a:cxn>
                  <a:cxn ang="0">
                    <a:pos x="0" y="35"/>
                  </a:cxn>
                  <a:cxn ang="0">
                    <a:pos x="0" y="37"/>
                  </a:cxn>
                  <a:cxn ang="0">
                    <a:pos x="0" y="39"/>
                  </a:cxn>
                  <a:cxn ang="0">
                    <a:pos x="2" y="39"/>
                  </a:cxn>
                  <a:cxn ang="0">
                    <a:pos x="5" y="39"/>
                  </a:cxn>
                  <a:cxn ang="0">
                    <a:pos x="7" y="39"/>
                  </a:cxn>
                  <a:cxn ang="0">
                    <a:pos x="32" y="10"/>
                  </a:cxn>
                </a:cxnLst>
                <a:rect l="txL" t="txT" r="txR" b="txB"/>
                <a:pathLst>
                  <a:path w="32" h="39">
                    <a:moveTo>
                      <a:pt x="32" y="10"/>
                    </a:moveTo>
                    <a:lnTo>
                      <a:pt x="32" y="7"/>
                    </a:lnTo>
                    <a:lnTo>
                      <a:pt x="32" y="5"/>
                    </a:lnTo>
                    <a:lnTo>
                      <a:pt x="32" y="3"/>
                    </a:lnTo>
                    <a:lnTo>
                      <a:pt x="30" y="0"/>
                    </a:lnTo>
                    <a:lnTo>
                      <a:pt x="27" y="0"/>
                    </a:lnTo>
                    <a:lnTo>
                      <a:pt x="25" y="3"/>
                    </a:lnTo>
                    <a:lnTo>
                      <a:pt x="0" y="32"/>
                    </a:lnTo>
                    <a:lnTo>
                      <a:pt x="0" y="35"/>
                    </a:lnTo>
                    <a:lnTo>
                      <a:pt x="0" y="37"/>
                    </a:lnTo>
                    <a:lnTo>
                      <a:pt x="0" y="39"/>
                    </a:lnTo>
                    <a:lnTo>
                      <a:pt x="2" y="39"/>
                    </a:lnTo>
                    <a:lnTo>
                      <a:pt x="5" y="39"/>
                    </a:lnTo>
                    <a:lnTo>
                      <a:pt x="7" y="39"/>
                    </a:lnTo>
                    <a:lnTo>
                      <a:pt x="32" y="10"/>
                    </a:lnTo>
                    <a:close/>
                  </a:path>
                </a:pathLst>
              </a:custGeom>
              <a:solidFill>
                <a:srgbClr val="000000">
                  <a:alpha val="100000"/>
                </a:srgbClr>
              </a:solidFill>
              <a:ln w="9525">
                <a:noFill/>
              </a:ln>
            </p:spPr>
            <p:txBody>
              <a:bodyPr/>
              <a:lstStyle/>
              <a:p>
                <a:endParaRPr lang="zh-CN" altLang="en-US"/>
              </a:p>
            </p:txBody>
          </p:sp>
        </p:grpSp>
        <p:grpSp>
          <p:nvGrpSpPr>
            <p:cNvPr id="602171" name="Group 86"/>
            <p:cNvGrpSpPr/>
            <p:nvPr/>
          </p:nvGrpSpPr>
          <p:grpSpPr>
            <a:xfrm>
              <a:off x="3539" y="1594"/>
              <a:ext cx="142" cy="261"/>
              <a:chOff x="3539" y="1594"/>
              <a:chExt cx="142" cy="261"/>
            </a:xfrm>
          </p:grpSpPr>
          <p:sp>
            <p:nvSpPr>
              <p:cNvPr id="602425" name="Freeform 81"/>
              <p:cNvSpPr/>
              <p:nvPr>
                <p:custDataLst>
                  <p:tags r:id="rId143"/>
                </p:custDataLst>
              </p:nvPr>
            </p:nvSpPr>
            <p:spPr>
              <a:xfrm>
                <a:off x="3539" y="1594"/>
                <a:ext cx="27" cy="41"/>
              </a:xfrm>
              <a:custGeom>
                <a:avLst/>
                <a:gdLst>
                  <a:gd name="txL" fmla="*/ 0 w 27"/>
                  <a:gd name="txT" fmla="*/ 0 h 41"/>
                  <a:gd name="txR" fmla="*/ 27 w 27"/>
                  <a:gd name="txB" fmla="*/ 41 h 41"/>
                </a:gdLst>
                <a:ahLst/>
                <a:cxnLst>
                  <a:cxn ang="0">
                    <a:pos x="10" y="4"/>
                  </a:cxn>
                  <a:cxn ang="0">
                    <a:pos x="7" y="2"/>
                  </a:cxn>
                  <a:cxn ang="0">
                    <a:pos x="5" y="0"/>
                  </a:cxn>
                  <a:cxn ang="0">
                    <a:pos x="5" y="0"/>
                  </a:cxn>
                  <a:cxn ang="0">
                    <a:pos x="2" y="2"/>
                  </a:cxn>
                  <a:cxn ang="0">
                    <a:pos x="0" y="4"/>
                  </a:cxn>
                  <a:cxn ang="0">
                    <a:pos x="0" y="7"/>
                  </a:cxn>
                  <a:cxn ang="0">
                    <a:pos x="17" y="38"/>
                  </a:cxn>
                  <a:cxn ang="0">
                    <a:pos x="17" y="41"/>
                  </a:cxn>
                  <a:cxn ang="0">
                    <a:pos x="20" y="41"/>
                  </a:cxn>
                  <a:cxn ang="0">
                    <a:pos x="22" y="41"/>
                  </a:cxn>
                  <a:cxn ang="0">
                    <a:pos x="25" y="41"/>
                  </a:cxn>
                  <a:cxn ang="0">
                    <a:pos x="27" y="38"/>
                  </a:cxn>
                  <a:cxn ang="0">
                    <a:pos x="27" y="36"/>
                  </a:cxn>
                  <a:cxn ang="0">
                    <a:pos x="10" y="4"/>
                  </a:cxn>
                </a:cxnLst>
                <a:rect l="txL" t="txT" r="txR" b="txB"/>
                <a:pathLst>
                  <a:path w="27" h="41">
                    <a:moveTo>
                      <a:pt x="10" y="4"/>
                    </a:moveTo>
                    <a:lnTo>
                      <a:pt x="7" y="2"/>
                    </a:lnTo>
                    <a:lnTo>
                      <a:pt x="5" y="0"/>
                    </a:lnTo>
                    <a:lnTo>
                      <a:pt x="2" y="2"/>
                    </a:lnTo>
                    <a:lnTo>
                      <a:pt x="0" y="4"/>
                    </a:lnTo>
                    <a:lnTo>
                      <a:pt x="0" y="7"/>
                    </a:lnTo>
                    <a:lnTo>
                      <a:pt x="17" y="38"/>
                    </a:lnTo>
                    <a:lnTo>
                      <a:pt x="17" y="41"/>
                    </a:lnTo>
                    <a:lnTo>
                      <a:pt x="20" y="41"/>
                    </a:lnTo>
                    <a:lnTo>
                      <a:pt x="22" y="41"/>
                    </a:lnTo>
                    <a:lnTo>
                      <a:pt x="25" y="41"/>
                    </a:lnTo>
                    <a:lnTo>
                      <a:pt x="27" y="38"/>
                    </a:lnTo>
                    <a:lnTo>
                      <a:pt x="27" y="36"/>
                    </a:lnTo>
                    <a:lnTo>
                      <a:pt x="10" y="4"/>
                    </a:lnTo>
                    <a:close/>
                  </a:path>
                </a:pathLst>
              </a:custGeom>
              <a:solidFill>
                <a:srgbClr val="000000">
                  <a:alpha val="100000"/>
                </a:srgbClr>
              </a:solidFill>
              <a:ln w="9525">
                <a:noFill/>
              </a:ln>
            </p:spPr>
            <p:txBody>
              <a:bodyPr/>
              <a:lstStyle/>
              <a:p>
                <a:endParaRPr lang="zh-CN" altLang="en-US"/>
              </a:p>
            </p:txBody>
          </p:sp>
          <p:sp>
            <p:nvSpPr>
              <p:cNvPr id="602426" name="Freeform 82"/>
              <p:cNvSpPr/>
              <p:nvPr>
                <p:custDataLst>
                  <p:tags r:id="rId144"/>
                </p:custDataLst>
              </p:nvPr>
            </p:nvSpPr>
            <p:spPr>
              <a:xfrm>
                <a:off x="3569" y="1651"/>
                <a:ext cx="27" cy="43"/>
              </a:xfrm>
              <a:custGeom>
                <a:avLst/>
                <a:gdLst>
                  <a:gd name="txL" fmla="*/ 0 w 27"/>
                  <a:gd name="txT" fmla="*/ 0 h 43"/>
                  <a:gd name="txR" fmla="*/ 27 w 27"/>
                  <a:gd name="txB" fmla="*/ 43 h 43"/>
                </a:gdLst>
                <a:ahLst/>
                <a:cxnLst>
                  <a:cxn ang="0">
                    <a:pos x="10" y="4"/>
                  </a:cxn>
                  <a:cxn ang="0">
                    <a:pos x="10" y="2"/>
                  </a:cxn>
                  <a:cxn ang="0">
                    <a:pos x="7" y="0"/>
                  </a:cxn>
                  <a:cxn ang="0">
                    <a:pos x="5" y="0"/>
                  </a:cxn>
                  <a:cxn ang="0">
                    <a:pos x="2" y="2"/>
                  </a:cxn>
                  <a:cxn ang="0">
                    <a:pos x="0" y="4"/>
                  </a:cxn>
                  <a:cxn ang="0">
                    <a:pos x="0" y="6"/>
                  </a:cxn>
                  <a:cxn ang="0">
                    <a:pos x="17" y="38"/>
                  </a:cxn>
                  <a:cxn ang="0">
                    <a:pos x="17" y="41"/>
                  </a:cxn>
                  <a:cxn ang="0">
                    <a:pos x="20" y="43"/>
                  </a:cxn>
                  <a:cxn ang="0">
                    <a:pos x="22" y="43"/>
                  </a:cxn>
                  <a:cxn ang="0">
                    <a:pos x="25" y="41"/>
                  </a:cxn>
                  <a:cxn ang="0">
                    <a:pos x="27" y="38"/>
                  </a:cxn>
                  <a:cxn ang="0">
                    <a:pos x="27" y="36"/>
                  </a:cxn>
                  <a:cxn ang="0">
                    <a:pos x="10" y="4"/>
                  </a:cxn>
                </a:cxnLst>
                <a:rect l="txL" t="txT" r="txR" b="txB"/>
                <a:pathLst>
                  <a:path w="27" h="43">
                    <a:moveTo>
                      <a:pt x="10" y="4"/>
                    </a:moveTo>
                    <a:lnTo>
                      <a:pt x="10" y="2"/>
                    </a:lnTo>
                    <a:lnTo>
                      <a:pt x="7" y="0"/>
                    </a:lnTo>
                    <a:lnTo>
                      <a:pt x="5" y="0"/>
                    </a:lnTo>
                    <a:lnTo>
                      <a:pt x="2" y="2"/>
                    </a:lnTo>
                    <a:lnTo>
                      <a:pt x="0" y="4"/>
                    </a:lnTo>
                    <a:lnTo>
                      <a:pt x="0" y="6"/>
                    </a:lnTo>
                    <a:lnTo>
                      <a:pt x="17" y="38"/>
                    </a:lnTo>
                    <a:lnTo>
                      <a:pt x="17" y="41"/>
                    </a:lnTo>
                    <a:lnTo>
                      <a:pt x="20" y="43"/>
                    </a:lnTo>
                    <a:lnTo>
                      <a:pt x="22" y="43"/>
                    </a:lnTo>
                    <a:lnTo>
                      <a:pt x="25" y="41"/>
                    </a:lnTo>
                    <a:lnTo>
                      <a:pt x="27" y="38"/>
                    </a:lnTo>
                    <a:lnTo>
                      <a:pt x="27" y="36"/>
                    </a:lnTo>
                    <a:lnTo>
                      <a:pt x="10" y="4"/>
                    </a:lnTo>
                    <a:close/>
                  </a:path>
                </a:pathLst>
              </a:custGeom>
              <a:solidFill>
                <a:srgbClr val="000000">
                  <a:alpha val="100000"/>
                </a:srgbClr>
              </a:solidFill>
              <a:ln w="9525">
                <a:noFill/>
              </a:ln>
            </p:spPr>
            <p:txBody>
              <a:bodyPr/>
              <a:lstStyle/>
              <a:p>
                <a:endParaRPr lang="zh-CN" altLang="en-US"/>
              </a:p>
            </p:txBody>
          </p:sp>
          <p:sp>
            <p:nvSpPr>
              <p:cNvPr id="602427" name="Freeform 83"/>
              <p:cNvSpPr/>
              <p:nvPr>
                <p:custDataLst>
                  <p:tags r:id="rId145"/>
                </p:custDataLst>
              </p:nvPr>
            </p:nvSpPr>
            <p:spPr>
              <a:xfrm>
                <a:off x="3599" y="1710"/>
                <a:ext cx="27" cy="41"/>
              </a:xfrm>
              <a:custGeom>
                <a:avLst/>
                <a:gdLst>
                  <a:gd name="txL" fmla="*/ 0 w 27"/>
                  <a:gd name="txT" fmla="*/ 0 h 41"/>
                  <a:gd name="txR" fmla="*/ 27 w 27"/>
                  <a:gd name="txB" fmla="*/ 41 h 41"/>
                </a:gdLst>
                <a:ahLst/>
                <a:cxnLst>
                  <a:cxn ang="0">
                    <a:pos x="10" y="2"/>
                  </a:cxn>
                  <a:cxn ang="0">
                    <a:pos x="10" y="0"/>
                  </a:cxn>
                  <a:cxn ang="0">
                    <a:pos x="7" y="0"/>
                  </a:cxn>
                  <a:cxn ang="0">
                    <a:pos x="5" y="0"/>
                  </a:cxn>
                  <a:cxn ang="0">
                    <a:pos x="2" y="0"/>
                  </a:cxn>
                  <a:cxn ang="0">
                    <a:pos x="0" y="2"/>
                  </a:cxn>
                  <a:cxn ang="0">
                    <a:pos x="0" y="4"/>
                  </a:cxn>
                  <a:cxn ang="0">
                    <a:pos x="17" y="36"/>
                  </a:cxn>
                  <a:cxn ang="0">
                    <a:pos x="20" y="38"/>
                  </a:cxn>
                  <a:cxn ang="0">
                    <a:pos x="22" y="41"/>
                  </a:cxn>
                  <a:cxn ang="0">
                    <a:pos x="25" y="41"/>
                  </a:cxn>
                  <a:cxn ang="0">
                    <a:pos x="27" y="38"/>
                  </a:cxn>
                  <a:cxn ang="0">
                    <a:pos x="27" y="36"/>
                  </a:cxn>
                  <a:cxn ang="0">
                    <a:pos x="27" y="34"/>
                  </a:cxn>
                  <a:cxn ang="0">
                    <a:pos x="10" y="2"/>
                  </a:cxn>
                </a:cxnLst>
                <a:rect l="txL" t="txT" r="txR" b="txB"/>
                <a:pathLst>
                  <a:path w="27" h="41">
                    <a:moveTo>
                      <a:pt x="10" y="2"/>
                    </a:moveTo>
                    <a:lnTo>
                      <a:pt x="10" y="0"/>
                    </a:lnTo>
                    <a:lnTo>
                      <a:pt x="7" y="0"/>
                    </a:lnTo>
                    <a:lnTo>
                      <a:pt x="5" y="0"/>
                    </a:lnTo>
                    <a:lnTo>
                      <a:pt x="2" y="0"/>
                    </a:lnTo>
                    <a:lnTo>
                      <a:pt x="0" y="2"/>
                    </a:lnTo>
                    <a:lnTo>
                      <a:pt x="0" y="4"/>
                    </a:lnTo>
                    <a:lnTo>
                      <a:pt x="17" y="36"/>
                    </a:lnTo>
                    <a:lnTo>
                      <a:pt x="20" y="38"/>
                    </a:lnTo>
                    <a:lnTo>
                      <a:pt x="22" y="41"/>
                    </a:lnTo>
                    <a:lnTo>
                      <a:pt x="25" y="41"/>
                    </a:lnTo>
                    <a:lnTo>
                      <a:pt x="27" y="38"/>
                    </a:lnTo>
                    <a:lnTo>
                      <a:pt x="27" y="36"/>
                    </a:lnTo>
                    <a:lnTo>
                      <a:pt x="27" y="34"/>
                    </a:lnTo>
                    <a:lnTo>
                      <a:pt x="10" y="2"/>
                    </a:lnTo>
                    <a:close/>
                  </a:path>
                </a:pathLst>
              </a:custGeom>
              <a:solidFill>
                <a:srgbClr val="000000">
                  <a:alpha val="100000"/>
                </a:srgbClr>
              </a:solidFill>
              <a:ln w="9525">
                <a:noFill/>
              </a:ln>
            </p:spPr>
            <p:txBody>
              <a:bodyPr/>
              <a:lstStyle/>
              <a:p>
                <a:endParaRPr lang="zh-CN" altLang="en-US"/>
              </a:p>
            </p:txBody>
          </p:sp>
          <p:sp>
            <p:nvSpPr>
              <p:cNvPr id="602428" name="Freeform 84"/>
              <p:cNvSpPr/>
              <p:nvPr>
                <p:custDataLst>
                  <p:tags r:id="rId146"/>
                </p:custDataLst>
              </p:nvPr>
            </p:nvSpPr>
            <p:spPr>
              <a:xfrm>
                <a:off x="3629" y="1766"/>
                <a:ext cx="27" cy="41"/>
              </a:xfrm>
              <a:custGeom>
                <a:avLst/>
                <a:gdLst>
                  <a:gd name="txL" fmla="*/ 0 w 27"/>
                  <a:gd name="txT" fmla="*/ 0 h 41"/>
                  <a:gd name="txR" fmla="*/ 27 w 27"/>
                  <a:gd name="txB" fmla="*/ 41 h 41"/>
                </a:gdLst>
                <a:ahLst/>
                <a:cxnLst>
                  <a:cxn ang="0">
                    <a:pos x="9" y="3"/>
                  </a:cxn>
                  <a:cxn ang="0">
                    <a:pos x="9" y="0"/>
                  </a:cxn>
                  <a:cxn ang="0">
                    <a:pos x="7" y="0"/>
                  </a:cxn>
                  <a:cxn ang="0">
                    <a:pos x="5" y="0"/>
                  </a:cxn>
                  <a:cxn ang="0">
                    <a:pos x="2" y="0"/>
                  </a:cxn>
                  <a:cxn ang="0">
                    <a:pos x="0" y="3"/>
                  </a:cxn>
                  <a:cxn ang="0">
                    <a:pos x="0" y="5"/>
                  </a:cxn>
                  <a:cxn ang="0">
                    <a:pos x="17" y="39"/>
                  </a:cxn>
                  <a:cxn ang="0">
                    <a:pos x="19" y="41"/>
                  </a:cxn>
                  <a:cxn ang="0">
                    <a:pos x="22" y="41"/>
                  </a:cxn>
                  <a:cxn ang="0">
                    <a:pos x="24" y="41"/>
                  </a:cxn>
                  <a:cxn ang="0">
                    <a:pos x="27" y="41"/>
                  </a:cxn>
                  <a:cxn ang="0">
                    <a:pos x="27" y="39"/>
                  </a:cxn>
                  <a:cxn ang="0">
                    <a:pos x="27" y="37"/>
                  </a:cxn>
                  <a:cxn ang="0">
                    <a:pos x="9" y="3"/>
                  </a:cxn>
                </a:cxnLst>
                <a:rect l="txL" t="txT" r="txR" b="txB"/>
                <a:pathLst>
                  <a:path w="27" h="41">
                    <a:moveTo>
                      <a:pt x="9" y="3"/>
                    </a:moveTo>
                    <a:lnTo>
                      <a:pt x="9" y="0"/>
                    </a:lnTo>
                    <a:lnTo>
                      <a:pt x="7" y="0"/>
                    </a:lnTo>
                    <a:lnTo>
                      <a:pt x="5" y="0"/>
                    </a:lnTo>
                    <a:lnTo>
                      <a:pt x="2" y="0"/>
                    </a:lnTo>
                    <a:lnTo>
                      <a:pt x="0" y="3"/>
                    </a:lnTo>
                    <a:lnTo>
                      <a:pt x="0" y="5"/>
                    </a:lnTo>
                    <a:lnTo>
                      <a:pt x="17" y="39"/>
                    </a:lnTo>
                    <a:lnTo>
                      <a:pt x="19" y="41"/>
                    </a:lnTo>
                    <a:lnTo>
                      <a:pt x="22" y="41"/>
                    </a:lnTo>
                    <a:lnTo>
                      <a:pt x="24" y="41"/>
                    </a:lnTo>
                    <a:lnTo>
                      <a:pt x="27" y="41"/>
                    </a:lnTo>
                    <a:lnTo>
                      <a:pt x="27" y="39"/>
                    </a:lnTo>
                    <a:lnTo>
                      <a:pt x="27" y="37"/>
                    </a:lnTo>
                    <a:lnTo>
                      <a:pt x="9" y="3"/>
                    </a:lnTo>
                    <a:close/>
                  </a:path>
                </a:pathLst>
              </a:custGeom>
              <a:solidFill>
                <a:srgbClr val="000000">
                  <a:alpha val="100000"/>
                </a:srgbClr>
              </a:solidFill>
              <a:ln w="9525">
                <a:noFill/>
              </a:ln>
            </p:spPr>
            <p:txBody>
              <a:bodyPr/>
              <a:lstStyle/>
              <a:p>
                <a:endParaRPr lang="zh-CN" altLang="en-US"/>
              </a:p>
            </p:txBody>
          </p:sp>
          <p:sp>
            <p:nvSpPr>
              <p:cNvPr id="602429" name="Freeform 85"/>
              <p:cNvSpPr/>
              <p:nvPr>
                <p:custDataLst>
                  <p:tags r:id="rId147"/>
                </p:custDataLst>
              </p:nvPr>
            </p:nvSpPr>
            <p:spPr>
              <a:xfrm>
                <a:off x="3658" y="1823"/>
                <a:ext cx="23" cy="32"/>
              </a:xfrm>
              <a:custGeom>
                <a:avLst/>
                <a:gdLst>
                  <a:gd name="txL" fmla="*/ 0 w 23"/>
                  <a:gd name="txT" fmla="*/ 0 h 32"/>
                  <a:gd name="txR" fmla="*/ 23 w 23"/>
                  <a:gd name="txB" fmla="*/ 32 h 32"/>
                </a:gdLst>
                <a:ahLst/>
                <a:cxnLst>
                  <a:cxn ang="0">
                    <a:pos x="10" y="5"/>
                  </a:cxn>
                  <a:cxn ang="0">
                    <a:pos x="10" y="2"/>
                  </a:cxn>
                  <a:cxn ang="0">
                    <a:pos x="8" y="0"/>
                  </a:cxn>
                  <a:cxn ang="0">
                    <a:pos x="5" y="0"/>
                  </a:cxn>
                  <a:cxn ang="0">
                    <a:pos x="3" y="2"/>
                  </a:cxn>
                  <a:cxn ang="0">
                    <a:pos x="0" y="5"/>
                  </a:cxn>
                  <a:cxn ang="0">
                    <a:pos x="0" y="7"/>
                  </a:cxn>
                  <a:cxn ang="0">
                    <a:pos x="13" y="30"/>
                  </a:cxn>
                  <a:cxn ang="0">
                    <a:pos x="15" y="30"/>
                  </a:cxn>
                  <a:cxn ang="0">
                    <a:pos x="18" y="32"/>
                  </a:cxn>
                  <a:cxn ang="0">
                    <a:pos x="18" y="32"/>
                  </a:cxn>
                  <a:cxn ang="0">
                    <a:pos x="20" y="30"/>
                  </a:cxn>
                  <a:cxn ang="0">
                    <a:pos x="23" y="27"/>
                  </a:cxn>
                  <a:cxn ang="0">
                    <a:pos x="23" y="27"/>
                  </a:cxn>
                  <a:cxn ang="0">
                    <a:pos x="10" y="5"/>
                  </a:cxn>
                </a:cxnLst>
                <a:rect l="txL" t="txT" r="txR" b="txB"/>
                <a:pathLst>
                  <a:path w="23" h="32">
                    <a:moveTo>
                      <a:pt x="10" y="5"/>
                    </a:moveTo>
                    <a:lnTo>
                      <a:pt x="10" y="2"/>
                    </a:lnTo>
                    <a:lnTo>
                      <a:pt x="8" y="0"/>
                    </a:lnTo>
                    <a:lnTo>
                      <a:pt x="5" y="0"/>
                    </a:lnTo>
                    <a:lnTo>
                      <a:pt x="3" y="2"/>
                    </a:lnTo>
                    <a:lnTo>
                      <a:pt x="0" y="5"/>
                    </a:lnTo>
                    <a:lnTo>
                      <a:pt x="0" y="7"/>
                    </a:lnTo>
                    <a:lnTo>
                      <a:pt x="13" y="30"/>
                    </a:lnTo>
                    <a:lnTo>
                      <a:pt x="15" y="30"/>
                    </a:lnTo>
                    <a:lnTo>
                      <a:pt x="18" y="32"/>
                    </a:lnTo>
                    <a:lnTo>
                      <a:pt x="20" y="30"/>
                    </a:lnTo>
                    <a:lnTo>
                      <a:pt x="23" y="27"/>
                    </a:lnTo>
                    <a:lnTo>
                      <a:pt x="10" y="5"/>
                    </a:lnTo>
                    <a:close/>
                  </a:path>
                </a:pathLst>
              </a:custGeom>
              <a:solidFill>
                <a:srgbClr val="000000">
                  <a:alpha val="100000"/>
                </a:srgbClr>
              </a:solidFill>
              <a:ln w="9525">
                <a:noFill/>
              </a:ln>
            </p:spPr>
            <p:txBody>
              <a:bodyPr/>
              <a:lstStyle/>
              <a:p>
                <a:endParaRPr lang="zh-CN" altLang="en-US"/>
              </a:p>
            </p:txBody>
          </p:sp>
        </p:grpSp>
        <p:grpSp>
          <p:nvGrpSpPr>
            <p:cNvPr id="602172" name="Group 92"/>
            <p:cNvGrpSpPr/>
            <p:nvPr/>
          </p:nvGrpSpPr>
          <p:grpSpPr>
            <a:xfrm>
              <a:off x="3932" y="1594"/>
              <a:ext cx="139" cy="261"/>
              <a:chOff x="3932" y="1594"/>
              <a:chExt cx="139" cy="261"/>
            </a:xfrm>
          </p:grpSpPr>
          <p:sp>
            <p:nvSpPr>
              <p:cNvPr id="602420" name="Freeform 87"/>
              <p:cNvSpPr/>
              <p:nvPr>
                <p:custDataLst>
                  <p:tags r:id="rId138"/>
                </p:custDataLst>
              </p:nvPr>
            </p:nvSpPr>
            <p:spPr>
              <a:xfrm>
                <a:off x="4044" y="1594"/>
                <a:ext cx="27" cy="41"/>
              </a:xfrm>
              <a:custGeom>
                <a:avLst/>
                <a:gdLst>
                  <a:gd name="txL" fmla="*/ 0 w 27"/>
                  <a:gd name="txT" fmla="*/ 0 h 41"/>
                  <a:gd name="txR" fmla="*/ 27 w 27"/>
                  <a:gd name="txB" fmla="*/ 41 h 41"/>
                </a:gdLst>
                <a:ahLst/>
                <a:cxnLst>
                  <a:cxn ang="0">
                    <a:pos x="27" y="7"/>
                  </a:cxn>
                  <a:cxn ang="0">
                    <a:pos x="27" y="4"/>
                  </a:cxn>
                  <a:cxn ang="0">
                    <a:pos x="25" y="2"/>
                  </a:cxn>
                  <a:cxn ang="0">
                    <a:pos x="22" y="0"/>
                  </a:cxn>
                  <a:cxn ang="0">
                    <a:pos x="22" y="0"/>
                  </a:cxn>
                  <a:cxn ang="0">
                    <a:pos x="20" y="2"/>
                  </a:cxn>
                  <a:cxn ang="0">
                    <a:pos x="17" y="4"/>
                  </a:cxn>
                  <a:cxn ang="0">
                    <a:pos x="0" y="36"/>
                  </a:cxn>
                  <a:cxn ang="0">
                    <a:pos x="0" y="38"/>
                  </a:cxn>
                  <a:cxn ang="0">
                    <a:pos x="3" y="41"/>
                  </a:cxn>
                  <a:cxn ang="0">
                    <a:pos x="5" y="41"/>
                  </a:cxn>
                  <a:cxn ang="0">
                    <a:pos x="8" y="41"/>
                  </a:cxn>
                  <a:cxn ang="0">
                    <a:pos x="10" y="41"/>
                  </a:cxn>
                  <a:cxn ang="0">
                    <a:pos x="10" y="38"/>
                  </a:cxn>
                  <a:cxn ang="0">
                    <a:pos x="27" y="7"/>
                  </a:cxn>
                </a:cxnLst>
                <a:rect l="txL" t="txT" r="txR" b="txB"/>
                <a:pathLst>
                  <a:path w="27" h="41">
                    <a:moveTo>
                      <a:pt x="27" y="7"/>
                    </a:moveTo>
                    <a:lnTo>
                      <a:pt x="27" y="4"/>
                    </a:lnTo>
                    <a:lnTo>
                      <a:pt x="25" y="2"/>
                    </a:lnTo>
                    <a:lnTo>
                      <a:pt x="22" y="0"/>
                    </a:lnTo>
                    <a:lnTo>
                      <a:pt x="20" y="2"/>
                    </a:lnTo>
                    <a:lnTo>
                      <a:pt x="17" y="4"/>
                    </a:lnTo>
                    <a:lnTo>
                      <a:pt x="0" y="36"/>
                    </a:lnTo>
                    <a:lnTo>
                      <a:pt x="0" y="38"/>
                    </a:lnTo>
                    <a:lnTo>
                      <a:pt x="3" y="41"/>
                    </a:lnTo>
                    <a:lnTo>
                      <a:pt x="5" y="41"/>
                    </a:lnTo>
                    <a:lnTo>
                      <a:pt x="8" y="41"/>
                    </a:lnTo>
                    <a:lnTo>
                      <a:pt x="10" y="41"/>
                    </a:lnTo>
                    <a:lnTo>
                      <a:pt x="10" y="38"/>
                    </a:lnTo>
                    <a:lnTo>
                      <a:pt x="27" y="7"/>
                    </a:lnTo>
                    <a:close/>
                  </a:path>
                </a:pathLst>
              </a:custGeom>
              <a:solidFill>
                <a:srgbClr val="000000">
                  <a:alpha val="100000"/>
                </a:srgbClr>
              </a:solidFill>
              <a:ln w="9525">
                <a:noFill/>
              </a:ln>
            </p:spPr>
            <p:txBody>
              <a:bodyPr/>
              <a:lstStyle/>
              <a:p>
                <a:endParaRPr lang="zh-CN" altLang="en-US"/>
              </a:p>
            </p:txBody>
          </p:sp>
          <p:sp>
            <p:nvSpPr>
              <p:cNvPr id="602421" name="Freeform 88"/>
              <p:cNvSpPr/>
              <p:nvPr>
                <p:custDataLst>
                  <p:tags r:id="rId139"/>
                </p:custDataLst>
              </p:nvPr>
            </p:nvSpPr>
            <p:spPr>
              <a:xfrm>
                <a:off x="4014" y="1651"/>
                <a:ext cx="28" cy="43"/>
              </a:xfrm>
              <a:custGeom>
                <a:avLst/>
                <a:gdLst>
                  <a:gd name="txL" fmla="*/ 0 w 28"/>
                  <a:gd name="txT" fmla="*/ 0 h 43"/>
                  <a:gd name="txR" fmla="*/ 28 w 28"/>
                  <a:gd name="txB" fmla="*/ 43 h 43"/>
                </a:gdLst>
                <a:ahLst/>
                <a:cxnLst>
                  <a:cxn ang="0">
                    <a:pos x="28" y="6"/>
                  </a:cxn>
                  <a:cxn ang="0">
                    <a:pos x="28" y="4"/>
                  </a:cxn>
                  <a:cxn ang="0">
                    <a:pos x="28" y="2"/>
                  </a:cxn>
                  <a:cxn ang="0">
                    <a:pos x="25" y="0"/>
                  </a:cxn>
                  <a:cxn ang="0">
                    <a:pos x="23" y="0"/>
                  </a:cxn>
                  <a:cxn ang="0">
                    <a:pos x="20" y="2"/>
                  </a:cxn>
                  <a:cxn ang="0">
                    <a:pos x="18" y="4"/>
                  </a:cxn>
                  <a:cxn ang="0">
                    <a:pos x="0" y="36"/>
                  </a:cxn>
                  <a:cxn ang="0">
                    <a:pos x="0" y="38"/>
                  </a:cxn>
                  <a:cxn ang="0">
                    <a:pos x="3" y="41"/>
                  </a:cxn>
                  <a:cxn ang="0">
                    <a:pos x="5" y="43"/>
                  </a:cxn>
                  <a:cxn ang="0">
                    <a:pos x="8" y="43"/>
                  </a:cxn>
                  <a:cxn ang="0">
                    <a:pos x="10" y="41"/>
                  </a:cxn>
                  <a:cxn ang="0">
                    <a:pos x="10" y="38"/>
                  </a:cxn>
                  <a:cxn ang="0">
                    <a:pos x="28" y="6"/>
                  </a:cxn>
                </a:cxnLst>
                <a:rect l="txL" t="txT" r="txR" b="txB"/>
                <a:pathLst>
                  <a:path w="28" h="43">
                    <a:moveTo>
                      <a:pt x="28" y="6"/>
                    </a:moveTo>
                    <a:lnTo>
                      <a:pt x="28" y="4"/>
                    </a:lnTo>
                    <a:lnTo>
                      <a:pt x="28" y="2"/>
                    </a:lnTo>
                    <a:lnTo>
                      <a:pt x="25" y="0"/>
                    </a:lnTo>
                    <a:lnTo>
                      <a:pt x="23" y="0"/>
                    </a:lnTo>
                    <a:lnTo>
                      <a:pt x="20" y="2"/>
                    </a:lnTo>
                    <a:lnTo>
                      <a:pt x="18" y="4"/>
                    </a:lnTo>
                    <a:lnTo>
                      <a:pt x="0" y="36"/>
                    </a:lnTo>
                    <a:lnTo>
                      <a:pt x="0" y="38"/>
                    </a:lnTo>
                    <a:lnTo>
                      <a:pt x="3" y="41"/>
                    </a:lnTo>
                    <a:lnTo>
                      <a:pt x="5" y="43"/>
                    </a:lnTo>
                    <a:lnTo>
                      <a:pt x="8" y="43"/>
                    </a:lnTo>
                    <a:lnTo>
                      <a:pt x="10" y="41"/>
                    </a:lnTo>
                    <a:lnTo>
                      <a:pt x="10" y="38"/>
                    </a:lnTo>
                    <a:lnTo>
                      <a:pt x="28" y="6"/>
                    </a:lnTo>
                    <a:close/>
                  </a:path>
                </a:pathLst>
              </a:custGeom>
              <a:solidFill>
                <a:srgbClr val="000000">
                  <a:alpha val="100000"/>
                </a:srgbClr>
              </a:solidFill>
              <a:ln w="9525">
                <a:noFill/>
              </a:ln>
            </p:spPr>
            <p:txBody>
              <a:bodyPr/>
              <a:lstStyle/>
              <a:p>
                <a:endParaRPr lang="zh-CN" altLang="en-US"/>
              </a:p>
            </p:txBody>
          </p:sp>
          <p:sp>
            <p:nvSpPr>
              <p:cNvPr id="602422" name="Freeform 89"/>
              <p:cNvSpPr/>
              <p:nvPr>
                <p:custDataLst>
                  <p:tags r:id="rId140"/>
                </p:custDataLst>
              </p:nvPr>
            </p:nvSpPr>
            <p:spPr>
              <a:xfrm>
                <a:off x="3984" y="1710"/>
                <a:ext cx="28" cy="41"/>
              </a:xfrm>
              <a:custGeom>
                <a:avLst/>
                <a:gdLst>
                  <a:gd name="txL" fmla="*/ 0 w 28"/>
                  <a:gd name="txT" fmla="*/ 0 h 41"/>
                  <a:gd name="txR" fmla="*/ 28 w 28"/>
                  <a:gd name="txB" fmla="*/ 41 h 41"/>
                </a:gdLst>
                <a:ahLst/>
                <a:cxnLst>
                  <a:cxn ang="0">
                    <a:pos x="28" y="4"/>
                  </a:cxn>
                  <a:cxn ang="0">
                    <a:pos x="28" y="2"/>
                  </a:cxn>
                  <a:cxn ang="0">
                    <a:pos x="28" y="0"/>
                  </a:cxn>
                  <a:cxn ang="0">
                    <a:pos x="25" y="0"/>
                  </a:cxn>
                  <a:cxn ang="0">
                    <a:pos x="23" y="0"/>
                  </a:cxn>
                  <a:cxn ang="0">
                    <a:pos x="20" y="0"/>
                  </a:cxn>
                  <a:cxn ang="0">
                    <a:pos x="18" y="2"/>
                  </a:cxn>
                  <a:cxn ang="0">
                    <a:pos x="0" y="36"/>
                  </a:cxn>
                  <a:cxn ang="0">
                    <a:pos x="0" y="38"/>
                  </a:cxn>
                  <a:cxn ang="0">
                    <a:pos x="3" y="41"/>
                  </a:cxn>
                  <a:cxn ang="0">
                    <a:pos x="5" y="41"/>
                  </a:cxn>
                  <a:cxn ang="0">
                    <a:pos x="8" y="41"/>
                  </a:cxn>
                  <a:cxn ang="0">
                    <a:pos x="10" y="41"/>
                  </a:cxn>
                  <a:cxn ang="0">
                    <a:pos x="10" y="38"/>
                  </a:cxn>
                  <a:cxn ang="0">
                    <a:pos x="28" y="4"/>
                  </a:cxn>
                </a:cxnLst>
                <a:rect l="txL" t="txT" r="txR" b="txB"/>
                <a:pathLst>
                  <a:path w="28" h="41">
                    <a:moveTo>
                      <a:pt x="28" y="4"/>
                    </a:moveTo>
                    <a:lnTo>
                      <a:pt x="28" y="2"/>
                    </a:lnTo>
                    <a:lnTo>
                      <a:pt x="28" y="0"/>
                    </a:lnTo>
                    <a:lnTo>
                      <a:pt x="25" y="0"/>
                    </a:lnTo>
                    <a:lnTo>
                      <a:pt x="23" y="0"/>
                    </a:lnTo>
                    <a:lnTo>
                      <a:pt x="20" y="0"/>
                    </a:lnTo>
                    <a:lnTo>
                      <a:pt x="18" y="2"/>
                    </a:lnTo>
                    <a:lnTo>
                      <a:pt x="0" y="36"/>
                    </a:lnTo>
                    <a:lnTo>
                      <a:pt x="0" y="38"/>
                    </a:lnTo>
                    <a:lnTo>
                      <a:pt x="3" y="41"/>
                    </a:lnTo>
                    <a:lnTo>
                      <a:pt x="5" y="41"/>
                    </a:lnTo>
                    <a:lnTo>
                      <a:pt x="8" y="41"/>
                    </a:lnTo>
                    <a:lnTo>
                      <a:pt x="10" y="41"/>
                    </a:lnTo>
                    <a:lnTo>
                      <a:pt x="10" y="38"/>
                    </a:lnTo>
                    <a:lnTo>
                      <a:pt x="28" y="4"/>
                    </a:lnTo>
                    <a:close/>
                  </a:path>
                </a:pathLst>
              </a:custGeom>
              <a:solidFill>
                <a:srgbClr val="000000">
                  <a:alpha val="100000"/>
                </a:srgbClr>
              </a:solidFill>
              <a:ln w="9525">
                <a:noFill/>
              </a:ln>
            </p:spPr>
            <p:txBody>
              <a:bodyPr/>
              <a:lstStyle/>
              <a:p>
                <a:endParaRPr lang="zh-CN" altLang="en-US"/>
              </a:p>
            </p:txBody>
          </p:sp>
          <p:sp>
            <p:nvSpPr>
              <p:cNvPr id="602423" name="Freeform 90"/>
              <p:cNvSpPr/>
              <p:nvPr>
                <p:custDataLst>
                  <p:tags r:id="rId141"/>
                </p:custDataLst>
              </p:nvPr>
            </p:nvSpPr>
            <p:spPr>
              <a:xfrm>
                <a:off x="3957" y="1766"/>
                <a:ext cx="25" cy="44"/>
              </a:xfrm>
              <a:custGeom>
                <a:avLst/>
                <a:gdLst>
                  <a:gd name="txL" fmla="*/ 0 w 25"/>
                  <a:gd name="txT" fmla="*/ 0 h 44"/>
                  <a:gd name="txR" fmla="*/ 25 w 25"/>
                  <a:gd name="txB" fmla="*/ 44 h 44"/>
                </a:gdLst>
                <a:ahLst/>
                <a:cxnLst>
                  <a:cxn ang="0">
                    <a:pos x="25" y="7"/>
                  </a:cxn>
                  <a:cxn ang="0">
                    <a:pos x="25" y="5"/>
                  </a:cxn>
                  <a:cxn ang="0">
                    <a:pos x="25" y="3"/>
                  </a:cxn>
                  <a:cxn ang="0">
                    <a:pos x="22" y="0"/>
                  </a:cxn>
                  <a:cxn ang="0">
                    <a:pos x="20" y="0"/>
                  </a:cxn>
                  <a:cxn ang="0">
                    <a:pos x="17" y="3"/>
                  </a:cxn>
                  <a:cxn ang="0">
                    <a:pos x="15" y="5"/>
                  </a:cxn>
                  <a:cxn ang="0">
                    <a:pos x="0" y="37"/>
                  </a:cxn>
                  <a:cxn ang="0">
                    <a:pos x="0" y="39"/>
                  </a:cxn>
                  <a:cxn ang="0">
                    <a:pos x="0" y="41"/>
                  </a:cxn>
                  <a:cxn ang="0">
                    <a:pos x="2" y="44"/>
                  </a:cxn>
                  <a:cxn ang="0">
                    <a:pos x="5" y="44"/>
                  </a:cxn>
                  <a:cxn ang="0">
                    <a:pos x="7" y="41"/>
                  </a:cxn>
                  <a:cxn ang="0">
                    <a:pos x="10" y="39"/>
                  </a:cxn>
                  <a:cxn ang="0">
                    <a:pos x="25" y="7"/>
                  </a:cxn>
                </a:cxnLst>
                <a:rect l="txL" t="txT" r="txR" b="txB"/>
                <a:pathLst>
                  <a:path w="25" h="44">
                    <a:moveTo>
                      <a:pt x="25" y="7"/>
                    </a:moveTo>
                    <a:lnTo>
                      <a:pt x="25" y="5"/>
                    </a:lnTo>
                    <a:lnTo>
                      <a:pt x="25" y="3"/>
                    </a:lnTo>
                    <a:lnTo>
                      <a:pt x="22" y="0"/>
                    </a:lnTo>
                    <a:lnTo>
                      <a:pt x="20" y="0"/>
                    </a:lnTo>
                    <a:lnTo>
                      <a:pt x="17" y="3"/>
                    </a:lnTo>
                    <a:lnTo>
                      <a:pt x="15" y="5"/>
                    </a:lnTo>
                    <a:lnTo>
                      <a:pt x="0" y="37"/>
                    </a:lnTo>
                    <a:lnTo>
                      <a:pt x="0" y="39"/>
                    </a:lnTo>
                    <a:lnTo>
                      <a:pt x="0" y="41"/>
                    </a:lnTo>
                    <a:lnTo>
                      <a:pt x="2" y="44"/>
                    </a:lnTo>
                    <a:lnTo>
                      <a:pt x="5" y="44"/>
                    </a:lnTo>
                    <a:lnTo>
                      <a:pt x="7" y="41"/>
                    </a:lnTo>
                    <a:lnTo>
                      <a:pt x="10" y="39"/>
                    </a:lnTo>
                    <a:lnTo>
                      <a:pt x="25" y="7"/>
                    </a:lnTo>
                    <a:close/>
                  </a:path>
                </a:pathLst>
              </a:custGeom>
              <a:solidFill>
                <a:srgbClr val="000000">
                  <a:alpha val="100000"/>
                </a:srgbClr>
              </a:solidFill>
              <a:ln w="9525">
                <a:noFill/>
              </a:ln>
            </p:spPr>
            <p:txBody>
              <a:bodyPr/>
              <a:lstStyle/>
              <a:p>
                <a:endParaRPr lang="zh-CN" altLang="en-US"/>
              </a:p>
            </p:txBody>
          </p:sp>
          <p:sp>
            <p:nvSpPr>
              <p:cNvPr id="602424" name="Freeform 91"/>
              <p:cNvSpPr/>
              <p:nvPr>
                <p:custDataLst>
                  <p:tags r:id="rId142"/>
                </p:custDataLst>
              </p:nvPr>
            </p:nvSpPr>
            <p:spPr>
              <a:xfrm>
                <a:off x="3932" y="1823"/>
                <a:ext cx="20" cy="32"/>
              </a:xfrm>
              <a:custGeom>
                <a:avLst/>
                <a:gdLst>
                  <a:gd name="txL" fmla="*/ 0 w 20"/>
                  <a:gd name="txT" fmla="*/ 0 h 32"/>
                  <a:gd name="txR" fmla="*/ 20 w 20"/>
                  <a:gd name="txB" fmla="*/ 32 h 32"/>
                </a:gdLst>
                <a:ahLst/>
                <a:cxnLst>
                  <a:cxn ang="0">
                    <a:pos x="20" y="7"/>
                  </a:cxn>
                  <a:cxn ang="0">
                    <a:pos x="20" y="5"/>
                  </a:cxn>
                  <a:cxn ang="0">
                    <a:pos x="20" y="2"/>
                  </a:cxn>
                  <a:cxn ang="0">
                    <a:pos x="17" y="0"/>
                  </a:cxn>
                  <a:cxn ang="0">
                    <a:pos x="15" y="0"/>
                  </a:cxn>
                  <a:cxn ang="0">
                    <a:pos x="13" y="2"/>
                  </a:cxn>
                  <a:cxn ang="0">
                    <a:pos x="10" y="5"/>
                  </a:cxn>
                  <a:cxn ang="0">
                    <a:pos x="0" y="27"/>
                  </a:cxn>
                  <a:cxn ang="0">
                    <a:pos x="0" y="27"/>
                  </a:cxn>
                  <a:cxn ang="0">
                    <a:pos x="3" y="30"/>
                  </a:cxn>
                  <a:cxn ang="0">
                    <a:pos x="5" y="32"/>
                  </a:cxn>
                  <a:cxn ang="0">
                    <a:pos x="5" y="32"/>
                  </a:cxn>
                  <a:cxn ang="0">
                    <a:pos x="8" y="30"/>
                  </a:cxn>
                  <a:cxn ang="0">
                    <a:pos x="10" y="30"/>
                  </a:cxn>
                  <a:cxn ang="0">
                    <a:pos x="20" y="7"/>
                  </a:cxn>
                </a:cxnLst>
                <a:rect l="txL" t="txT" r="txR" b="txB"/>
                <a:pathLst>
                  <a:path w="20" h="32">
                    <a:moveTo>
                      <a:pt x="20" y="7"/>
                    </a:moveTo>
                    <a:lnTo>
                      <a:pt x="20" y="5"/>
                    </a:lnTo>
                    <a:lnTo>
                      <a:pt x="20" y="2"/>
                    </a:lnTo>
                    <a:lnTo>
                      <a:pt x="17" y="0"/>
                    </a:lnTo>
                    <a:lnTo>
                      <a:pt x="15" y="0"/>
                    </a:lnTo>
                    <a:lnTo>
                      <a:pt x="13" y="2"/>
                    </a:lnTo>
                    <a:lnTo>
                      <a:pt x="10" y="5"/>
                    </a:lnTo>
                    <a:lnTo>
                      <a:pt x="0" y="27"/>
                    </a:lnTo>
                    <a:lnTo>
                      <a:pt x="3" y="30"/>
                    </a:lnTo>
                    <a:lnTo>
                      <a:pt x="5" y="32"/>
                    </a:lnTo>
                    <a:lnTo>
                      <a:pt x="8" y="30"/>
                    </a:lnTo>
                    <a:lnTo>
                      <a:pt x="10" y="30"/>
                    </a:lnTo>
                    <a:lnTo>
                      <a:pt x="20" y="7"/>
                    </a:lnTo>
                    <a:close/>
                  </a:path>
                </a:pathLst>
              </a:custGeom>
              <a:solidFill>
                <a:srgbClr val="000000">
                  <a:alpha val="100000"/>
                </a:srgbClr>
              </a:solidFill>
              <a:ln w="9525">
                <a:noFill/>
              </a:ln>
            </p:spPr>
            <p:txBody>
              <a:bodyPr/>
              <a:lstStyle/>
              <a:p>
                <a:endParaRPr lang="zh-CN" altLang="en-US"/>
              </a:p>
            </p:txBody>
          </p:sp>
        </p:grpSp>
        <p:grpSp>
          <p:nvGrpSpPr>
            <p:cNvPr id="602173" name="Group 99"/>
            <p:cNvGrpSpPr/>
            <p:nvPr/>
          </p:nvGrpSpPr>
          <p:grpSpPr>
            <a:xfrm>
              <a:off x="4064" y="1594"/>
              <a:ext cx="271" cy="261"/>
              <a:chOff x="4064" y="1594"/>
              <a:chExt cx="271" cy="261"/>
            </a:xfrm>
          </p:grpSpPr>
          <p:sp>
            <p:nvSpPr>
              <p:cNvPr id="602414" name="Freeform 93"/>
              <p:cNvSpPr/>
              <p:nvPr>
                <p:custDataLst>
                  <p:tags r:id="rId132"/>
                </p:custDataLst>
              </p:nvPr>
            </p:nvSpPr>
            <p:spPr>
              <a:xfrm>
                <a:off x="4064" y="1594"/>
                <a:ext cx="37" cy="36"/>
              </a:xfrm>
              <a:custGeom>
                <a:avLst/>
                <a:gdLst>
                  <a:gd name="txL" fmla="*/ 0 w 37"/>
                  <a:gd name="txT" fmla="*/ 0 h 36"/>
                  <a:gd name="txR" fmla="*/ 37 w 37"/>
                  <a:gd name="txB" fmla="*/ 36 h 36"/>
                </a:gdLst>
                <a:ahLst/>
                <a:cxnLst>
                  <a:cxn ang="0">
                    <a:pos x="10" y="2"/>
                  </a:cxn>
                  <a:cxn ang="0">
                    <a:pos x="5" y="0"/>
                  </a:cxn>
                  <a:cxn ang="0">
                    <a:pos x="5" y="0"/>
                  </a:cxn>
                  <a:cxn ang="0">
                    <a:pos x="2" y="2"/>
                  </a:cxn>
                  <a:cxn ang="0">
                    <a:pos x="0" y="4"/>
                  </a:cxn>
                  <a:cxn ang="0">
                    <a:pos x="0" y="4"/>
                  </a:cxn>
                  <a:cxn ang="0">
                    <a:pos x="2" y="9"/>
                  </a:cxn>
                  <a:cxn ang="0">
                    <a:pos x="27" y="34"/>
                  </a:cxn>
                  <a:cxn ang="0">
                    <a:pos x="30" y="36"/>
                  </a:cxn>
                  <a:cxn ang="0">
                    <a:pos x="32" y="36"/>
                  </a:cxn>
                  <a:cxn ang="0">
                    <a:pos x="35" y="34"/>
                  </a:cxn>
                  <a:cxn ang="0">
                    <a:pos x="37" y="32"/>
                  </a:cxn>
                  <a:cxn ang="0">
                    <a:pos x="37" y="29"/>
                  </a:cxn>
                  <a:cxn ang="0">
                    <a:pos x="35" y="27"/>
                  </a:cxn>
                  <a:cxn ang="0">
                    <a:pos x="10" y="2"/>
                  </a:cxn>
                </a:cxnLst>
                <a:rect l="txL" t="txT" r="txR" b="txB"/>
                <a:pathLst>
                  <a:path w="37" h="36">
                    <a:moveTo>
                      <a:pt x="10" y="2"/>
                    </a:moveTo>
                    <a:lnTo>
                      <a:pt x="5" y="0"/>
                    </a:lnTo>
                    <a:lnTo>
                      <a:pt x="2" y="2"/>
                    </a:lnTo>
                    <a:lnTo>
                      <a:pt x="0" y="4"/>
                    </a:lnTo>
                    <a:lnTo>
                      <a:pt x="2" y="9"/>
                    </a:lnTo>
                    <a:lnTo>
                      <a:pt x="27" y="34"/>
                    </a:lnTo>
                    <a:lnTo>
                      <a:pt x="30" y="36"/>
                    </a:lnTo>
                    <a:lnTo>
                      <a:pt x="32" y="36"/>
                    </a:lnTo>
                    <a:lnTo>
                      <a:pt x="35" y="34"/>
                    </a:lnTo>
                    <a:lnTo>
                      <a:pt x="37" y="32"/>
                    </a:lnTo>
                    <a:lnTo>
                      <a:pt x="37" y="29"/>
                    </a:lnTo>
                    <a:lnTo>
                      <a:pt x="35" y="27"/>
                    </a:lnTo>
                    <a:lnTo>
                      <a:pt x="10" y="2"/>
                    </a:lnTo>
                    <a:close/>
                  </a:path>
                </a:pathLst>
              </a:custGeom>
              <a:solidFill>
                <a:srgbClr val="000000">
                  <a:alpha val="100000"/>
                </a:srgbClr>
              </a:solidFill>
              <a:ln w="9525">
                <a:noFill/>
              </a:ln>
            </p:spPr>
            <p:txBody>
              <a:bodyPr/>
              <a:lstStyle/>
              <a:p>
                <a:endParaRPr lang="zh-CN" altLang="en-US"/>
              </a:p>
            </p:txBody>
          </p:sp>
          <p:sp>
            <p:nvSpPr>
              <p:cNvPr id="602415" name="Freeform 94"/>
              <p:cNvSpPr/>
              <p:nvPr>
                <p:custDataLst>
                  <p:tags r:id="rId133"/>
                </p:custDataLst>
              </p:nvPr>
            </p:nvSpPr>
            <p:spPr>
              <a:xfrm>
                <a:off x="4111" y="1639"/>
                <a:ext cx="38" cy="37"/>
              </a:xfrm>
              <a:custGeom>
                <a:avLst/>
                <a:gdLst>
                  <a:gd name="txL" fmla="*/ 0 w 38"/>
                  <a:gd name="txT" fmla="*/ 0 h 37"/>
                  <a:gd name="txR" fmla="*/ 38 w 38"/>
                  <a:gd name="txB" fmla="*/ 37 h 37"/>
                </a:gdLst>
                <a:ahLst/>
                <a:cxnLst>
                  <a:cxn ang="0">
                    <a:pos x="10" y="3"/>
                  </a:cxn>
                  <a:cxn ang="0">
                    <a:pos x="8" y="0"/>
                  </a:cxn>
                  <a:cxn ang="0">
                    <a:pos x="5" y="0"/>
                  </a:cxn>
                  <a:cxn ang="0">
                    <a:pos x="3" y="3"/>
                  </a:cxn>
                  <a:cxn ang="0">
                    <a:pos x="0" y="5"/>
                  </a:cxn>
                  <a:cxn ang="0">
                    <a:pos x="0" y="7"/>
                  </a:cxn>
                  <a:cxn ang="0">
                    <a:pos x="3" y="9"/>
                  </a:cxn>
                  <a:cxn ang="0">
                    <a:pos x="30" y="34"/>
                  </a:cxn>
                  <a:cxn ang="0">
                    <a:pos x="33" y="37"/>
                  </a:cxn>
                  <a:cxn ang="0">
                    <a:pos x="35" y="37"/>
                  </a:cxn>
                  <a:cxn ang="0">
                    <a:pos x="38" y="34"/>
                  </a:cxn>
                  <a:cxn ang="0">
                    <a:pos x="38" y="32"/>
                  </a:cxn>
                  <a:cxn ang="0">
                    <a:pos x="38" y="30"/>
                  </a:cxn>
                  <a:cxn ang="0">
                    <a:pos x="38" y="28"/>
                  </a:cxn>
                  <a:cxn ang="0">
                    <a:pos x="10" y="3"/>
                  </a:cxn>
                </a:cxnLst>
                <a:rect l="txL" t="txT" r="txR" b="txB"/>
                <a:pathLst>
                  <a:path w="38" h="37">
                    <a:moveTo>
                      <a:pt x="10" y="3"/>
                    </a:moveTo>
                    <a:lnTo>
                      <a:pt x="8" y="0"/>
                    </a:lnTo>
                    <a:lnTo>
                      <a:pt x="5" y="0"/>
                    </a:lnTo>
                    <a:lnTo>
                      <a:pt x="3" y="3"/>
                    </a:lnTo>
                    <a:lnTo>
                      <a:pt x="0" y="5"/>
                    </a:lnTo>
                    <a:lnTo>
                      <a:pt x="0" y="7"/>
                    </a:lnTo>
                    <a:lnTo>
                      <a:pt x="3" y="9"/>
                    </a:lnTo>
                    <a:lnTo>
                      <a:pt x="30" y="34"/>
                    </a:lnTo>
                    <a:lnTo>
                      <a:pt x="33" y="37"/>
                    </a:lnTo>
                    <a:lnTo>
                      <a:pt x="35" y="37"/>
                    </a:lnTo>
                    <a:lnTo>
                      <a:pt x="38" y="34"/>
                    </a:lnTo>
                    <a:lnTo>
                      <a:pt x="38" y="32"/>
                    </a:lnTo>
                    <a:lnTo>
                      <a:pt x="38" y="30"/>
                    </a:lnTo>
                    <a:lnTo>
                      <a:pt x="38" y="28"/>
                    </a:lnTo>
                    <a:lnTo>
                      <a:pt x="10" y="3"/>
                    </a:lnTo>
                    <a:close/>
                  </a:path>
                </a:pathLst>
              </a:custGeom>
              <a:solidFill>
                <a:srgbClr val="000000">
                  <a:alpha val="100000"/>
                </a:srgbClr>
              </a:solidFill>
              <a:ln w="9525">
                <a:noFill/>
              </a:ln>
            </p:spPr>
            <p:txBody>
              <a:bodyPr/>
              <a:lstStyle/>
              <a:p>
                <a:endParaRPr lang="zh-CN" altLang="en-US"/>
              </a:p>
            </p:txBody>
          </p:sp>
          <p:sp>
            <p:nvSpPr>
              <p:cNvPr id="602416" name="Freeform 95"/>
              <p:cNvSpPr/>
              <p:nvPr>
                <p:custDataLst>
                  <p:tags r:id="rId134"/>
                </p:custDataLst>
              </p:nvPr>
            </p:nvSpPr>
            <p:spPr>
              <a:xfrm>
                <a:off x="4158" y="1687"/>
                <a:ext cx="38" cy="34"/>
              </a:xfrm>
              <a:custGeom>
                <a:avLst/>
                <a:gdLst>
                  <a:gd name="txL" fmla="*/ 0 w 38"/>
                  <a:gd name="txT" fmla="*/ 0 h 34"/>
                  <a:gd name="txR" fmla="*/ 38 w 38"/>
                  <a:gd name="txB" fmla="*/ 34 h 34"/>
                </a:gdLst>
                <a:ahLst/>
                <a:cxnLst>
                  <a:cxn ang="0">
                    <a:pos x="10" y="0"/>
                  </a:cxn>
                  <a:cxn ang="0">
                    <a:pos x="8" y="0"/>
                  </a:cxn>
                  <a:cxn ang="0">
                    <a:pos x="5" y="0"/>
                  </a:cxn>
                  <a:cxn ang="0">
                    <a:pos x="3" y="0"/>
                  </a:cxn>
                  <a:cxn ang="0">
                    <a:pos x="0" y="2"/>
                  </a:cxn>
                  <a:cxn ang="0">
                    <a:pos x="0" y="5"/>
                  </a:cxn>
                  <a:cxn ang="0">
                    <a:pos x="3" y="7"/>
                  </a:cxn>
                  <a:cxn ang="0">
                    <a:pos x="30" y="34"/>
                  </a:cxn>
                  <a:cxn ang="0">
                    <a:pos x="33" y="34"/>
                  </a:cxn>
                  <a:cxn ang="0">
                    <a:pos x="35" y="34"/>
                  </a:cxn>
                  <a:cxn ang="0">
                    <a:pos x="38" y="34"/>
                  </a:cxn>
                  <a:cxn ang="0">
                    <a:pos x="38" y="32"/>
                  </a:cxn>
                  <a:cxn ang="0">
                    <a:pos x="38" y="29"/>
                  </a:cxn>
                  <a:cxn ang="0">
                    <a:pos x="38" y="27"/>
                  </a:cxn>
                  <a:cxn ang="0">
                    <a:pos x="10" y="0"/>
                  </a:cxn>
                </a:cxnLst>
                <a:rect l="txL" t="txT" r="txR" b="txB"/>
                <a:pathLst>
                  <a:path w="38" h="34">
                    <a:moveTo>
                      <a:pt x="10" y="0"/>
                    </a:moveTo>
                    <a:lnTo>
                      <a:pt x="8" y="0"/>
                    </a:lnTo>
                    <a:lnTo>
                      <a:pt x="5" y="0"/>
                    </a:lnTo>
                    <a:lnTo>
                      <a:pt x="3" y="0"/>
                    </a:lnTo>
                    <a:lnTo>
                      <a:pt x="0" y="2"/>
                    </a:lnTo>
                    <a:lnTo>
                      <a:pt x="0" y="5"/>
                    </a:lnTo>
                    <a:lnTo>
                      <a:pt x="3" y="7"/>
                    </a:lnTo>
                    <a:lnTo>
                      <a:pt x="30" y="34"/>
                    </a:lnTo>
                    <a:lnTo>
                      <a:pt x="33" y="34"/>
                    </a:lnTo>
                    <a:lnTo>
                      <a:pt x="35" y="34"/>
                    </a:lnTo>
                    <a:lnTo>
                      <a:pt x="38" y="34"/>
                    </a:lnTo>
                    <a:lnTo>
                      <a:pt x="38" y="32"/>
                    </a:lnTo>
                    <a:lnTo>
                      <a:pt x="38" y="29"/>
                    </a:lnTo>
                    <a:lnTo>
                      <a:pt x="38" y="27"/>
                    </a:lnTo>
                    <a:lnTo>
                      <a:pt x="10" y="0"/>
                    </a:lnTo>
                    <a:close/>
                  </a:path>
                </a:pathLst>
              </a:custGeom>
              <a:solidFill>
                <a:srgbClr val="000000">
                  <a:alpha val="100000"/>
                </a:srgbClr>
              </a:solidFill>
              <a:ln w="9525">
                <a:noFill/>
              </a:ln>
            </p:spPr>
            <p:txBody>
              <a:bodyPr/>
              <a:lstStyle/>
              <a:p>
                <a:endParaRPr lang="zh-CN" altLang="en-US"/>
              </a:p>
            </p:txBody>
          </p:sp>
          <p:sp>
            <p:nvSpPr>
              <p:cNvPr id="602417" name="Freeform 96"/>
              <p:cNvSpPr/>
              <p:nvPr>
                <p:custDataLst>
                  <p:tags r:id="rId135"/>
                </p:custDataLst>
              </p:nvPr>
            </p:nvSpPr>
            <p:spPr>
              <a:xfrm>
                <a:off x="4208" y="1732"/>
                <a:ext cx="38" cy="37"/>
              </a:xfrm>
              <a:custGeom>
                <a:avLst/>
                <a:gdLst>
                  <a:gd name="txL" fmla="*/ 0 w 38"/>
                  <a:gd name="txT" fmla="*/ 0 h 37"/>
                  <a:gd name="txR" fmla="*/ 38 w 38"/>
                  <a:gd name="txB" fmla="*/ 37 h 37"/>
                </a:gdLst>
                <a:ahLst/>
                <a:cxnLst>
                  <a:cxn ang="0">
                    <a:pos x="8" y="3"/>
                  </a:cxn>
                  <a:cxn ang="0">
                    <a:pos x="5" y="0"/>
                  </a:cxn>
                  <a:cxn ang="0">
                    <a:pos x="3" y="0"/>
                  </a:cxn>
                  <a:cxn ang="0">
                    <a:pos x="0" y="3"/>
                  </a:cxn>
                  <a:cxn ang="0">
                    <a:pos x="0" y="5"/>
                  </a:cxn>
                  <a:cxn ang="0">
                    <a:pos x="0" y="7"/>
                  </a:cxn>
                  <a:cxn ang="0">
                    <a:pos x="0" y="9"/>
                  </a:cxn>
                  <a:cxn ang="0">
                    <a:pos x="28" y="34"/>
                  </a:cxn>
                  <a:cxn ang="0">
                    <a:pos x="30" y="37"/>
                  </a:cxn>
                  <a:cxn ang="0">
                    <a:pos x="33" y="37"/>
                  </a:cxn>
                  <a:cxn ang="0">
                    <a:pos x="35" y="34"/>
                  </a:cxn>
                  <a:cxn ang="0">
                    <a:pos x="38" y="32"/>
                  </a:cxn>
                  <a:cxn ang="0">
                    <a:pos x="38" y="30"/>
                  </a:cxn>
                  <a:cxn ang="0">
                    <a:pos x="35" y="28"/>
                  </a:cxn>
                  <a:cxn ang="0">
                    <a:pos x="8" y="3"/>
                  </a:cxn>
                </a:cxnLst>
                <a:rect l="txL" t="txT" r="txR" b="txB"/>
                <a:pathLst>
                  <a:path w="38" h="37">
                    <a:moveTo>
                      <a:pt x="8" y="3"/>
                    </a:moveTo>
                    <a:lnTo>
                      <a:pt x="5" y="0"/>
                    </a:lnTo>
                    <a:lnTo>
                      <a:pt x="3" y="0"/>
                    </a:lnTo>
                    <a:lnTo>
                      <a:pt x="0" y="3"/>
                    </a:lnTo>
                    <a:lnTo>
                      <a:pt x="0" y="5"/>
                    </a:lnTo>
                    <a:lnTo>
                      <a:pt x="0" y="7"/>
                    </a:lnTo>
                    <a:lnTo>
                      <a:pt x="0" y="9"/>
                    </a:lnTo>
                    <a:lnTo>
                      <a:pt x="28" y="34"/>
                    </a:lnTo>
                    <a:lnTo>
                      <a:pt x="30" y="37"/>
                    </a:lnTo>
                    <a:lnTo>
                      <a:pt x="33" y="37"/>
                    </a:lnTo>
                    <a:lnTo>
                      <a:pt x="35" y="34"/>
                    </a:lnTo>
                    <a:lnTo>
                      <a:pt x="38" y="32"/>
                    </a:lnTo>
                    <a:lnTo>
                      <a:pt x="38" y="30"/>
                    </a:lnTo>
                    <a:lnTo>
                      <a:pt x="35" y="28"/>
                    </a:lnTo>
                    <a:lnTo>
                      <a:pt x="8" y="3"/>
                    </a:lnTo>
                    <a:close/>
                  </a:path>
                </a:pathLst>
              </a:custGeom>
              <a:solidFill>
                <a:srgbClr val="000000">
                  <a:alpha val="100000"/>
                </a:srgbClr>
              </a:solidFill>
              <a:ln w="9525">
                <a:noFill/>
              </a:ln>
            </p:spPr>
            <p:txBody>
              <a:bodyPr/>
              <a:lstStyle/>
              <a:p>
                <a:endParaRPr lang="zh-CN" altLang="en-US"/>
              </a:p>
            </p:txBody>
          </p:sp>
          <p:sp>
            <p:nvSpPr>
              <p:cNvPr id="602418" name="Freeform 97"/>
              <p:cNvSpPr/>
              <p:nvPr>
                <p:custDataLst>
                  <p:tags r:id="rId136"/>
                </p:custDataLst>
              </p:nvPr>
            </p:nvSpPr>
            <p:spPr>
              <a:xfrm>
                <a:off x="4256" y="1778"/>
                <a:ext cx="37" cy="36"/>
              </a:xfrm>
              <a:custGeom>
                <a:avLst/>
                <a:gdLst>
                  <a:gd name="txL" fmla="*/ 0 w 37"/>
                  <a:gd name="txT" fmla="*/ 0 h 36"/>
                  <a:gd name="txR" fmla="*/ 37 w 37"/>
                  <a:gd name="txB" fmla="*/ 36 h 36"/>
                </a:gdLst>
                <a:ahLst/>
                <a:cxnLst>
                  <a:cxn ang="0">
                    <a:pos x="7" y="2"/>
                  </a:cxn>
                  <a:cxn ang="0">
                    <a:pos x="4" y="0"/>
                  </a:cxn>
                  <a:cxn ang="0">
                    <a:pos x="2" y="0"/>
                  </a:cxn>
                  <a:cxn ang="0">
                    <a:pos x="0" y="2"/>
                  </a:cxn>
                  <a:cxn ang="0">
                    <a:pos x="0" y="4"/>
                  </a:cxn>
                  <a:cxn ang="0">
                    <a:pos x="0" y="7"/>
                  </a:cxn>
                  <a:cxn ang="0">
                    <a:pos x="0" y="9"/>
                  </a:cxn>
                  <a:cxn ang="0">
                    <a:pos x="27" y="34"/>
                  </a:cxn>
                  <a:cxn ang="0">
                    <a:pos x="29" y="36"/>
                  </a:cxn>
                  <a:cxn ang="0">
                    <a:pos x="32" y="36"/>
                  </a:cxn>
                  <a:cxn ang="0">
                    <a:pos x="34" y="34"/>
                  </a:cxn>
                  <a:cxn ang="0">
                    <a:pos x="37" y="32"/>
                  </a:cxn>
                  <a:cxn ang="0">
                    <a:pos x="37" y="29"/>
                  </a:cxn>
                  <a:cxn ang="0">
                    <a:pos x="34" y="27"/>
                  </a:cxn>
                  <a:cxn ang="0">
                    <a:pos x="7" y="2"/>
                  </a:cxn>
                </a:cxnLst>
                <a:rect l="txL" t="txT" r="txR" b="txB"/>
                <a:pathLst>
                  <a:path w="37" h="36">
                    <a:moveTo>
                      <a:pt x="7" y="2"/>
                    </a:moveTo>
                    <a:lnTo>
                      <a:pt x="4" y="0"/>
                    </a:lnTo>
                    <a:lnTo>
                      <a:pt x="2" y="0"/>
                    </a:lnTo>
                    <a:lnTo>
                      <a:pt x="0" y="2"/>
                    </a:lnTo>
                    <a:lnTo>
                      <a:pt x="0" y="4"/>
                    </a:lnTo>
                    <a:lnTo>
                      <a:pt x="0" y="7"/>
                    </a:lnTo>
                    <a:lnTo>
                      <a:pt x="0" y="9"/>
                    </a:lnTo>
                    <a:lnTo>
                      <a:pt x="27" y="34"/>
                    </a:lnTo>
                    <a:lnTo>
                      <a:pt x="29" y="36"/>
                    </a:lnTo>
                    <a:lnTo>
                      <a:pt x="32" y="36"/>
                    </a:lnTo>
                    <a:lnTo>
                      <a:pt x="34" y="34"/>
                    </a:lnTo>
                    <a:lnTo>
                      <a:pt x="37" y="32"/>
                    </a:lnTo>
                    <a:lnTo>
                      <a:pt x="37" y="29"/>
                    </a:lnTo>
                    <a:lnTo>
                      <a:pt x="34" y="27"/>
                    </a:lnTo>
                    <a:lnTo>
                      <a:pt x="7" y="2"/>
                    </a:lnTo>
                    <a:close/>
                  </a:path>
                </a:pathLst>
              </a:custGeom>
              <a:solidFill>
                <a:srgbClr val="000000">
                  <a:alpha val="100000"/>
                </a:srgbClr>
              </a:solidFill>
              <a:ln w="9525">
                <a:noFill/>
              </a:ln>
            </p:spPr>
            <p:txBody>
              <a:bodyPr/>
              <a:lstStyle/>
              <a:p>
                <a:endParaRPr lang="zh-CN" altLang="en-US"/>
              </a:p>
            </p:txBody>
          </p:sp>
          <p:sp>
            <p:nvSpPr>
              <p:cNvPr id="602419" name="Freeform 98"/>
              <p:cNvSpPr/>
              <p:nvPr>
                <p:custDataLst>
                  <p:tags r:id="rId137"/>
                </p:custDataLst>
              </p:nvPr>
            </p:nvSpPr>
            <p:spPr>
              <a:xfrm>
                <a:off x="4303" y="1825"/>
                <a:ext cx="32" cy="30"/>
              </a:xfrm>
              <a:custGeom>
                <a:avLst/>
                <a:gdLst>
                  <a:gd name="txL" fmla="*/ 0 w 32"/>
                  <a:gd name="txT" fmla="*/ 0 h 30"/>
                  <a:gd name="txR" fmla="*/ 32 w 32"/>
                  <a:gd name="txB" fmla="*/ 30 h 30"/>
                </a:gdLst>
                <a:ahLst/>
                <a:cxnLst>
                  <a:cxn ang="0">
                    <a:pos x="10" y="0"/>
                  </a:cxn>
                  <a:cxn ang="0">
                    <a:pos x="7" y="0"/>
                  </a:cxn>
                  <a:cxn ang="0">
                    <a:pos x="5" y="0"/>
                  </a:cxn>
                  <a:cxn ang="0">
                    <a:pos x="2" y="0"/>
                  </a:cxn>
                  <a:cxn ang="0">
                    <a:pos x="0" y="3"/>
                  </a:cxn>
                  <a:cxn ang="0">
                    <a:pos x="0" y="5"/>
                  </a:cxn>
                  <a:cxn ang="0">
                    <a:pos x="2" y="7"/>
                  </a:cxn>
                  <a:cxn ang="0">
                    <a:pos x="25" y="30"/>
                  </a:cxn>
                  <a:cxn ang="0">
                    <a:pos x="27" y="30"/>
                  </a:cxn>
                  <a:cxn ang="0">
                    <a:pos x="27" y="30"/>
                  </a:cxn>
                  <a:cxn ang="0">
                    <a:pos x="30" y="28"/>
                  </a:cxn>
                  <a:cxn ang="0">
                    <a:pos x="32" y="25"/>
                  </a:cxn>
                  <a:cxn ang="0">
                    <a:pos x="32" y="25"/>
                  </a:cxn>
                  <a:cxn ang="0">
                    <a:pos x="32" y="23"/>
                  </a:cxn>
                  <a:cxn ang="0">
                    <a:pos x="10" y="0"/>
                  </a:cxn>
                </a:cxnLst>
                <a:rect l="txL" t="txT" r="txR" b="txB"/>
                <a:pathLst>
                  <a:path w="32" h="30">
                    <a:moveTo>
                      <a:pt x="10" y="0"/>
                    </a:moveTo>
                    <a:lnTo>
                      <a:pt x="7" y="0"/>
                    </a:lnTo>
                    <a:lnTo>
                      <a:pt x="5" y="0"/>
                    </a:lnTo>
                    <a:lnTo>
                      <a:pt x="2" y="0"/>
                    </a:lnTo>
                    <a:lnTo>
                      <a:pt x="0" y="3"/>
                    </a:lnTo>
                    <a:lnTo>
                      <a:pt x="0" y="5"/>
                    </a:lnTo>
                    <a:lnTo>
                      <a:pt x="2" y="7"/>
                    </a:lnTo>
                    <a:lnTo>
                      <a:pt x="25" y="30"/>
                    </a:lnTo>
                    <a:lnTo>
                      <a:pt x="27" y="30"/>
                    </a:lnTo>
                    <a:lnTo>
                      <a:pt x="30" y="28"/>
                    </a:lnTo>
                    <a:lnTo>
                      <a:pt x="32" y="25"/>
                    </a:lnTo>
                    <a:lnTo>
                      <a:pt x="32" y="23"/>
                    </a:lnTo>
                    <a:lnTo>
                      <a:pt x="10" y="0"/>
                    </a:lnTo>
                    <a:close/>
                  </a:path>
                </a:pathLst>
              </a:custGeom>
              <a:solidFill>
                <a:srgbClr val="000000">
                  <a:alpha val="100000"/>
                </a:srgbClr>
              </a:solidFill>
              <a:ln w="9525">
                <a:noFill/>
              </a:ln>
            </p:spPr>
            <p:txBody>
              <a:bodyPr/>
              <a:lstStyle/>
              <a:p>
                <a:endParaRPr lang="zh-CN" altLang="en-US"/>
              </a:p>
            </p:txBody>
          </p:sp>
        </p:grpSp>
        <p:grpSp>
          <p:nvGrpSpPr>
            <p:cNvPr id="602174" name="Group 105"/>
            <p:cNvGrpSpPr/>
            <p:nvPr/>
          </p:nvGrpSpPr>
          <p:grpSpPr>
            <a:xfrm>
              <a:off x="5176" y="1142"/>
              <a:ext cx="75" cy="259"/>
              <a:chOff x="5176" y="1142"/>
              <a:chExt cx="75" cy="259"/>
            </a:xfrm>
          </p:grpSpPr>
          <p:sp>
            <p:nvSpPr>
              <p:cNvPr id="602409" name="Freeform 100"/>
              <p:cNvSpPr/>
              <p:nvPr>
                <p:custDataLst>
                  <p:tags r:id="rId127"/>
                </p:custDataLst>
              </p:nvPr>
            </p:nvSpPr>
            <p:spPr>
              <a:xfrm>
                <a:off x="5231" y="1142"/>
                <a:ext cx="20" cy="46"/>
              </a:xfrm>
              <a:custGeom>
                <a:avLst/>
                <a:gdLst>
                  <a:gd name="txL" fmla="*/ 0 w 20"/>
                  <a:gd name="txT" fmla="*/ 0 h 46"/>
                  <a:gd name="txR" fmla="*/ 20 w 20"/>
                  <a:gd name="txB" fmla="*/ 46 h 46"/>
                </a:gdLst>
                <a:ahLst/>
                <a:cxnLst>
                  <a:cxn ang="0">
                    <a:pos x="20" y="7"/>
                  </a:cxn>
                  <a:cxn ang="0">
                    <a:pos x="20" y="5"/>
                  </a:cxn>
                  <a:cxn ang="0">
                    <a:pos x="17" y="2"/>
                  </a:cxn>
                  <a:cxn ang="0">
                    <a:pos x="15" y="0"/>
                  </a:cxn>
                  <a:cxn ang="0">
                    <a:pos x="15" y="0"/>
                  </a:cxn>
                  <a:cxn ang="0">
                    <a:pos x="12" y="2"/>
                  </a:cxn>
                  <a:cxn ang="0">
                    <a:pos x="10" y="5"/>
                  </a:cxn>
                  <a:cxn ang="0">
                    <a:pos x="0" y="39"/>
                  </a:cxn>
                  <a:cxn ang="0">
                    <a:pos x="0" y="41"/>
                  </a:cxn>
                  <a:cxn ang="0">
                    <a:pos x="2" y="43"/>
                  </a:cxn>
                  <a:cxn ang="0">
                    <a:pos x="5" y="46"/>
                  </a:cxn>
                  <a:cxn ang="0">
                    <a:pos x="7" y="46"/>
                  </a:cxn>
                  <a:cxn ang="0">
                    <a:pos x="10" y="43"/>
                  </a:cxn>
                  <a:cxn ang="0">
                    <a:pos x="10" y="41"/>
                  </a:cxn>
                  <a:cxn ang="0">
                    <a:pos x="20" y="7"/>
                  </a:cxn>
                </a:cxnLst>
                <a:rect l="txL" t="txT" r="txR" b="txB"/>
                <a:pathLst>
                  <a:path w="20" h="46">
                    <a:moveTo>
                      <a:pt x="20" y="7"/>
                    </a:moveTo>
                    <a:lnTo>
                      <a:pt x="20" y="5"/>
                    </a:lnTo>
                    <a:lnTo>
                      <a:pt x="17" y="2"/>
                    </a:lnTo>
                    <a:lnTo>
                      <a:pt x="15" y="0"/>
                    </a:lnTo>
                    <a:lnTo>
                      <a:pt x="12" y="2"/>
                    </a:lnTo>
                    <a:lnTo>
                      <a:pt x="10" y="5"/>
                    </a:lnTo>
                    <a:lnTo>
                      <a:pt x="0" y="39"/>
                    </a:lnTo>
                    <a:lnTo>
                      <a:pt x="0" y="41"/>
                    </a:lnTo>
                    <a:lnTo>
                      <a:pt x="2" y="43"/>
                    </a:lnTo>
                    <a:lnTo>
                      <a:pt x="5" y="46"/>
                    </a:lnTo>
                    <a:lnTo>
                      <a:pt x="7" y="46"/>
                    </a:lnTo>
                    <a:lnTo>
                      <a:pt x="10" y="43"/>
                    </a:lnTo>
                    <a:lnTo>
                      <a:pt x="10" y="41"/>
                    </a:lnTo>
                    <a:lnTo>
                      <a:pt x="20" y="7"/>
                    </a:lnTo>
                    <a:close/>
                  </a:path>
                </a:pathLst>
              </a:custGeom>
              <a:solidFill>
                <a:srgbClr val="000000">
                  <a:alpha val="100000"/>
                </a:srgbClr>
              </a:solidFill>
              <a:ln w="9525">
                <a:noFill/>
              </a:ln>
            </p:spPr>
            <p:txBody>
              <a:bodyPr/>
              <a:lstStyle/>
              <a:p>
                <a:endParaRPr lang="zh-CN" altLang="en-US"/>
              </a:p>
            </p:txBody>
          </p:sp>
          <p:sp>
            <p:nvSpPr>
              <p:cNvPr id="602410" name="Freeform 101"/>
              <p:cNvSpPr/>
              <p:nvPr>
                <p:custDataLst>
                  <p:tags r:id="rId128"/>
                </p:custDataLst>
              </p:nvPr>
            </p:nvSpPr>
            <p:spPr>
              <a:xfrm>
                <a:off x="5216" y="1203"/>
                <a:ext cx="20" cy="46"/>
              </a:xfrm>
              <a:custGeom>
                <a:avLst/>
                <a:gdLst>
                  <a:gd name="txL" fmla="*/ 0 w 20"/>
                  <a:gd name="txT" fmla="*/ 0 h 46"/>
                  <a:gd name="txR" fmla="*/ 20 w 20"/>
                  <a:gd name="txB" fmla="*/ 46 h 46"/>
                </a:gdLst>
                <a:ahLst/>
                <a:cxnLst>
                  <a:cxn ang="0">
                    <a:pos x="20" y="7"/>
                  </a:cxn>
                  <a:cxn ang="0">
                    <a:pos x="20" y="5"/>
                  </a:cxn>
                  <a:cxn ang="0">
                    <a:pos x="17" y="3"/>
                  </a:cxn>
                  <a:cxn ang="0">
                    <a:pos x="15" y="0"/>
                  </a:cxn>
                  <a:cxn ang="0">
                    <a:pos x="12" y="0"/>
                  </a:cxn>
                  <a:cxn ang="0">
                    <a:pos x="10" y="3"/>
                  </a:cxn>
                  <a:cxn ang="0">
                    <a:pos x="10" y="5"/>
                  </a:cxn>
                  <a:cxn ang="0">
                    <a:pos x="0" y="39"/>
                  </a:cxn>
                  <a:cxn ang="0">
                    <a:pos x="0" y="41"/>
                  </a:cxn>
                  <a:cxn ang="0">
                    <a:pos x="0" y="44"/>
                  </a:cxn>
                  <a:cxn ang="0">
                    <a:pos x="2" y="46"/>
                  </a:cxn>
                  <a:cxn ang="0">
                    <a:pos x="5" y="46"/>
                  </a:cxn>
                  <a:cxn ang="0">
                    <a:pos x="7" y="44"/>
                  </a:cxn>
                  <a:cxn ang="0">
                    <a:pos x="10" y="41"/>
                  </a:cxn>
                  <a:cxn ang="0">
                    <a:pos x="20" y="7"/>
                  </a:cxn>
                </a:cxnLst>
                <a:rect l="txL" t="txT" r="txR" b="txB"/>
                <a:pathLst>
                  <a:path w="20" h="46">
                    <a:moveTo>
                      <a:pt x="20" y="7"/>
                    </a:moveTo>
                    <a:lnTo>
                      <a:pt x="20" y="5"/>
                    </a:lnTo>
                    <a:lnTo>
                      <a:pt x="17" y="3"/>
                    </a:lnTo>
                    <a:lnTo>
                      <a:pt x="15" y="0"/>
                    </a:lnTo>
                    <a:lnTo>
                      <a:pt x="12" y="0"/>
                    </a:lnTo>
                    <a:lnTo>
                      <a:pt x="10" y="3"/>
                    </a:lnTo>
                    <a:lnTo>
                      <a:pt x="10" y="5"/>
                    </a:lnTo>
                    <a:lnTo>
                      <a:pt x="0" y="39"/>
                    </a:lnTo>
                    <a:lnTo>
                      <a:pt x="0" y="41"/>
                    </a:lnTo>
                    <a:lnTo>
                      <a:pt x="0" y="44"/>
                    </a:lnTo>
                    <a:lnTo>
                      <a:pt x="2" y="46"/>
                    </a:lnTo>
                    <a:lnTo>
                      <a:pt x="5" y="46"/>
                    </a:lnTo>
                    <a:lnTo>
                      <a:pt x="7" y="44"/>
                    </a:lnTo>
                    <a:lnTo>
                      <a:pt x="10" y="41"/>
                    </a:lnTo>
                    <a:lnTo>
                      <a:pt x="20" y="7"/>
                    </a:lnTo>
                    <a:close/>
                  </a:path>
                </a:pathLst>
              </a:custGeom>
              <a:solidFill>
                <a:srgbClr val="000000">
                  <a:alpha val="100000"/>
                </a:srgbClr>
              </a:solidFill>
              <a:ln w="9525">
                <a:noFill/>
              </a:ln>
            </p:spPr>
            <p:txBody>
              <a:bodyPr/>
              <a:lstStyle/>
              <a:p>
                <a:endParaRPr lang="zh-CN" altLang="en-US"/>
              </a:p>
            </p:txBody>
          </p:sp>
          <p:sp>
            <p:nvSpPr>
              <p:cNvPr id="602411" name="Freeform 102"/>
              <p:cNvSpPr/>
              <p:nvPr>
                <p:custDataLst>
                  <p:tags r:id="rId129"/>
                </p:custDataLst>
              </p:nvPr>
            </p:nvSpPr>
            <p:spPr>
              <a:xfrm>
                <a:off x="5198" y="1265"/>
                <a:ext cx="20" cy="45"/>
              </a:xfrm>
              <a:custGeom>
                <a:avLst/>
                <a:gdLst>
                  <a:gd name="txL" fmla="*/ 0 w 20"/>
                  <a:gd name="txT" fmla="*/ 0 h 45"/>
                  <a:gd name="txR" fmla="*/ 20 w 20"/>
                  <a:gd name="txB" fmla="*/ 45 h 45"/>
                </a:gdLst>
                <a:ahLst/>
                <a:cxnLst>
                  <a:cxn ang="0">
                    <a:pos x="20" y="7"/>
                  </a:cxn>
                  <a:cxn ang="0">
                    <a:pos x="20" y="4"/>
                  </a:cxn>
                  <a:cxn ang="0">
                    <a:pos x="20" y="2"/>
                  </a:cxn>
                  <a:cxn ang="0">
                    <a:pos x="18" y="0"/>
                  </a:cxn>
                  <a:cxn ang="0">
                    <a:pos x="15" y="0"/>
                  </a:cxn>
                  <a:cxn ang="0">
                    <a:pos x="13" y="2"/>
                  </a:cxn>
                  <a:cxn ang="0">
                    <a:pos x="10" y="4"/>
                  </a:cxn>
                  <a:cxn ang="0">
                    <a:pos x="0" y="41"/>
                  </a:cxn>
                  <a:cxn ang="0">
                    <a:pos x="0" y="43"/>
                  </a:cxn>
                  <a:cxn ang="0">
                    <a:pos x="3" y="45"/>
                  </a:cxn>
                  <a:cxn ang="0">
                    <a:pos x="5" y="45"/>
                  </a:cxn>
                  <a:cxn ang="0">
                    <a:pos x="8" y="45"/>
                  </a:cxn>
                  <a:cxn ang="0">
                    <a:pos x="10" y="45"/>
                  </a:cxn>
                  <a:cxn ang="0">
                    <a:pos x="10" y="43"/>
                  </a:cxn>
                  <a:cxn ang="0">
                    <a:pos x="20" y="7"/>
                  </a:cxn>
                </a:cxnLst>
                <a:rect l="txL" t="txT" r="txR" b="txB"/>
                <a:pathLst>
                  <a:path w="20" h="45">
                    <a:moveTo>
                      <a:pt x="20" y="7"/>
                    </a:moveTo>
                    <a:lnTo>
                      <a:pt x="20" y="4"/>
                    </a:lnTo>
                    <a:lnTo>
                      <a:pt x="20" y="2"/>
                    </a:lnTo>
                    <a:lnTo>
                      <a:pt x="18" y="0"/>
                    </a:lnTo>
                    <a:lnTo>
                      <a:pt x="15" y="0"/>
                    </a:lnTo>
                    <a:lnTo>
                      <a:pt x="13" y="2"/>
                    </a:lnTo>
                    <a:lnTo>
                      <a:pt x="10" y="4"/>
                    </a:lnTo>
                    <a:lnTo>
                      <a:pt x="0" y="41"/>
                    </a:lnTo>
                    <a:lnTo>
                      <a:pt x="0" y="43"/>
                    </a:lnTo>
                    <a:lnTo>
                      <a:pt x="3" y="45"/>
                    </a:lnTo>
                    <a:lnTo>
                      <a:pt x="5" y="45"/>
                    </a:lnTo>
                    <a:lnTo>
                      <a:pt x="8" y="45"/>
                    </a:lnTo>
                    <a:lnTo>
                      <a:pt x="10" y="45"/>
                    </a:lnTo>
                    <a:lnTo>
                      <a:pt x="10" y="43"/>
                    </a:lnTo>
                    <a:lnTo>
                      <a:pt x="20" y="7"/>
                    </a:lnTo>
                    <a:close/>
                  </a:path>
                </a:pathLst>
              </a:custGeom>
              <a:solidFill>
                <a:srgbClr val="000000">
                  <a:alpha val="100000"/>
                </a:srgbClr>
              </a:solidFill>
              <a:ln w="9525">
                <a:noFill/>
              </a:ln>
            </p:spPr>
            <p:txBody>
              <a:bodyPr/>
              <a:lstStyle/>
              <a:p>
                <a:endParaRPr lang="zh-CN" altLang="en-US"/>
              </a:p>
            </p:txBody>
          </p:sp>
          <p:sp>
            <p:nvSpPr>
              <p:cNvPr id="602412" name="Freeform 103"/>
              <p:cNvSpPr/>
              <p:nvPr>
                <p:custDataLst>
                  <p:tags r:id="rId130"/>
                </p:custDataLst>
              </p:nvPr>
            </p:nvSpPr>
            <p:spPr>
              <a:xfrm>
                <a:off x="5184" y="1328"/>
                <a:ext cx="19" cy="43"/>
              </a:xfrm>
              <a:custGeom>
                <a:avLst/>
                <a:gdLst>
                  <a:gd name="txL" fmla="*/ 0 w 19"/>
                  <a:gd name="txT" fmla="*/ 0 h 43"/>
                  <a:gd name="txR" fmla="*/ 19 w 19"/>
                  <a:gd name="txB" fmla="*/ 43 h 43"/>
                </a:gdLst>
                <a:ahLst/>
                <a:cxnLst>
                  <a:cxn ang="0">
                    <a:pos x="19" y="5"/>
                  </a:cxn>
                  <a:cxn ang="0">
                    <a:pos x="19" y="3"/>
                  </a:cxn>
                  <a:cxn ang="0">
                    <a:pos x="17" y="0"/>
                  </a:cxn>
                  <a:cxn ang="0">
                    <a:pos x="14" y="0"/>
                  </a:cxn>
                  <a:cxn ang="0">
                    <a:pos x="12" y="0"/>
                  </a:cxn>
                  <a:cxn ang="0">
                    <a:pos x="10" y="0"/>
                  </a:cxn>
                  <a:cxn ang="0">
                    <a:pos x="10" y="3"/>
                  </a:cxn>
                  <a:cxn ang="0">
                    <a:pos x="0" y="39"/>
                  </a:cxn>
                  <a:cxn ang="0">
                    <a:pos x="0" y="41"/>
                  </a:cxn>
                  <a:cxn ang="0">
                    <a:pos x="0" y="43"/>
                  </a:cxn>
                  <a:cxn ang="0">
                    <a:pos x="2" y="43"/>
                  </a:cxn>
                  <a:cxn ang="0">
                    <a:pos x="5" y="43"/>
                  </a:cxn>
                  <a:cxn ang="0">
                    <a:pos x="7" y="43"/>
                  </a:cxn>
                  <a:cxn ang="0">
                    <a:pos x="10" y="41"/>
                  </a:cxn>
                  <a:cxn ang="0">
                    <a:pos x="19" y="5"/>
                  </a:cxn>
                </a:cxnLst>
                <a:rect l="txL" t="txT" r="txR" b="txB"/>
                <a:pathLst>
                  <a:path w="19" h="43">
                    <a:moveTo>
                      <a:pt x="19" y="5"/>
                    </a:moveTo>
                    <a:lnTo>
                      <a:pt x="19" y="3"/>
                    </a:lnTo>
                    <a:lnTo>
                      <a:pt x="17" y="0"/>
                    </a:lnTo>
                    <a:lnTo>
                      <a:pt x="14" y="0"/>
                    </a:lnTo>
                    <a:lnTo>
                      <a:pt x="12" y="0"/>
                    </a:lnTo>
                    <a:lnTo>
                      <a:pt x="10" y="0"/>
                    </a:lnTo>
                    <a:lnTo>
                      <a:pt x="10" y="3"/>
                    </a:lnTo>
                    <a:lnTo>
                      <a:pt x="0" y="39"/>
                    </a:lnTo>
                    <a:lnTo>
                      <a:pt x="0" y="41"/>
                    </a:lnTo>
                    <a:lnTo>
                      <a:pt x="0" y="43"/>
                    </a:lnTo>
                    <a:lnTo>
                      <a:pt x="2" y="43"/>
                    </a:lnTo>
                    <a:lnTo>
                      <a:pt x="5" y="43"/>
                    </a:lnTo>
                    <a:lnTo>
                      <a:pt x="7" y="43"/>
                    </a:lnTo>
                    <a:lnTo>
                      <a:pt x="10" y="41"/>
                    </a:lnTo>
                    <a:lnTo>
                      <a:pt x="19" y="5"/>
                    </a:lnTo>
                    <a:close/>
                  </a:path>
                </a:pathLst>
              </a:custGeom>
              <a:solidFill>
                <a:srgbClr val="000000">
                  <a:alpha val="100000"/>
                </a:srgbClr>
              </a:solidFill>
              <a:ln w="9525">
                <a:noFill/>
              </a:ln>
            </p:spPr>
            <p:txBody>
              <a:bodyPr/>
              <a:lstStyle/>
              <a:p>
                <a:endParaRPr lang="zh-CN" altLang="en-US"/>
              </a:p>
            </p:txBody>
          </p:sp>
          <p:sp>
            <p:nvSpPr>
              <p:cNvPr id="602413" name="Freeform 104"/>
              <p:cNvSpPr/>
              <p:nvPr>
                <p:custDataLst>
                  <p:tags r:id="rId131"/>
                </p:custDataLst>
              </p:nvPr>
            </p:nvSpPr>
            <p:spPr>
              <a:xfrm>
                <a:off x="5176" y="1390"/>
                <a:ext cx="10" cy="11"/>
              </a:xfrm>
              <a:custGeom>
                <a:avLst/>
                <a:gdLst>
                  <a:gd name="txL" fmla="*/ 0 w 10"/>
                  <a:gd name="txT" fmla="*/ 0 h 11"/>
                  <a:gd name="txR" fmla="*/ 10 w 10"/>
                  <a:gd name="txB" fmla="*/ 11 h 11"/>
                </a:gdLst>
                <a:ahLst/>
                <a:cxnLst>
                  <a:cxn ang="0">
                    <a:pos x="10" y="4"/>
                  </a:cxn>
                  <a:cxn ang="0">
                    <a:pos x="10" y="2"/>
                  </a:cxn>
                  <a:cxn ang="0">
                    <a:pos x="10" y="0"/>
                  </a:cxn>
                  <a:cxn ang="0">
                    <a:pos x="8" y="0"/>
                  </a:cxn>
                  <a:cxn ang="0">
                    <a:pos x="5" y="0"/>
                  </a:cxn>
                  <a:cxn ang="0">
                    <a:pos x="3" y="0"/>
                  </a:cxn>
                  <a:cxn ang="0">
                    <a:pos x="0" y="2"/>
                  </a:cxn>
                  <a:cxn ang="0">
                    <a:pos x="0" y="6"/>
                  </a:cxn>
                  <a:cxn ang="0">
                    <a:pos x="0" y="6"/>
                  </a:cxn>
                  <a:cxn ang="0">
                    <a:pos x="3" y="9"/>
                  </a:cxn>
                  <a:cxn ang="0">
                    <a:pos x="5" y="11"/>
                  </a:cxn>
                  <a:cxn ang="0">
                    <a:pos x="5" y="11"/>
                  </a:cxn>
                  <a:cxn ang="0">
                    <a:pos x="8" y="9"/>
                  </a:cxn>
                  <a:cxn ang="0">
                    <a:pos x="10" y="9"/>
                  </a:cxn>
                  <a:cxn ang="0">
                    <a:pos x="10" y="4"/>
                  </a:cxn>
                </a:cxnLst>
                <a:rect l="txL" t="txT" r="txR" b="txB"/>
                <a:pathLst>
                  <a:path w="10" h="11">
                    <a:moveTo>
                      <a:pt x="10" y="4"/>
                    </a:moveTo>
                    <a:lnTo>
                      <a:pt x="10" y="2"/>
                    </a:lnTo>
                    <a:lnTo>
                      <a:pt x="10" y="0"/>
                    </a:lnTo>
                    <a:lnTo>
                      <a:pt x="8" y="0"/>
                    </a:lnTo>
                    <a:lnTo>
                      <a:pt x="5" y="0"/>
                    </a:lnTo>
                    <a:lnTo>
                      <a:pt x="3" y="0"/>
                    </a:lnTo>
                    <a:lnTo>
                      <a:pt x="0" y="2"/>
                    </a:lnTo>
                    <a:lnTo>
                      <a:pt x="0" y="6"/>
                    </a:lnTo>
                    <a:lnTo>
                      <a:pt x="3" y="9"/>
                    </a:lnTo>
                    <a:lnTo>
                      <a:pt x="5" y="11"/>
                    </a:lnTo>
                    <a:lnTo>
                      <a:pt x="8" y="9"/>
                    </a:lnTo>
                    <a:lnTo>
                      <a:pt x="10" y="9"/>
                    </a:lnTo>
                    <a:lnTo>
                      <a:pt x="10" y="4"/>
                    </a:lnTo>
                    <a:close/>
                  </a:path>
                </a:pathLst>
              </a:custGeom>
              <a:solidFill>
                <a:srgbClr val="000000">
                  <a:alpha val="100000"/>
                </a:srgbClr>
              </a:solidFill>
              <a:ln w="9525">
                <a:noFill/>
              </a:ln>
            </p:spPr>
            <p:txBody>
              <a:bodyPr/>
              <a:lstStyle/>
              <a:p>
                <a:endParaRPr lang="zh-CN" altLang="en-US"/>
              </a:p>
            </p:txBody>
          </p:sp>
        </p:grpSp>
        <p:grpSp>
          <p:nvGrpSpPr>
            <p:cNvPr id="602175" name="Group 111"/>
            <p:cNvGrpSpPr/>
            <p:nvPr/>
          </p:nvGrpSpPr>
          <p:grpSpPr>
            <a:xfrm>
              <a:off x="5241" y="1142"/>
              <a:ext cx="196" cy="245"/>
              <a:chOff x="5241" y="1142"/>
              <a:chExt cx="196" cy="245"/>
            </a:xfrm>
          </p:grpSpPr>
          <p:sp>
            <p:nvSpPr>
              <p:cNvPr id="602404" name="Freeform 106"/>
              <p:cNvSpPr/>
              <p:nvPr>
                <p:custDataLst>
                  <p:tags r:id="rId122"/>
                </p:custDataLst>
              </p:nvPr>
            </p:nvSpPr>
            <p:spPr>
              <a:xfrm>
                <a:off x="5241" y="1142"/>
                <a:ext cx="32" cy="39"/>
              </a:xfrm>
              <a:custGeom>
                <a:avLst/>
                <a:gdLst>
                  <a:gd name="txL" fmla="*/ 0 w 32"/>
                  <a:gd name="txT" fmla="*/ 0 h 39"/>
                  <a:gd name="txR" fmla="*/ 32 w 32"/>
                  <a:gd name="txB" fmla="*/ 39 h 39"/>
                </a:gdLst>
                <a:ahLst/>
                <a:cxnLst>
                  <a:cxn ang="0">
                    <a:pos x="10" y="2"/>
                  </a:cxn>
                  <a:cxn ang="0">
                    <a:pos x="5" y="0"/>
                  </a:cxn>
                  <a:cxn ang="0">
                    <a:pos x="5" y="0"/>
                  </a:cxn>
                  <a:cxn ang="0">
                    <a:pos x="2" y="2"/>
                  </a:cxn>
                  <a:cxn ang="0">
                    <a:pos x="0" y="5"/>
                  </a:cxn>
                  <a:cxn ang="0">
                    <a:pos x="0" y="5"/>
                  </a:cxn>
                  <a:cxn ang="0">
                    <a:pos x="2" y="9"/>
                  </a:cxn>
                  <a:cxn ang="0">
                    <a:pos x="25" y="36"/>
                  </a:cxn>
                  <a:cxn ang="0">
                    <a:pos x="27" y="39"/>
                  </a:cxn>
                  <a:cxn ang="0">
                    <a:pos x="30" y="39"/>
                  </a:cxn>
                  <a:cxn ang="0">
                    <a:pos x="32" y="36"/>
                  </a:cxn>
                  <a:cxn ang="0">
                    <a:pos x="32" y="34"/>
                  </a:cxn>
                  <a:cxn ang="0">
                    <a:pos x="32" y="32"/>
                  </a:cxn>
                  <a:cxn ang="0">
                    <a:pos x="32" y="30"/>
                  </a:cxn>
                  <a:cxn ang="0">
                    <a:pos x="10" y="2"/>
                  </a:cxn>
                </a:cxnLst>
                <a:rect l="txL" t="txT" r="txR" b="txB"/>
                <a:pathLst>
                  <a:path w="32" h="39">
                    <a:moveTo>
                      <a:pt x="10" y="2"/>
                    </a:moveTo>
                    <a:lnTo>
                      <a:pt x="5" y="0"/>
                    </a:lnTo>
                    <a:lnTo>
                      <a:pt x="2" y="2"/>
                    </a:lnTo>
                    <a:lnTo>
                      <a:pt x="0" y="5"/>
                    </a:lnTo>
                    <a:lnTo>
                      <a:pt x="2" y="9"/>
                    </a:lnTo>
                    <a:lnTo>
                      <a:pt x="25" y="36"/>
                    </a:lnTo>
                    <a:lnTo>
                      <a:pt x="27" y="39"/>
                    </a:lnTo>
                    <a:lnTo>
                      <a:pt x="30" y="39"/>
                    </a:lnTo>
                    <a:lnTo>
                      <a:pt x="32" y="36"/>
                    </a:lnTo>
                    <a:lnTo>
                      <a:pt x="32" y="34"/>
                    </a:lnTo>
                    <a:lnTo>
                      <a:pt x="32" y="32"/>
                    </a:lnTo>
                    <a:lnTo>
                      <a:pt x="32" y="30"/>
                    </a:lnTo>
                    <a:lnTo>
                      <a:pt x="10" y="2"/>
                    </a:lnTo>
                    <a:close/>
                  </a:path>
                </a:pathLst>
              </a:custGeom>
              <a:solidFill>
                <a:srgbClr val="000000">
                  <a:alpha val="100000"/>
                </a:srgbClr>
              </a:solidFill>
              <a:ln w="9525">
                <a:noFill/>
              </a:ln>
            </p:spPr>
            <p:txBody>
              <a:bodyPr/>
              <a:lstStyle/>
              <a:p>
                <a:endParaRPr lang="zh-CN" altLang="en-US"/>
              </a:p>
            </p:txBody>
          </p:sp>
          <p:sp>
            <p:nvSpPr>
              <p:cNvPr id="602405" name="Freeform 107"/>
              <p:cNvSpPr/>
              <p:nvPr>
                <p:custDataLst>
                  <p:tags r:id="rId123"/>
                </p:custDataLst>
              </p:nvPr>
            </p:nvSpPr>
            <p:spPr>
              <a:xfrm>
                <a:off x="5281" y="1194"/>
                <a:ext cx="34" cy="39"/>
              </a:xfrm>
              <a:custGeom>
                <a:avLst/>
                <a:gdLst>
                  <a:gd name="txL" fmla="*/ 0 w 34"/>
                  <a:gd name="txT" fmla="*/ 0 h 39"/>
                  <a:gd name="txR" fmla="*/ 34 w 34"/>
                  <a:gd name="txB" fmla="*/ 39 h 39"/>
                </a:gdLst>
                <a:ahLst/>
                <a:cxnLst>
                  <a:cxn ang="0">
                    <a:pos x="10" y="0"/>
                  </a:cxn>
                  <a:cxn ang="0">
                    <a:pos x="7" y="0"/>
                  </a:cxn>
                  <a:cxn ang="0">
                    <a:pos x="5" y="0"/>
                  </a:cxn>
                  <a:cxn ang="0">
                    <a:pos x="2" y="0"/>
                  </a:cxn>
                  <a:cxn ang="0">
                    <a:pos x="0" y="3"/>
                  </a:cxn>
                  <a:cxn ang="0">
                    <a:pos x="0" y="5"/>
                  </a:cxn>
                  <a:cxn ang="0">
                    <a:pos x="2" y="7"/>
                  </a:cxn>
                  <a:cxn ang="0">
                    <a:pos x="24" y="37"/>
                  </a:cxn>
                  <a:cxn ang="0">
                    <a:pos x="27" y="39"/>
                  </a:cxn>
                  <a:cxn ang="0">
                    <a:pos x="29" y="39"/>
                  </a:cxn>
                  <a:cxn ang="0">
                    <a:pos x="32" y="37"/>
                  </a:cxn>
                  <a:cxn ang="0">
                    <a:pos x="34" y="34"/>
                  </a:cxn>
                  <a:cxn ang="0">
                    <a:pos x="34" y="32"/>
                  </a:cxn>
                  <a:cxn ang="0">
                    <a:pos x="32" y="30"/>
                  </a:cxn>
                  <a:cxn ang="0">
                    <a:pos x="10" y="0"/>
                  </a:cxn>
                </a:cxnLst>
                <a:rect l="txL" t="txT" r="txR" b="txB"/>
                <a:pathLst>
                  <a:path w="34" h="39">
                    <a:moveTo>
                      <a:pt x="10" y="0"/>
                    </a:moveTo>
                    <a:lnTo>
                      <a:pt x="7" y="0"/>
                    </a:lnTo>
                    <a:lnTo>
                      <a:pt x="5" y="0"/>
                    </a:lnTo>
                    <a:lnTo>
                      <a:pt x="2" y="0"/>
                    </a:lnTo>
                    <a:lnTo>
                      <a:pt x="0" y="3"/>
                    </a:lnTo>
                    <a:lnTo>
                      <a:pt x="0" y="5"/>
                    </a:lnTo>
                    <a:lnTo>
                      <a:pt x="2" y="7"/>
                    </a:lnTo>
                    <a:lnTo>
                      <a:pt x="24" y="37"/>
                    </a:lnTo>
                    <a:lnTo>
                      <a:pt x="27" y="39"/>
                    </a:lnTo>
                    <a:lnTo>
                      <a:pt x="29" y="39"/>
                    </a:lnTo>
                    <a:lnTo>
                      <a:pt x="32" y="37"/>
                    </a:lnTo>
                    <a:lnTo>
                      <a:pt x="34" y="34"/>
                    </a:lnTo>
                    <a:lnTo>
                      <a:pt x="34" y="32"/>
                    </a:lnTo>
                    <a:lnTo>
                      <a:pt x="32" y="30"/>
                    </a:lnTo>
                    <a:lnTo>
                      <a:pt x="10" y="0"/>
                    </a:lnTo>
                    <a:close/>
                  </a:path>
                </a:pathLst>
              </a:custGeom>
              <a:solidFill>
                <a:srgbClr val="000000">
                  <a:alpha val="100000"/>
                </a:srgbClr>
              </a:solidFill>
              <a:ln w="9525">
                <a:noFill/>
              </a:ln>
            </p:spPr>
            <p:txBody>
              <a:bodyPr/>
              <a:lstStyle/>
              <a:p>
                <a:endParaRPr lang="zh-CN" altLang="en-US"/>
              </a:p>
            </p:txBody>
          </p:sp>
          <p:sp>
            <p:nvSpPr>
              <p:cNvPr id="602406" name="Freeform 108"/>
              <p:cNvSpPr/>
              <p:nvPr>
                <p:custDataLst>
                  <p:tags r:id="rId124"/>
                </p:custDataLst>
              </p:nvPr>
            </p:nvSpPr>
            <p:spPr>
              <a:xfrm>
                <a:off x="5323" y="1244"/>
                <a:ext cx="32" cy="39"/>
              </a:xfrm>
              <a:custGeom>
                <a:avLst/>
                <a:gdLst>
                  <a:gd name="txL" fmla="*/ 0 w 32"/>
                  <a:gd name="txT" fmla="*/ 0 h 39"/>
                  <a:gd name="txR" fmla="*/ 32 w 32"/>
                  <a:gd name="txB" fmla="*/ 39 h 39"/>
                </a:gdLst>
                <a:ahLst/>
                <a:cxnLst>
                  <a:cxn ang="0">
                    <a:pos x="7" y="3"/>
                  </a:cxn>
                  <a:cxn ang="0">
                    <a:pos x="5" y="0"/>
                  </a:cxn>
                  <a:cxn ang="0">
                    <a:pos x="2" y="0"/>
                  </a:cxn>
                  <a:cxn ang="0">
                    <a:pos x="0" y="3"/>
                  </a:cxn>
                  <a:cxn ang="0">
                    <a:pos x="0" y="5"/>
                  </a:cxn>
                  <a:cxn ang="0">
                    <a:pos x="0" y="7"/>
                  </a:cxn>
                  <a:cxn ang="0">
                    <a:pos x="0" y="9"/>
                  </a:cxn>
                  <a:cxn ang="0">
                    <a:pos x="22" y="39"/>
                  </a:cxn>
                  <a:cxn ang="0">
                    <a:pos x="25" y="39"/>
                  </a:cxn>
                  <a:cxn ang="0">
                    <a:pos x="27" y="39"/>
                  </a:cxn>
                  <a:cxn ang="0">
                    <a:pos x="30" y="39"/>
                  </a:cxn>
                  <a:cxn ang="0">
                    <a:pos x="32" y="37"/>
                  </a:cxn>
                  <a:cxn ang="0">
                    <a:pos x="32" y="34"/>
                  </a:cxn>
                  <a:cxn ang="0">
                    <a:pos x="30" y="32"/>
                  </a:cxn>
                  <a:cxn ang="0">
                    <a:pos x="7" y="3"/>
                  </a:cxn>
                </a:cxnLst>
                <a:rect l="txL" t="txT" r="txR" b="txB"/>
                <a:pathLst>
                  <a:path w="32" h="39">
                    <a:moveTo>
                      <a:pt x="7" y="3"/>
                    </a:moveTo>
                    <a:lnTo>
                      <a:pt x="5" y="0"/>
                    </a:lnTo>
                    <a:lnTo>
                      <a:pt x="2" y="0"/>
                    </a:lnTo>
                    <a:lnTo>
                      <a:pt x="0" y="3"/>
                    </a:lnTo>
                    <a:lnTo>
                      <a:pt x="0" y="5"/>
                    </a:lnTo>
                    <a:lnTo>
                      <a:pt x="0" y="7"/>
                    </a:lnTo>
                    <a:lnTo>
                      <a:pt x="0" y="9"/>
                    </a:lnTo>
                    <a:lnTo>
                      <a:pt x="22" y="39"/>
                    </a:lnTo>
                    <a:lnTo>
                      <a:pt x="25" y="39"/>
                    </a:lnTo>
                    <a:lnTo>
                      <a:pt x="27" y="39"/>
                    </a:lnTo>
                    <a:lnTo>
                      <a:pt x="30" y="39"/>
                    </a:lnTo>
                    <a:lnTo>
                      <a:pt x="32" y="37"/>
                    </a:lnTo>
                    <a:lnTo>
                      <a:pt x="32" y="34"/>
                    </a:lnTo>
                    <a:lnTo>
                      <a:pt x="30" y="32"/>
                    </a:lnTo>
                    <a:lnTo>
                      <a:pt x="7" y="3"/>
                    </a:lnTo>
                    <a:close/>
                  </a:path>
                </a:pathLst>
              </a:custGeom>
              <a:solidFill>
                <a:srgbClr val="000000">
                  <a:alpha val="100000"/>
                </a:srgbClr>
              </a:solidFill>
              <a:ln w="9525">
                <a:noFill/>
              </a:ln>
            </p:spPr>
            <p:txBody>
              <a:bodyPr/>
              <a:lstStyle/>
              <a:p>
                <a:endParaRPr lang="zh-CN" altLang="en-US"/>
              </a:p>
            </p:txBody>
          </p:sp>
          <p:sp>
            <p:nvSpPr>
              <p:cNvPr id="602407" name="Freeform 109"/>
              <p:cNvSpPr/>
              <p:nvPr>
                <p:custDataLst>
                  <p:tags r:id="rId125"/>
                </p:custDataLst>
              </p:nvPr>
            </p:nvSpPr>
            <p:spPr>
              <a:xfrm>
                <a:off x="5363" y="1297"/>
                <a:ext cx="32" cy="38"/>
              </a:xfrm>
              <a:custGeom>
                <a:avLst/>
                <a:gdLst>
                  <a:gd name="txL" fmla="*/ 0 w 32"/>
                  <a:gd name="txT" fmla="*/ 0 h 38"/>
                  <a:gd name="txR" fmla="*/ 32 w 32"/>
                  <a:gd name="txB" fmla="*/ 38 h 38"/>
                </a:gdLst>
                <a:ahLst/>
                <a:cxnLst>
                  <a:cxn ang="0">
                    <a:pos x="7" y="2"/>
                  </a:cxn>
                  <a:cxn ang="0">
                    <a:pos x="5" y="0"/>
                  </a:cxn>
                  <a:cxn ang="0">
                    <a:pos x="2" y="0"/>
                  </a:cxn>
                  <a:cxn ang="0">
                    <a:pos x="0" y="2"/>
                  </a:cxn>
                  <a:cxn ang="0">
                    <a:pos x="0" y="4"/>
                  </a:cxn>
                  <a:cxn ang="0">
                    <a:pos x="0" y="6"/>
                  </a:cxn>
                  <a:cxn ang="0">
                    <a:pos x="0" y="9"/>
                  </a:cxn>
                  <a:cxn ang="0">
                    <a:pos x="25" y="38"/>
                  </a:cxn>
                  <a:cxn ang="0">
                    <a:pos x="27" y="38"/>
                  </a:cxn>
                  <a:cxn ang="0">
                    <a:pos x="30" y="38"/>
                  </a:cxn>
                  <a:cxn ang="0">
                    <a:pos x="32" y="38"/>
                  </a:cxn>
                  <a:cxn ang="0">
                    <a:pos x="32" y="36"/>
                  </a:cxn>
                  <a:cxn ang="0">
                    <a:pos x="32" y="34"/>
                  </a:cxn>
                  <a:cxn ang="0">
                    <a:pos x="32" y="31"/>
                  </a:cxn>
                  <a:cxn ang="0">
                    <a:pos x="7" y="2"/>
                  </a:cxn>
                </a:cxnLst>
                <a:rect l="txL" t="txT" r="txR" b="txB"/>
                <a:pathLst>
                  <a:path w="32" h="38">
                    <a:moveTo>
                      <a:pt x="7" y="2"/>
                    </a:moveTo>
                    <a:lnTo>
                      <a:pt x="5" y="0"/>
                    </a:lnTo>
                    <a:lnTo>
                      <a:pt x="2" y="0"/>
                    </a:lnTo>
                    <a:lnTo>
                      <a:pt x="0" y="2"/>
                    </a:lnTo>
                    <a:lnTo>
                      <a:pt x="0" y="4"/>
                    </a:lnTo>
                    <a:lnTo>
                      <a:pt x="0" y="6"/>
                    </a:lnTo>
                    <a:lnTo>
                      <a:pt x="0" y="9"/>
                    </a:lnTo>
                    <a:lnTo>
                      <a:pt x="25" y="38"/>
                    </a:lnTo>
                    <a:lnTo>
                      <a:pt x="27" y="38"/>
                    </a:lnTo>
                    <a:lnTo>
                      <a:pt x="30" y="38"/>
                    </a:lnTo>
                    <a:lnTo>
                      <a:pt x="32" y="38"/>
                    </a:lnTo>
                    <a:lnTo>
                      <a:pt x="32" y="36"/>
                    </a:lnTo>
                    <a:lnTo>
                      <a:pt x="32" y="34"/>
                    </a:lnTo>
                    <a:lnTo>
                      <a:pt x="32" y="31"/>
                    </a:lnTo>
                    <a:lnTo>
                      <a:pt x="7" y="2"/>
                    </a:lnTo>
                    <a:close/>
                  </a:path>
                </a:pathLst>
              </a:custGeom>
              <a:solidFill>
                <a:srgbClr val="000000">
                  <a:alpha val="100000"/>
                </a:srgbClr>
              </a:solidFill>
              <a:ln w="9525">
                <a:noFill/>
              </a:ln>
            </p:spPr>
            <p:txBody>
              <a:bodyPr/>
              <a:lstStyle/>
              <a:p>
                <a:endParaRPr lang="zh-CN" altLang="en-US"/>
              </a:p>
            </p:txBody>
          </p:sp>
          <p:sp>
            <p:nvSpPr>
              <p:cNvPr id="602408" name="Freeform 110"/>
              <p:cNvSpPr/>
              <p:nvPr>
                <p:custDataLst>
                  <p:tags r:id="rId126"/>
                </p:custDataLst>
              </p:nvPr>
            </p:nvSpPr>
            <p:spPr>
              <a:xfrm>
                <a:off x="5403" y="1349"/>
                <a:ext cx="34" cy="38"/>
              </a:xfrm>
              <a:custGeom>
                <a:avLst/>
                <a:gdLst>
                  <a:gd name="txL" fmla="*/ 0 w 34"/>
                  <a:gd name="txT" fmla="*/ 0 h 38"/>
                  <a:gd name="txR" fmla="*/ 34 w 34"/>
                  <a:gd name="txB" fmla="*/ 38 h 38"/>
                </a:gdLst>
                <a:ahLst/>
                <a:cxnLst>
                  <a:cxn ang="0">
                    <a:pos x="9" y="0"/>
                  </a:cxn>
                  <a:cxn ang="0">
                    <a:pos x="7" y="0"/>
                  </a:cxn>
                  <a:cxn ang="0">
                    <a:pos x="4" y="0"/>
                  </a:cxn>
                  <a:cxn ang="0">
                    <a:pos x="2" y="0"/>
                  </a:cxn>
                  <a:cxn ang="0">
                    <a:pos x="0" y="2"/>
                  </a:cxn>
                  <a:cxn ang="0">
                    <a:pos x="0" y="4"/>
                  </a:cxn>
                  <a:cxn ang="0">
                    <a:pos x="2" y="7"/>
                  </a:cxn>
                  <a:cxn ang="0">
                    <a:pos x="24" y="36"/>
                  </a:cxn>
                  <a:cxn ang="0">
                    <a:pos x="27" y="38"/>
                  </a:cxn>
                  <a:cxn ang="0">
                    <a:pos x="29" y="38"/>
                  </a:cxn>
                  <a:cxn ang="0">
                    <a:pos x="32" y="36"/>
                  </a:cxn>
                  <a:cxn ang="0">
                    <a:pos x="34" y="34"/>
                  </a:cxn>
                  <a:cxn ang="0">
                    <a:pos x="34" y="32"/>
                  </a:cxn>
                  <a:cxn ang="0">
                    <a:pos x="32" y="29"/>
                  </a:cxn>
                  <a:cxn ang="0">
                    <a:pos x="9" y="0"/>
                  </a:cxn>
                </a:cxnLst>
                <a:rect l="txL" t="txT" r="txR" b="txB"/>
                <a:pathLst>
                  <a:path w="34" h="38">
                    <a:moveTo>
                      <a:pt x="9" y="0"/>
                    </a:moveTo>
                    <a:lnTo>
                      <a:pt x="7" y="0"/>
                    </a:lnTo>
                    <a:lnTo>
                      <a:pt x="4" y="0"/>
                    </a:lnTo>
                    <a:lnTo>
                      <a:pt x="2" y="0"/>
                    </a:lnTo>
                    <a:lnTo>
                      <a:pt x="0" y="2"/>
                    </a:lnTo>
                    <a:lnTo>
                      <a:pt x="0" y="4"/>
                    </a:lnTo>
                    <a:lnTo>
                      <a:pt x="2" y="7"/>
                    </a:lnTo>
                    <a:lnTo>
                      <a:pt x="24" y="36"/>
                    </a:lnTo>
                    <a:lnTo>
                      <a:pt x="27" y="38"/>
                    </a:lnTo>
                    <a:lnTo>
                      <a:pt x="29" y="38"/>
                    </a:lnTo>
                    <a:lnTo>
                      <a:pt x="32" y="36"/>
                    </a:lnTo>
                    <a:lnTo>
                      <a:pt x="34" y="34"/>
                    </a:lnTo>
                    <a:lnTo>
                      <a:pt x="34" y="32"/>
                    </a:lnTo>
                    <a:lnTo>
                      <a:pt x="32" y="29"/>
                    </a:lnTo>
                    <a:lnTo>
                      <a:pt x="9" y="0"/>
                    </a:lnTo>
                    <a:close/>
                  </a:path>
                </a:pathLst>
              </a:custGeom>
              <a:solidFill>
                <a:srgbClr val="000000">
                  <a:alpha val="100000"/>
                </a:srgbClr>
              </a:solidFill>
              <a:ln w="9525">
                <a:noFill/>
              </a:ln>
            </p:spPr>
            <p:txBody>
              <a:bodyPr/>
              <a:lstStyle/>
              <a:p>
                <a:endParaRPr lang="zh-CN" altLang="en-US"/>
              </a:p>
            </p:txBody>
          </p:sp>
        </p:grpSp>
        <p:sp>
          <p:nvSpPr>
            <p:cNvPr id="602176" name="Rectangle 112"/>
            <p:cNvSpPr/>
            <p:nvPr>
              <p:custDataLst>
                <p:tags r:id="rId31"/>
              </p:custDataLst>
            </p:nvPr>
          </p:nvSpPr>
          <p:spPr>
            <a:xfrm>
              <a:off x="1056" y="3056"/>
              <a:ext cx="73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77" name="Rectangle 113"/>
            <p:cNvSpPr/>
            <p:nvPr/>
          </p:nvSpPr>
          <p:spPr>
            <a:xfrm>
              <a:off x="1377" y="3117"/>
              <a:ext cx="84"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A</a:t>
              </a:r>
            </a:p>
          </p:txBody>
        </p:sp>
        <p:sp>
          <p:nvSpPr>
            <p:cNvPr id="602178" name="Rectangle 114"/>
            <p:cNvSpPr/>
            <p:nvPr/>
          </p:nvSpPr>
          <p:spPr>
            <a:xfrm>
              <a:off x="1469" y="3117"/>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79" name="Rectangle 115"/>
            <p:cNvSpPr/>
            <p:nvPr>
              <p:custDataLst>
                <p:tags r:id="rId32"/>
              </p:custDataLst>
            </p:nvPr>
          </p:nvSpPr>
          <p:spPr>
            <a:xfrm>
              <a:off x="616" y="3054"/>
              <a:ext cx="325"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80" name="Rectangle 116"/>
            <p:cNvSpPr/>
            <p:nvPr/>
          </p:nvSpPr>
          <p:spPr>
            <a:xfrm>
              <a:off x="730" y="3115"/>
              <a:ext cx="84"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A</a:t>
              </a:r>
            </a:p>
          </p:txBody>
        </p:sp>
        <p:sp>
          <p:nvSpPr>
            <p:cNvPr id="602181" name="Rectangle 117"/>
            <p:cNvSpPr/>
            <p:nvPr/>
          </p:nvSpPr>
          <p:spPr>
            <a:xfrm>
              <a:off x="822" y="311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82" name="Rectangle 118"/>
            <p:cNvSpPr/>
            <p:nvPr>
              <p:custDataLst>
                <p:tags r:id="rId33"/>
              </p:custDataLst>
            </p:nvPr>
          </p:nvSpPr>
          <p:spPr>
            <a:xfrm>
              <a:off x="168" y="3054"/>
              <a:ext cx="32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83" name="Rectangle 119"/>
            <p:cNvSpPr/>
            <p:nvPr/>
          </p:nvSpPr>
          <p:spPr>
            <a:xfrm>
              <a:off x="282" y="3115"/>
              <a:ext cx="84"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A</a:t>
              </a:r>
            </a:p>
          </p:txBody>
        </p:sp>
        <p:sp>
          <p:nvSpPr>
            <p:cNvPr id="602184" name="Rectangle 120"/>
            <p:cNvSpPr/>
            <p:nvPr/>
          </p:nvSpPr>
          <p:spPr>
            <a:xfrm>
              <a:off x="374" y="311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85" name="Rectangle 121"/>
            <p:cNvSpPr/>
            <p:nvPr>
              <p:custDataLst>
                <p:tags r:id="rId34"/>
              </p:custDataLst>
            </p:nvPr>
          </p:nvSpPr>
          <p:spPr>
            <a:xfrm>
              <a:off x="1775" y="3054"/>
              <a:ext cx="32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86" name="Rectangle 122"/>
            <p:cNvSpPr/>
            <p:nvPr/>
          </p:nvSpPr>
          <p:spPr>
            <a:xfrm>
              <a:off x="1889" y="3115"/>
              <a:ext cx="84"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A</a:t>
              </a:r>
            </a:p>
          </p:txBody>
        </p:sp>
        <p:sp>
          <p:nvSpPr>
            <p:cNvPr id="602187" name="Rectangle 123"/>
            <p:cNvSpPr/>
            <p:nvPr/>
          </p:nvSpPr>
          <p:spPr>
            <a:xfrm>
              <a:off x="1981" y="311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88" name="Rectangle 124"/>
            <p:cNvSpPr/>
            <p:nvPr>
              <p:custDataLst>
                <p:tags r:id="rId35"/>
              </p:custDataLst>
            </p:nvPr>
          </p:nvSpPr>
          <p:spPr>
            <a:xfrm>
              <a:off x="1245" y="1022"/>
              <a:ext cx="31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89" name="Rectangle 125"/>
            <p:cNvSpPr/>
            <p:nvPr/>
          </p:nvSpPr>
          <p:spPr>
            <a:xfrm>
              <a:off x="1357" y="1083"/>
              <a:ext cx="75"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B</a:t>
              </a:r>
            </a:p>
          </p:txBody>
        </p:sp>
        <p:sp>
          <p:nvSpPr>
            <p:cNvPr id="602190" name="Rectangle 126"/>
            <p:cNvSpPr/>
            <p:nvPr/>
          </p:nvSpPr>
          <p:spPr>
            <a:xfrm>
              <a:off x="1447" y="10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91" name="Rectangle 127"/>
            <p:cNvSpPr/>
            <p:nvPr>
              <p:custDataLst>
                <p:tags r:id="rId36"/>
              </p:custDataLst>
            </p:nvPr>
          </p:nvSpPr>
          <p:spPr>
            <a:xfrm>
              <a:off x="2591" y="1521"/>
              <a:ext cx="353"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92" name="Rectangle 128"/>
            <p:cNvSpPr/>
            <p:nvPr/>
          </p:nvSpPr>
          <p:spPr>
            <a:xfrm>
              <a:off x="2688" y="15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93" name="Rectangle 129"/>
            <p:cNvSpPr/>
            <p:nvPr/>
          </p:nvSpPr>
          <p:spPr>
            <a:xfrm>
              <a:off x="2753" y="1583"/>
              <a:ext cx="75"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B</a:t>
              </a:r>
            </a:p>
          </p:txBody>
        </p:sp>
        <p:sp>
          <p:nvSpPr>
            <p:cNvPr id="602194" name="Rectangle 130"/>
            <p:cNvSpPr/>
            <p:nvPr/>
          </p:nvSpPr>
          <p:spPr>
            <a:xfrm>
              <a:off x="2842" y="15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95" name="Rectangle 131"/>
            <p:cNvSpPr/>
            <p:nvPr>
              <p:custDataLst>
                <p:tags r:id="rId37"/>
              </p:custDataLst>
            </p:nvPr>
          </p:nvSpPr>
          <p:spPr>
            <a:xfrm>
              <a:off x="616" y="1487"/>
              <a:ext cx="31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96" name="Rectangle 132"/>
            <p:cNvSpPr/>
            <p:nvPr/>
          </p:nvSpPr>
          <p:spPr>
            <a:xfrm>
              <a:off x="727" y="1548"/>
              <a:ext cx="80"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C</a:t>
              </a:r>
            </a:p>
          </p:txBody>
        </p:sp>
        <p:sp>
          <p:nvSpPr>
            <p:cNvPr id="602197" name="Rectangle 133"/>
            <p:cNvSpPr/>
            <p:nvPr/>
          </p:nvSpPr>
          <p:spPr>
            <a:xfrm>
              <a:off x="815" y="1548"/>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198" name="Rectangle 134"/>
            <p:cNvSpPr/>
            <p:nvPr>
              <p:custDataLst>
                <p:tags r:id="rId38"/>
              </p:custDataLst>
            </p:nvPr>
          </p:nvSpPr>
          <p:spPr>
            <a:xfrm>
              <a:off x="3208" y="1022"/>
              <a:ext cx="31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199" name="Rectangle 135"/>
            <p:cNvSpPr/>
            <p:nvPr/>
          </p:nvSpPr>
          <p:spPr>
            <a:xfrm>
              <a:off x="3320" y="1083"/>
              <a:ext cx="80"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C</a:t>
              </a:r>
            </a:p>
          </p:txBody>
        </p:sp>
        <p:sp>
          <p:nvSpPr>
            <p:cNvPr id="602200" name="Rectangle 136"/>
            <p:cNvSpPr/>
            <p:nvPr/>
          </p:nvSpPr>
          <p:spPr>
            <a:xfrm>
              <a:off x="3407" y="10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01" name="Rectangle 137"/>
            <p:cNvSpPr/>
            <p:nvPr>
              <p:custDataLst>
                <p:tags r:id="rId39"/>
              </p:custDataLst>
            </p:nvPr>
          </p:nvSpPr>
          <p:spPr>
            <a:xfrm>
              <a:off x="1282" y="1871"/>
              <a:ext cx="316" cy="222"/>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02" name="Rectangle 138"/>
            <p:cNvSpPr/>
            <p:nvPr/>
          </p:nvSpPr>
          <p:spPr>
            <a:xfrm>
              <a:off x="1394" y="1932"/>
              <a:ext cx="80"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C</a:t>
              </a:r>
            </a:p>
          </p:txBody>
        </p:sp>
        <p:sp>
          <p:nvSpPr>
            <p:cNvPr id="602203" name="Rectangle 139"/>
            <p:cNvSpPr/>
            <p:nvPr/>
          </p:nvSpPr>
          <p:spPr>
            <a:xfrm>
              <a:off x="1481" y="19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04" name="Rectangle 140"/>
            <p:cNvSpPr/>
            <p:nvPr>
              <p:custDataLst>
                <p:tags r:id="rId40"/>
              </p:custDataLst>
            </p:nvPr>
          </p:nvSpPr>
          <p:spPr>
            <a:xfrm>
              <a:off x="1810" y="2422"/>
              <a:ext cx="316" cy="223"/>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05" name="Rectangle 141"/>
            <p:cNvSpPr/>
            <p:nvPr/>
          </p:nvSpPr>
          <p:spPr>
            <a:xfrm>
              <a:off x="1922" y="2484"/>
              <a:ext cx="80"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C</a:t>
              </a:r>
            </a:p>
          </p:txBody>
        </p:sp>
        <p:sp>
          <p:nvSpPr>
            <p:cNvPr id="602206" name="Rectangle 142"/>
            <p:cNvSpPr/>
            <p:nvPr/>
          </p:nvSpPr>
          <p:spPr>
            <a:xfrm>
              <a:off x="2009" y="2484"/>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07" name="Rectangle 143"/>
            <p:cNvSpPr/>
            <p:nvPr>
              <p:custDataLst>
                <p:tags r:id="rId41"/>
              </p:custDataLst>
            </p:nvPr>
          </p:nvSpPr>
          <p:spPr>
            <a:xfrm>
              <a:off x="693" y="2422"/>
              <a:ext cx="326" cy="223"/>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08" name="Rectangle 144"/>
            <p:cNvSpPr/>
            <p:nvPr/>
          </p:nvSpPr>
          <p:spPr>
            <a:xfrm>
              <a:off x="807" y="2484"/>
              <a:ext cx="92"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D</a:t>
              </a:r>
            </a:p>
          </p:txBody>
        </p:sp>
        <p:sp>
          <p:nvSpPr>
            <p:cNvPr id="602209" name="Rectangle 145"/>
            <p:cNvSpPr/>
            <p:nvPr/>
          </p:nvSpPr>
          <p:spPr>
            <a:xfrm>
              <a:off x="902" y="2484"/>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10" name="Rectangle 146"/>
            <p:cNvSpPr/>
            <p:nvPr>
              <p:custDataLst>
                <p:tags r:id="rId42"/>
              </p:custDataLst>
            </p:nvPr>
          </p:nvSpPr>
          <p:spPr>
            <a:xfrm>
              <a:off x="235" y="1871"/>
              <a:ext cx="323" cy="222"/>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11" name="Rectangle 147"/>
            <p:cNvSpPr/>
            <p:nvPr/>
          </p:nvSpPr>
          <p:spPr>
            <a:xfrm>
              <a:off x="349" y="1932"/>
              <a:ext cx="92"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D</a:t>
              </a:r>
            </a:p>
          </p:txBody>
        </p:sp>
        <p:sp>
          <p:nvSpPr>
            <p:cNvPr id="602212" name="Rectangle 148"/>
            <p:cNvSpPr/>
            <p:nvPr/>
          </p:nvSpPr>
          <p:spPr>
            <a:xfrm>
              <a:off x="444" y="19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13" name="Rectangle 149"/>
            <p:cNvSpPr/>
            <p:nvPr>
              <p:custDataLst>
                <p:tags r:id="rId43"/>
              </p:custDataLst>
            </p:nvPr>
          </p:nvSpPr>
          <p:spPr>
            <a:xfrm>
              <a:off x="3248" y="1521"/>
              <a:ext cx="323"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14" name="Rectangle 150"/>
            <p:cNvSpPr/>
            <p:nvPr/>
          </p:nvSpPr>
          <p:spPr>
            <a:xfrm>
              <a:off x="3362" y="1583"/>
              <a:ext cx="92"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D</a:t>
              </a:r>
            </a:p>
          </p:txBody>
        </p:sp>
        <p:sp>
          <p:nvSpPr>
            <p:cNvPr id="602215" name="Rectangle 151"/>
            <p:cNvSpPr/>
            <p:nvPr/>
          </p:nvSpPr>
          <p:spPr>
            <a:xfrm>
              <a:off x="3457" y="15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16" name="Oval 152"/>
            <p:cNvSpPr/>
            <p:nvPr>
              <p:custDataLst>
                <p:tags r:id="rId44"/>
              </p:custDataLst>
            </p:nvPr>
          </p:nvSpPr>
          <p:spPr>
            <a:xfrm>
              <a:off x="4504" y="1108"/>
              <a:ext cx="135" cy="52"/>
            </a:xfrm>
            <a:prstGeom prst="ellipse">
              <a:avLst/>
            </a:prstGeom>
            <a:solidFill>
              <a:srgbClr val="000000"/>
            </a:solidFill>
            <a:ln w="15875" cap="flat" cmpd="sng">
              <a:solidFill>
                <a:srgbClr val="000000"/>
              </a:solidFill>
              <a:prstDash val="solid"/>
              <a:headEnd type="none" w="med" len="med"/>
              <a:tailEnd type="none" w="med" len="med"/>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602217" name="Group 158"/>
            <p:cNvGrpSpPr/>
            <p:nvPr/>
          </p:nvGrpSpPr>
          <p:grpSpPr>
            <a:xfrm>
              <a:off x="4377" y="1153"/>
              <a:ext cx="197" cy="246"/>
              <a:chOff x="4377" y="1153"/>
              <a:chExt cx="197" cy="246"/>
            </a:xfrm>
          </p:grpSpPr>
          <p:sp>
            <p:nvSpPr>
              <p:cNvPr id="602399" name="Freeform 153"/>
              <p:cNvSpPr/>
              <p:nvPr>
                <p:custDataLst>
                  <p:tags r:id="rId117"/>
                </p:custDataLst>
              </p:nvPr>
            </p:nvSpPr>
            <p:spPr>
              <a:xfrm>
                <a:off x="4542" y="1153"/>
                <a:ext cx="32" cy="39"/>
              </a:xfrm>
              <a:custGeom>
                <a:avLst/>
                <a:gdLst>
                  <a:gd name="txL" fmla="*/ 0 w 32"/>
                  <a:gd name="txT" fmla="*/ 0 h 39"/>
                  <a:gd name="txR" fmla="*/ 32 w 32"/>
                  <a:gd name="txB" fmla="*/ 39 h 39"/>
                </a:gdLst>
                <a:ahLst/>
                <a:cxnLst>
                  <a:cxn ang="0">
                    <a:pos x="32" y="10"/>
                  </a:cxn>
                  <a:cxn ang="0">
                    <a:pos x="32" y="5"/>
                  </a:cxn>
                  <a:cxn ang="0">
                    <a:pos x="32" y="5"/>
                  </a:cxn>
                  <a:cxn ang="0">
                    <a:pos x="30" y="3"/>
                  </a:cxn>
                  <a:cxn ang="0">
                    <a:pos x="27" y="0"/>
                  </a:cxn>
                  <a:cxn ang="0">
                    <a:pos x="27" y="0"/>
                  </a:cxn>
                  <a:cxn ang="0">
                    <a:pos x="25" y="3"/>
                  </a:cxn>
                  <a:cxn ang="0">
                    <a:pos x="0" y="30"/>
                  </a:cxn>
                  <a:cxn ang="0">
                    <a:pos x="0" y="32"/>
                  </a:cxn>
                  <a:cxn ang="0">
                    <a:pos x="0" y="35"/>
                  </a:cxn>
                  <a:cxn ang="0">
                    <a:pos x="0" y="37"/>
                  </a:cxn>
                  <a:cxn ang="0">
                    <a:pos x="2" y="39"/>
                  </a:cxn>
                  <a:cxn ang="0">
                    <a:pos x="5" y="39"/>
                  </a:cxn>
                  <a:cxn ang="0">
                    <a:pos x="7" y="37"/>
                  </a:cxn>
                  <a:cxn ang="0">
                    <a:pos x="32" y="10"/>
                  </a:cxn>
                </a:cxnLst>
                <a:rect l="txL" t="txT" r="txR" b="txB"/>
                <a:pathLst>
                  <a:path w="32" h="39">
                    <a:moveTo>
                      <a:pt x="32" y="10"/>
                    </a:moveTo>
                    <a:lnTo>
                      <a:pt x="32" y="5"/>
                    </a:lnTo>
                    <a:lnTo>
                      <a:pt x="30" y="3"/>
                    </a:lnTo>
                    <a:lnTo>
                      <a:pt x="27" y="0"/>
                    </a:lnTo>
                    <a:lnTo>
                      <a:pt x="25" y="3"/>
                    </a:lnTo>
                    <a:lnTo>
                      <a:pt x="0" y="30"/>
                    </a:lnTo>
                    <a:lnTo>
                      <a:pt x="0" y="32"/>
                    </a:lnTo>
                    <a:lnTo>
                      <a:pt x="0" y="35"/>
                    </a:lnTo>
                    <a:lnTo>
                      <a:pt x="0" y="37"/>
                    </a:lnTo>
                    <a:lnTo>
                      <a:pt x="2" y="39"/>
                    </a:lnTo>
                    <a:lnTo>
                      <a:pt x="5" y="39"/>
                    </a:lnTo>
                    <a:lnTo>
                      <a:pt x="7" y="37"/>
                    </a:lnTo>
                    <a:lnTo>
                      <a:pt x="32" y="10"/>
                    </a:lnTo>
                    <a:close/>
                  </a:path>
                </a:pathLst>
              </a:custGeom>
              <a:solidFill>
                <a:srgbClr val="000000">
                  <a:alpha val="100000"/>
                </a:srgbClr>
              </a:solidFill>
              <a:ln w="9525">
                <a:noFill/>
              </a:ln>
            </p:spPr>
            <p:txBody>
              <a:bodyPr/>
              <a:lstStyle/>
              <a:p>
                <a:endParaRPr lang="zh-CN" altLang="en-US"/>
              </a:p>
            </p:txBody>
          </p:sp>
          <p:sp>
            <p:nvSpPr>
              <p:cNvPr id="602400" name="Freeform 154"/>
              <p:cNvSpPr/>
              <p:nvPr>
                <p:custDataLst>
                  <p:tags r:id="rId118"/>
                </p:custDataLst>
              </p:nvPr>
            </p:nvSpPr>
            <p:spPr>
              <a:xfrm>
                <a:off x="4499" y="1206"/>
                <a:ext cx="35" cy="38"/>
              </a:xfrm>
              <a:custGeom>
                <a:avLst/>
                <a:gdLst>
                  <a:gd name="txL" fmla="*/ 0 w 35"/>
                  <a:gd name="txT" fmla="*/ 0 h 38"/>
                  <a:gd name="txR" fmla="*/ 35 w 35"/>
                  <a:gd name="txB" fmla="*/ 38 h 38"/>
                </a:gdLst>
                <a:ahLst/>
                <a:cxnLst>
                  <a:cxn ang="0">
                    <a:pos x="33" y="7"/>
                  </a:cxn>
                  <a:cxn ang="0">
                    <a:pos x="35" y="4"/>
                  </a:cxn>
                  <a:cxn ang="0">
                    <a:pos x="35" y="2"/>
                  </a:cxn>
                  <a:cxn ang="0">
                    <a:pos x="33" y="0"/>
                  </a:cxn>
                  <a:cxn ang="0">
                    <a:pos x="30" y="0"/>
                  </a:cxn>
                  <a:cxn ang="0">
                    <a:pos x="28" y="0"/>
                  </a:cxn>
                  <a:cxn ang="0">
                    <a:pos x="25" y="0"/>
                  </a:cxn>
                  <a:cxn ang="0">
                    <a:pos x="3" y="29"/>
                  </a:cxn>
                  <a:cxn ang="0">
                    <a:pos x="0" y="31"/>
                  </a:cxn>
                  <a:cxn ang="0">
                    <a:pos x="0" y="34"/>
                  </a:cxn>
                  <a:cxn ang="0">
                    <a:pos x="3" y="36"/>
                  </a:cxn>
                  <a:cxn ang="0">
                    <a:pos x="5" y="38"/>
                  </a:cxn>
                  <a:cxn ang="0">
                    <a:pos x="8" y="38"/>
                  </a:cxn>
                  <a:cxn ang="0">
                    <a:pos x="10" y="36"/>
                  </a:cxn>
                  <a:cxn ang="0">
                    <a:pos x="33" y="7"/>
                  </a:cxn>
                </a:cxnLst>
                <a:rect l="txL" t="txT" r="txR" b="txB"/>
                <a:pathLst>
                  <a:path w="35" h="38">
                    <a:moveTo>
                      <a:pt x="33" y="7"/>
                    </a:moveTo>
                    <a:lnTo>
                      <a:pt x="35" y="4"/>
                    </a:lnTo>
                    <a:lnTo>
                      <a:pt x="35" y="2"/>
                    </a:lnTo>
                    <a:lnTo>
                      <a:pt x="33" y="0"/>
                    </a:lnTo>
                    <a:lnTo>
                      <a:pt x="30" y="0"/>
                    </a:lnTo>
                    <a:lnTo>
                      <a:pt x="28" y="0"/>
                    </a:lnTo>
                    <a:lnTo>
                      <a:pt x="25" y="0"/>
                    </a:lnTo>
                    <a:lnTo>
                      <a:pt x="3" y="29"/>
                    </a:lnTo>
                    <a:lnTo>
                      <a:pt x="0" y="31"/>
                    </a:lnTo>
                    <a:lnTo>
                      <a:pt x="0" y="34"/>
                    </a:lnTo>
                    <a:lnTo>
                      <a:pt x="3" y="36"/>
                    </a:lnTo>
                    <a:lnTo>
                      <a:pt x="5" y="38"/>
                    </a:lnTo>
                    <a:lnTo>
                      <a:pt x="8" y="38"/>
                    </a:lnTo>
                    <a:lnTo>
                      <a:pt x="10" y="36"/>
                    </a:lnTo>
                    <a:lnTo>
                      <a:pt x="33" y="7"/>
                    </a:lnTo>
                    <a:close/>
                  </a:path>
                </a:pathLst>
              </a:custGeom>
              <a:solidFill>
                <a:srgbClr val="000000">
                  <a:alpha val="100000"/>
                </a:srgbClr>
              </a:solidFill>
              <a:ln w="9525">
                <a:noFill/>
              </a:ln>
            </p:spPr>
            <p:txBody>
              <a:bodyPr/>
              <a:lstStyle/>
              <a:p>
                <a:endParaRPr lang="zh-CN" altLang="en-US"/>
              </a:p>
            </p:txBody>
          </p:sp>
          <p:sp>
            <p:nvSpPr>
              <p:cNvPr id="602401" name="Freeform 155"/>
              <p:cNvSpPr/>
              <p:nvPr>
                <p:custDataLst>
                  <p:tags r:id="rId119"/>
                </p:custDataLst>
              </p:nvPr>
            </p:nvSpPr>
            <p:spPr>
              <a:xfrm>
                <a:off x="4460" y="1256"/>
                <a:ext cx="32" cy="38"/>
              </a:xfrm>
              <a:custGeom>
                <a:avLst/>
                <a:gdLst>
                  <a:gd name="txL" fmla="*/ 0 w 32"/>
                  <a:gd name="txT" fmla="*/ 0 h 38"/>
                  <a:gd name="txR" fmla="*/ 32 w 32"/>
                  <a:gd name="txB" fmla="*/ 38 h 38"/>
                </a:gdLst>
                <a:ahLst/>
                <a:cxnLst>
                  <a:cxn ang="0">
                    <a:pos x="32" y="9"/>
                  </a:cxn>
                  <a:cxn ang="0">
                    <a:pos x="32" y="6"/>
                  </a:cxn>
                  <a:cxn ang="0">
                    <a:pos x="32" y="4"/>
                  </a:cxn>
                  <a:cxn ang="0">
                    <a:pos x="32" y="2"/>
                  </a:cxn>
                  <a:cxn ang="0">
                    <a:pos x="29" y="0"/>
                  </a:cxn>
                  <a:cxn ang="0">
                    <a:pos x="27" y="0"/>
                  </a:cxn>
                  <a:cxn ang="0">
                    <a:pos x="24" y="2"/>
                  </a:cxn>
                  <a:cxn ang="0">
                    <a:pos x="2" y="31"/>
                  </a:cxn>
                  <a:cxn ang="0">
                    <a:pos x="0" y="34"/>
                  </a:cxn>
                  <a:cxn ang="0">
                    <a:pos x="0" y="36"/>
                  </a:cxn>
                  <a:cxn ang="0">
                    <a:pos x="2" y="38"/>
                  </a:cxn>
                  <a:cxn ang="0">
                    <a:pos x="5" y="38"/>
                  </a:cxn>
                  <a:cxn ang="0">
                    <a:pos x="7" y="38"/>
                  </a:cxn>
                  <a:cxn ang="0">
                    <a:pos x="9" y="38"/>
                  </a:cxn>
                  <a:cxn ang="0">
                    <a:pos x="32" y="9"/>
                  </a:cxn>
                </a:cxnLst>
                <a:rect l="txL" t="txT" r="txR" b="txB"/>
                <a:pathLst>
                  <a:path w="32" h="38">
                    <a:moveTo>
                      <a:pt x="32" y="9"/>
                    </a:moveTo>
                    <a:lnTo>
                      <a:pt x="32" y="6"/>
                    </a:lnTo>
                    <a:lnTo>
                      <a:pt x="32" y="4"/>
                    </a:lnTo>
                    <a:lnTo>
                      <a:pt x="32" y="2"/>
                    </a:lnTo>
                    <a:lnTo>
                      <a:pt x="29" y="0"/>
                    </a:lnTo>
                    <a:lnTo>
                      <a:pt x="27" y="0"/>
                    </a:lnTo>
                    <a:lnTo>
                      <a:pt x="24" y="2"/>
                    </a:lnTo>
                    <a:lnTo>
                      <a:pt x="2" y="31"/>
                    </a:lnTo>
                    <a:lnTo>
                      <a:pt x="0" y="34"/>
                    </a:lnTo>
                    <a:lnTo>
                      <a:pt x="0" y="36"/>
                    </a:lnTo>
                    <a:lnTo>
                      <a:pt x="2" y="38"/>
                    </a:lnTo>
                    <a:lnTo>
                      <a:pt x="5" y="38"/>
                    </a:lnTo>
                    <a:lnTo>
                      <a:pt x="7" y="38"/>
                    </a:lnTo>
                    <a:lnTo>
                      <a:pt x="9" y="38"/>
                    </a:lnTo>
                    <a:lnTo>
                      <a:pt x="32" y="9"/>
                    </a:lnTo>
                    <a:close/>
                  </a:path>
                </a:pathLst>
              </a:custGeom>
              <a:solidFill>
                <a:srgbClr val="000000">
                  <a:alpha val="100000"/>
                </a:srgbClr>
              </a:solidFill>
              <a:ln w="9525">
                <a:noFill/>
              </a:ln>
            </p:spPr>
            <p:txBody>
              <a:bodyPr/>
              <a:lstStyle/>
              <a:p>
                <a:endParaRPr lang="zh-CN" altLang="en-US"/>
              </a:p>
            </p:txBody>
          </p:sp>
          <p:sp>
            <p:nvSpPr>
              <p:cNvPr id="602402" name="Freeform 156"/>
              <p:cNvSpPr/>
              <p:nvPr>
                <p:custDataLst>
                  <p:tags r:id="rId120"/>
                </p:custDataLst>
              </p:nvPr>
            </p:nvSpPr>
            <p:spPr>
              <a:xfrm>
                <a:off x="4420" y="1308"/>
                <a:ext cx="32" cy="38"/>
              </a:xfrm>
              <a:custGeom>
                <a:avLst/>
                <a:gdLst>
                  <a:gd name="txL" fmla="*/ 0 w 32"/>
                  <a:gd name="txT" fmla="*/ 0 h 38"/>
                  <a:gd name="txR" fmla="*/ 32 w 32"/>
                  <a:gd name="txB" fmla="*/ 38 h 38"/>
                </a:gdLst>
                <a:ahLst/>
                <a:cxnLst>
                  <a:cxn ang="0">
                    <a:pos x="32" y="9"/>
                  </a:cxn>
                  <a:cxn ang="0">
                    <a:pos x="32" y="7"/>
                  </a:cxn>
                  <a:cxn ang="0">
                    <a:pos x="32" y="4"/>
                  </a:cxn>
                  <a:cxn ang="0">
                    <a:pos x="32" y="2"/>
                  </a:cxn>
                  <a:cxn ang="0">
                    <a:pos x="30" y="0"/>
                  </a:cxn>
                  <a:cxn ang="0">
                    <a:pos x="27" y="0"/>
                  </a:cxn>
                  <a:cxn ang="0">
                    <a:pos x="25" y="2"/>
                  </a:cxn>
                  <a:cxn ang="0">
                    <a:pos x="0" y="32"/>
                  </a:cxn>
                  <a:cxn ang="0">
                    <a:pos x="0" y="34"/>
                  </a:cxn>
                  <a:cxn ang="0">
                    <a:pos x="0" y="36"/>
                  </a:cxn>
                  <a:cxn ang="0">
                    <a:pos x="0" y="38"/>
                  </a:cxn>
                  <a:cxn ang="0">
                    <a:pos x="2" y="38"/>
                  </a:cxn>
                  <a:cxn ang="0">
                    <a:pos x="5" y="38"/>
                  </a:cxn>
                  <a:cxn ang="0">
                    <a:pos x="7" y="38"/>
                  </a:cxn>
                  <a:cxn ang="0">
                    <a:pos x="32" y="9"/>
                  </a:cxn>
                </a:cxnLst>
                <a:rect l="txL" t="txT" r="txR" b="txB"/>
                <a:pathLst>
                  <a:path w="32" h="38">
                    <a:moveTo>
                      <a:pt x="32" y="9"/>
                    </a:moveTo>
                    <a:lnTo>
                      <a:pt x="32" y="7"/>
                    </a:lnTo>
                    <a:lnTo>
                      <a:pt x="32" y="4"/>
                    </a:lnTo>
                    <a:lnTo>
                      <a:pt x="32" y="2"/>
                    </a:lnTo>
                    <a:lnTo>
                      <a:pt x="30" y="0"/>
                    </a:lnTo>
                    <a:lnTo>
                      <a:pt x="27" y="0"/>
                    </a:lnTo>
                    <a:lnTo>
                      <a:pt x="25" y="2"/>
                    </a:lnTo>
                    <a:lnTo>
                      <a:pt x="0" y="32"/>
                    </a:lnTo>
                    <a:lnTo>
                      <a:pt x="0" y="34"/>
                    </a:lnTo>
                    <a:lnTo>
                      <a:pt x="0" y="36"/>
                    </a:lnTo>
                    <a:lnTo>
                      <a:pt x="0" y="38"/>
                    </a:lnTo>
                    <a:lnTo>
                      <a:pt x="2" y="38"/>
                    </a:lnTo>
                    <a:lnTo>
                      <a:pt x="5" y="38"/>
                    </a:lnTo>
                    <a:lnTo>
                      <a:pt x="7" y="38"/>
                    </a:lnTo>
                    <a:lnTo>
                      <a:pt x="32" y="9"/>
                    </a:lnTo>
                    <a:close/>
                  </a:path>
                </a:pathLst>
              </a:custGeom>
              <a:solidFill>
                <a:srgbClr val="000000">
                  <a:alpha val="100000"/>
                </a:srgbClr>
              </a:solidFill>
              <a:ln w="9525">
                <a:noFill/>
              </a:ln>
            </p:spPr>
            <p:txBody>
              <a:bodyPr/>
              <a:lstStyle/>
              <a:p>
                <a:endParaRPr lang="zh-CN" altLang="en-US"/>
              </a:p>
            </p:txBody>
          </p:sp>
          <p:sp>
            <p:nvSpPr>
              <p:cNvPr id="602403" name="Freeform 157"/>
              <p:cNvSpPr/>
              <p:nvPr>
                <p:custDataLst>
                  <p:tags r:id="rId121"/>
                </p:custDataLst>
              </p:nvPr>
            </p:nvSpPr>
            <p:spPr>
              <a:xfrm>
                <a:off x="4377" y="1360"/>
                <a:ext cx="35" cy="39"/>
              </a:xfrm>
              <a:custGeom>
                <a:avLst/>
                <a:gdLst>
                  <a:gd name="txL" fmla="*/ 0 w 35"/>
                  <a:gd name="txT" fmla="*/ 0 h 39"/>
                  <a:gd name="txR" fmla="*/ 35 w 35"/>
                  <a:gd name="txB" fmla="*/ 39 h 39"/>
                </a:gdLst>
                <a:ahLst/>
                <a:cxnLst>
                  <a:cxn ang="0">
                    <a:pos x="33" y="7"/>
                  </a:cxn>
                  <a:cxn ang="0">
                    <a:pos x="35" y="5"/>
                  </a:cxn>
                  <a:cxn ang="0">
                    <a:pos x="35" y="2"/>
                  </a:cxn>
                  <a:cxn ang="0">
                    <a:pos x="33" y="0"/>
                  </a:cxn>
                  <a:cxn ang="0">
                    <a:pos x="30" y="0"/>
                  </a:cxn>
                  <a:cxn ang="0">
                    <a:pos x="28" y="0"/>
                  </a:cxn>
                  <a:cxn ang="0">
                    <a:pos x="25" y="0"/>
                  </a:cxn>
                  <a:cxn ang="0">
                    <a:pos x="3" y="30"/>
                  </a:cxn>
                  <a:cxn ang="0">
                    <a:pos x="0" y="32"/>
                  </a:cxn>
                  <a:cxn ang="0">
                    <a:pos x="0" y="34"/>
                  </a:cxn>
                  <a:cxn ang="0">
                    <a:pos x="3" y="36"/>
                  </a:cxn>
                  <a:cxn ang="0">
                    <a:pos x="5" y="39"/>
                  </a:cxn>
                  <a:cxn ang="0">
                    <a:pos x="8" y="39"/>
                  </a:cxn>
                  <a:cxn ang="0">
                    <a:pos x="10" y="36"/>
                  </a:cxn>
                  <a:cxn ang="0">
                    <a:pos x="33" y="7"/>
                  </a:cxn>
                </a:cxnLst>
                <a:rect l="txL" t="txT" r="txR" b="txB"/>
                <a:pathLst>
                  <a:path w="35" h="39">
                    <a:moveTo>
                      <a:pt x="33" y="7"/>
                    </a:moveTo>
                    <a:lnTo>
                      <a:pt x="35" y="5"/>
                    </a:lnTo>
                    <a:lnTo>
                      <a:pt x="35" y="2"/>
                    </a:lnTo>
                    <a:lnTo>
                      <a:pt x="33" y="0"/>
                    </a:lnTo>
                    <a:lnTo>
                      <a:pt x="30" y="0"/>
                    </a:lnTo>
                    <a:lnTo>
                      <a:pt x="28" y="0"/>
                    </a:lnTo>
                    <a:lnTo>
                      <a:pt x="25" y="0"/>
                    </a:lnTo>
                    <a:lnTo>
                      <a:pt x="3" y="30"/>
                    </a:lnTo>
                    <a:lnTo>
                      <a:pt x="0" y="32"/>
                    </a:lnTo>
                    <a:lnTo>
                      <a:pt x="0" y="34"/>
                    </a:lnTo>
                    <a:lnTo>
                      <a:pt x="3" y="36"/>
                    </a:lnTo>
                    <a:lnTo>
                      <a:pt x="5" y="39"/>
                    </a:lnTo>
                    <a:lnTo>
                      <a:pt x="8" y="39"/>
                    </a:lnTo>
                    <a:lnTo>
                      <a:pt x="10" y="36"/>
                    </a:lnTo>
                    <a:lnTo>
                      <a:pt x="33" y="7"/>
                    </a:lnTo>
                    <a:close/>
                  </a:path>
                </a:pathLst>
              </a:custGeom>
              <a:solidFill>
                <a:srgbClr val="000000">
                  <a:alpha val="100000"/>
                </a:srgbClr>
              </a:solidFill>
              <a:ln w="9525">
                <a:noFill/>
              </a:ln>
            </p:spPr>
            <p:txBody>
              <a:bodyPr/>
              <a:lstStyle/>
              <a:p>
                <a:endParaRPr lang="zh-CN" altLang="en-US"/>
              </a:p>
            </p:txBody>
          </p:sp>
        </p:grpSp>
        <p:grpSp>
          <p:nvGrpSpPr>
            <p:cNvPr id="602218" name="Group 164"/>
            <p:cNvGrpSpPr/>
            <p:nvPr/>
          </p:nvGrpSpPr>
          <p:grpSpPr>
            <a:xfrm>
              <a:off x="4564" y="1153"/>
              <a:ext cx="139" cy="259"/>
              <a:chOff x="4564" y="1153"/>
              <a:chExt cx="139" cy="259"/>
            </a:xfrm>
          </p:grpSpPr>
          <p:sp>
            <p:nvSpPr>
              <p:cNvPr id="602394" name="Freeform 159"/>
              <p:cNvSpPr/>
              <p:nvPr>
                <p:custDataLst>
                  <p:tags r:id="rId112"/>
                </p:custDataLst>
              </p:nvPr>
            </p:nvSpPr>
            <p:spPr>
              <a:xfrm>
                <a:off x="4564" y="1153"/>
                <a:ext cx="27" cy="41"/>
              </a:xfrm>
              <a:custGeom>
                <a:avLst/>
                <a:gdLst>
                  <a:gd name="txL" fmla="*/ 0 w 27"/>
                  <a:gd name="txT" fmla="*/ 0 h 41"/>
                  <a:gd name="txR" fmla="*/ 27 w 27"/>
                  <a:gd name="txB" fmla="*/ 41 h 41"/>
                </a:gdLst>
                <a:ahLst/>
                <a:cxnLst>
                  <a:cxn ang="0">
                    <a:pos x="10" y="5"/>
                  </a:cxn>
                  <a:cxn ang="0">
                    <a:pos x="8" y="3"/>
                  </a:cxn>
                  <a:cxn ang="0">
                    <a:pos x="5" y="0"/>
                  </a:cxn>
                  <a:cxn ang="0">
                    <a:pos x="5" y="0"/>
                  </a:cxn>
                  <a:cxn ang="0">
                    <a:pos x="3" y="3"/>
                  </a:cxn>
                  <a:cxn ang="0">
                    <a:pos x="0" y="5"/>
                  </a:cxn>
                  <a:cxn ang="0">
                    <a:pos x="0" y="7"/>
                  </a:cxn>
                  <a:cxn ang="0">
                    <a:pos x="17" y="39"/>
                  </a:cxn>
                  <a:cxn ang="0">
                    <a:pos x="17" y="41"/>
                  </a:cxn>
                  <a:cxn ang="0">
                    <a:pos x="20" y="41"/>
                  </a:cxn>
                  <a:cxn ang="0">
                    <a:pos x="22" y="41"/>
                  </a:cxn>
                  <a:cxn ang="0">
                    <a:pos x="25" y="41"/>
                  </a:cxn>
                  <a:cxn ang="0">
                    <a:pos x="27" y="39"/>
                  </a:cxn>
                  <a:cxn ang="0">
                    <a:pos x="27" y="37"/>
                  </a:cxn>
                  <a:cxn ang="0">
                    <a:pos x="10" y="5"/>
                  </a:cxn>
                </a:cxnLst>
                <a:rect l="txL" t="txT" r="txR" b="txB"/>
                <a:pathLst>
                  <a:path w="27" h="41">
                    <a:moveTo>
                      <a:pt x="10" y="5"/>
                    </a:moveTo>
                    <a:lnTo>
                      <a:pt x="8" y="3"/>
                    </a:lnTo>
                    <a:lnTo>
                      <a:pt x="5" y="0"/>
                    </a:lnTo>
                    <a:lnTo>
                      <a:pt x="3" y="3"/>
                    </a:lnTo>
                    <a:lnTo>
                      <a:pt x="0" y="5"/>
                    </a:lnTo>
                    <a:lnTo>
                      <a:pt x="0" y="7"/>
                    </a:lnTo>
                    <a:lnTo>
                      <a:pt x="17" y="39"/>
                    </a:lnTo>
                    <a:lnTo>
                      <a:pt x="17" y="41"/>
                    </a:lnTo>
                    <a:lnTo>
                      <a:pt x="20" y="41"/>
                    </a:lnTo>
                    <a:lnTo>
                      <a:pt x="22" y="41"/>
                    </a:lnTo>
                    <a:lnTo>
                      <a:pt x="25" y="41"/>
                    </a:lnTo>
                    <a:lnTo>
                      <a:pt x="27" y="39"/>
                    </a:lnTo>
                    <a:lnTo>
                      <a:pt x="27" y="37"/>
                    </a:lnTo>
                    <a:lnTo>
                      <a:pt x="10" y="5"/>
                    </a:lnTo>
                    <a:close/>
                  </a:path>
                </a:pathLst>
              </a:custGeom>
              <a:solidFill>
                <a:srgbClr val="000000">
                  <a:alpha val="100000"/>
                </a:srgbClr>
              </a:solidFill>
              <a:ln w="9525">
                <a:noFill/>
              </a:ln>
            </p:spPr>
            <p:txBody>
              <a:bodyPr/>
              <a:lstStyle/>
              <a:p>
                <a:endParaRPr lang="zh-CN" altLang="en-US"/>
              </a:p>
            </p:txBody>
          </p:sp>
          <p:sp>
            <p:nvSpPr>
              <p:cNvPr id="602395" name="Freeform 160"/>
              <p:cNvSpPr/>
              <p:nvPr>
                <p:custDataLst>
                  <p:tags r:id="rId113"/>
                </p:custDataLst>
              </p:nvPr>
            </p:nvSpPr>
            <p:spPr>
              <a:xfrm>
                <a:off x="4594" y="1210"/>
                <a:ext cx="27" cy="43"/>
              </a:xfrm>
              <a:custGeom>
                <a:avLst/>
                <a:gdLst>
                  <a:gd name="txL" fmla="*/ 0 w 27"/>
                  <a:gd name="txT" fmla="*/ 0 h 43"/>
                  <a:gd name="txR" fmla="*/ 27 w 27"/>
                  <a:gd name="txB" fmla="*/ 43 h 43"/>
                </a:gdLst>
                <a:ahLst/>
                <a:cxnLst>
                  <a:cxn ang="0">
                    <a:pos x="10" y="5"/>
                  </a:cxn>
                  <a:cxn ang="0">
                    <a:pos x="7" y="3"/>
                  </a:cxn>
                  <a:cxn ang="0">
                    <a:pos x="5" y="0"/>
                  </a:cxn>
                  <a:cxn ang="0">
                    <a:pos x="2" y="0"/>
                  </a:cxn>
                  <a:cxn ang="0">
                    <a:pos x="0" y="3"/>
                  </a:cxn>
                  <a:cxn ang="0">
                    <a:pos x="0" y="5"/>
                  </a:cxn>
                  <a:cxn ang="0">
                    <a:pos x="0" y="7"/>
                  </a:cxn>
                  <a:cxn ang="0">
                    <a:pos x="17" y="39"/>
                  </a:cxn>
                  <a:cxn ang="0">
                    <a:pos x="17" y="41"/>
                  </a:cxn>
                  <a:cxn ang="0">
                    <a:pos x="20" y="43"/>
                  </a:cxn>
                  <a:cxn ang="0">
                    <a:pos x="22" y="43"/>
                  </a:cxn>
                  <a:cxn ang="0">
                    <a:pos x="25" y="41"/>
                  </a:cxn>
                  <a:cxn ang="0">
                    <a:pos x="27" y="39"/>
                  </a:cxn>
                  <a:cxn ang="0">
                    <a:pos x="27" y="37"/>
                  </a:cxn>
                  <a:cxn ang="0">
                    <a:pos x="10" y="5"/>
                  </a:cxn>
                </a:cxnLst>
                <a:rect l="txL" t="txT" r="txR" b="txB"/>
                <a:pathLst>
                  <a:path w="27" h="43">
                    <a:moveTo>
                      <a:pt x="10" y="5"/>
                    </a:moveTo>
                    <a:lnTo>
                      <a:pt x="7" y="3"/>
                    </a:lnTo>
                    <a:lnTo>
                      <a:pt x="5" y="0"/>
                    </a:lnTo>
                    <a:lnTo>
                      <a:pt x="2" y="0"/>
                    </a:lnTo>
                    <a:lnTo>
                      <a:pt x="0" y="3"/>
                    </a:lnTo>
                    <a:lnTo>
                      <a:pt x="0" y="5"/>
                    </a:lnTo>
                    <a:lnTo>
                      <a:pt x="0" y="7"/>
                    </a:lnTo>
                    <a:lnTo>
                      <a:pt x="17" y="39"/>
                    </a:lnTo>
                    <a:lnTo>
                      <a:pt x="17" y="41"/>
                    </a:lnTo>
                    <a:lnTo>
                      <a:pt x="20" y="43"/>
                    </a:lnTo>
                    <a:lnTo>
                      <a:pt x="22" y="43"/>
                    </a:lnTo>
                    <a:lnTo>
                      <a:pt x="25" y="41"/>
                    </a:lnTo>
                    <a:lnTo>
                      <a:pt x="27" y="39"/>
                    </a:lnTo>
                    <a:lnTo>
                      <a:pt x="27" y="37"/>
                    </a:lnTo>
                    <a:lnTo>
                      <a:pt x="10" y="5"/>
                    </a:lnTo>
                    <a:close/>
                  </a:path>
                </a:pathLst>
              </a:custGeom>
              <a:solidFill>
                <a:srgbClr val="000000">
                  <a:alpha val="100000"/>
                </a:srgbClr>
              </a:solidFill>
              <a:ln w="9525">
                <a:noFill/>
              </a:ln>
            </p:spPr>
            <p:txBody>
              <a:bodyPr/>
              <a:lstStyle/>
              <a:p>
                <a:endParaRPr lang="zh-CN" altLang="en-US"/>
              </a:p>
            </p:txBody>
          </p:sp>
          <p:sp>
            <p:nvSpPr>
              <p:cNvPr id="602396" name="Freeform 161"/>
              <p:cNvSpPr/>
              <p:nvPr>
                <p:custDataLst>
                  <p:tags r:id="rId114"/>
                </p:custDataLst>
              </p:nvPr>
            </p:nvSpPr>
            <p:spPr>
              <a:xfrm>
                <a:off x="4624" y="1269"/>
                <a:ext cx="27" cy="41"/>
              </a:xfrm>
              <a:custGeom>
                <a:avLst/>
                <a:gdLst>
                  <a:gd name="txL" fmla="*/ 0 w 27"/>
                  <a:gd name="txT" fmla="*/ 0 h 41"/>
                  <a:gd name="txR" fmla="*/ 27 w 27"/>
                  <a:gd name="txB" fmla="*/ 41 h 41"/>
                </a:gdLst>
                <a:ahLst/>
                <a:cxnLst>
                  <a:cxn ang="0">
                    <a:pos x="10" y="3"/>
                  </a:cxn>
                  <a:cxn ang="0">
                    <a:pos x="7" y="0"/>
                  </a:cxn>
                  <a:cxn ang="0">
                    <a:pos x="5" y="0"/>
                  </a:cxn>
                  <a:cxn ang="0">
                    <a:pos x="2" y="0"/>
                  </a:cxn>
                  <a:cxn ang="0">
                    <a:pos x="0" y="0"/>
                  </a:cxn>
                  <a:cxn ang="0">
                    <a:pos x="0" y="3"/>
                  </a:cxn>
                  <a:cxn ang="0">
                    <a:pos x="0" y="5"/>
                  </a:cxn>
                  <a:cxn ang="0">
                    <a:pos x="17" y="39"/>
                  </a:cxn>
                  <a:cxn ang="0">
                    <a:pos x="17" y="41"/>
                  </a:cxn>
                  <a:cxn ang="0">
                    <a:pos x="20" y="41"/>
                  </a:cxn>
                  <a:cxn ang="0">
                    <a:pos x="22" y="41"/>
                  </a:cxn>
                  <a:cxn ang="0">
                    <a:pos x="25" y="41"/>
                  </a:cxn>
                  <a:cxn ang="0">
                    <a:pos x="27" y="39"/>
                  </a:cxn>
                  <a:cxn ang="0">
                    <a:pos x="27" y="37"/>
                  </a:cxn>
                  <a:cxn ang="0">
                    <a:pos x="10" y="3"/>
                  </a:cxn>
                </a:cxnLst>
                <a:rect l="txL" t="txT" r="txR" b="txB"/>
                <a:pathLst>
                  <a:path w="27" h="41">
                    <a:moveTo>
                      <a:pt x="10" y="3"/>
                    </a:moveTo>
                    <a:lnTo>
                      <a:pt x="7" y="0"/>
                    </a:lnTo>
                    <a:lnTo>
                      <a:pt x="5" y="0"/>
                    </a:lnTo>
                    <a:lnTo>
                      <a:pt x="2" y="0"/>
                    </a:lnTo>
                    <a:lnTo>
                      <a:pt x="0" y="0"/>
                    </a:lnTo>
                    <a:lnTo>
                      <a:pt x="0" y="3"/>
                    </a:lnTo>
                    <a:lnTo>
                      <a:pt x="0" y="5"/>
                    </a:lnTo>
                    <a:lnTo>
                      <a:pt x="17" y="39"/>
                    </a:lnTo>
                    <a:lnTo>
                      <a:pt x="17" y="41"/>
                    </a:lnTo>
                    <a:lnTo>
                      <a:pt x="20" y="41"/>
                    </a:lnTo>
                    <a:lnTo>
                      <a:pt x="22" y="41"/>
                    </a:lnTo>
                    <a:lnTo>
                      <a:pt x="25" y="41"/>
                    </a:lnTo>
                    <a:lnTo>
                      <a:pt x="27" y="39"/>
                    </a:lnTo>
                    <a:lnTo>
                      <a:pt x="27" y="37"/>
                    </a:lnTo>
                    <a:lnTo>
                      <a:pt x="10" y="3"/>
                    </a:lnTo>
                    <a:close/>
                  </a:path>
                </a:pathLst>
              </a:custGeom>
              <a:solidFill>
                <a:srgbClr val="000000">
                  <a:alpha val="100000"/>
                </a:srgbClr>
              </a:solidFill>
              <a:ln w="9525">
                <a:noFill/>
              </a:ln>
            </p:spPr>
            <p:txBody>
              <a:bodyPr/>
              <a:lstStyle/>
              <a:p>
                <a:endParaRPr lang="zh-CN" altLang="en-US"/>
              </a:p>
            </p:txBody>
          </p:sp>
          <p:sp>
            <p:nvSpPr>
              <p:cNvPr id="602397" name="Freeform 162"/>
              <p:cNvSpPr/>
              <p:nvPr>
                <p:custDataLst>
                  <p:tags r:id="rId115"/>
                </p:custDataLst>
              </p:nvPr>
            </p:nvSpPr>
            <p:spPr>
              <a:xfrm>
                <a:off x="4654" y="1326"/>
                <a:ext cx="27" cy="41"/>
              </a:xfrm>
              <a:custGeom>
                <a:avLst/>
                <a:gdLst>
                  <a:gd name="txL" fmla="*/ 0 w 27"/>
                  <a:gd name="txT" fmla="*/ 0 h 41"/>
                  <a:gd name="txR" fmla="*/ 27 w 27"/>
                  <a:gd name="txB" fmla="*/ 41 h 41"/>
                </a:gdLst>
                <a:ahLst/>
                <a:cxnLst>
                  <a:cxn ang="0">
                    <a:pos x="10" y="2"/>
                  </a:cxn>
                  <a:cxn ang="0">
                    <a:pos x="7" y="0"/>
                  </a:cxn>
                  <a:cxn ang="0">
                    <a:pos x="5" y="0"/>
                  </a:cxn>
                  <a:cxn ang="0">
                    <a:pos x="2" y="0"/>
                  </a:cxn>
                  <a:cxn ang="0">
                    <a:pos x="0" y="0"/>
                  </a:cxn>
                  <a:cxn ang="0">
                    <a:pos x="0" y="2"/>
                  </a:cxn>
                  <a:cxn ang="0">
                    <a:pos x="0" y="5"/>
                  </a:cxn>
                  <a:cxn ang="0">
                    <a:pos x="17" y="39"/>
                  </a:cxn>
                  <a:cxn ang="0">
                    <a:pos x="17" y="41"/>
                  </a:cxn>
                  <a:cxn ang="0">
                    <a:pos x="20" y="41"/>
                  </a:cxn>
                  <a:cxn ang="0">
                    <a:pos x="22" y="41"/>
                  </a:cxn>
                  <a:cxn ang="0">
                    <a:pos x="24" y="41"/>
                  </a:cxn>
                  <a:cxn ang="0">
                    <a:pos x="27" y="39"/>
                  </a:cxn>
                  <a:cxn ang="0">
                    <a:pos x="27" y="36"/>
                  </a:cxn>
                  <a:cxn ang="0">
                    <a:pos x="10" y="2"/>
                  </a:cxn>
                </a:cxnLst>
                <a:rect l="txL" t="txT" r="txR" b="txB"/>
                <a:pathLst>
                  <a:path w="27" h="41">
                    <a:moveTo>
                      <a:pt x="10" y="2"/>
                    </a:moveTo>
                    <a:lnTo>
                      <a:pt x="7" y="0"/>
                    </a:lnTo>
                    <a:lnTo>
                      <a:pt x="5" y="0"/>
                    </a:lnTo>
                    <a:lnTo>
                      <a:pt x="2" y="0"/>
                    </a:lnTo>
                    <a:lnTo>
                      <a:pt x="0" y="0"/>
                    </a:lnTo>
                    <a:lnTo>
                      <a:pt x="0" y="2"/>
                    </a:lnTo>
                    <a:lnTo>
                      <a:pt x="0" y="5"/>
                    </a:lnTo>
                    <a:lnTo>
                      <a:pt x="17" y="39"/>
                    </a:lnTo>
                    <a:lnTo>
                      <a:pt x="17" y="41"/>
                    </a:lnTo>
                    <a:lnTo>
                      <a:pt x="20" y="41"/>
                    </a:lnTo>
                    <a:lnTo>
                      <a:pt x="22" y="41"/>
                    </a:lnTo>
                    <a:lnTo>
                      <a:pt x="24" y="41"/>
                    </a:lnTo>
                    <a:lnTo>
                      <a:pt x="27" y="39"/>
                    </a:lnTo>
                    <a:lnTo>
                      <a:pt x="27" y="36"/>
                    </a:lnTo>
                    <a:lnTo>
                      <a:pt x="10" y="2"/>
                    </a:lnTo>
                    <a:close/>
                  </a:path>
                </a:pathLst>
              </a:custGeom>
              <a:solidFill>
                <a:srgbClr val="000000">
                  <a:alpha val="100000"/>
                </a:srgbClr>
              </a:solidFill>
              <a:ln w="9525">
                <a:noFill/>
              </a:ln>
            </p:spPr>
            <p:txBody>
              <a:bodyPr/>
              <a:lstStyle/>
              <a:p>
                <a:endParaRPr lang="zh-CN" altLang="en-US"/>
              </a:p>
            </p:txBody>
          </p:sp>
          <p:sp>
            <p:nvSpPr>
              <p:cNvPr id="602398" name="Freeform 163"/>
              <p:cNvSpPr/>
              <p:nvPr>
                <p:custDataLst>
                  <p:tags r:id="rId116"/>
                </p:custDataLst>
              </p:nvPr>
            </p:nvSpPr>
            <p:spPr>
              <a:xfrm>
                <a:off x="4683" y="1383"/>
                <a:ext cx="20" cy="29"/>
              </a:xfrm>
              <a:custGeom>
                <a:avLst/>
                <a:gdLst>
                  <a:gd name="txL" fmla="*/ 0 w 20"/>
                  <a:gd name="txT" fmla="*/ 0 h 29"/>
                  <a:gd name="txR" fmla="*/ 20 w 20"/>
                  <a:gd name="txB" fmla="*/ 29 h 29"/>
                </a:gdLst>
                <a:ahLst/>
                <a:cxnLst>
                  <a:cxn ang="0">
                    <a:pos x="10" y="4"/>
                  </a:cxn>
                  <a:cxn ang="0">
                    <a:pos x="8" y="2"/>
                  </a:cxn>
                  <a:cxn ang="0">
                    <a:pos x="5" y="0"/>
                  </a:cxn>
                  <a:cxn ang="0">
                    <a:pos x="3" y="0"/>
                  </a:cxn>
                  <a:cxn ang="0">
                    <a:pos x="0" y="2"/>
                  </a:cxn>
                  <a:cxn ang="0">
                    <a:pos x="0" y="4"/>
                  </a:cxn>
                  <a:cxn ang="0">
                    <a:pos x="0" y="7"/>
                  </a:cxn>
                  <a:cxn ang="0">
                    <a:pos x="10" y="27"/>
                  </a:cxn>
                  <a:cxn ang="0">
                    <a:pos x="13" y="27"/>
                  </a:cxn>
                  <a:cxn ang="0">
                    <a:pos x="15" y="29"/>
                  </a:cxn>
                  <a:cxn ang="0">
                    <a:pos x="15" y="29"/>
                  </a:cxn>
                  <a:cxn ang="0">
                    <a:pos x="18" y="27"/>
                  </a:cxn>
                  <a:cxn ang="0">
                    <a:pos x="20" y="25"/>
                  </a:cxn>
                  <a:cxn ang="0">
                    <a:pos x="20" y="25"/>
                  </a:cxn>
                  <a:cxn ang="0">
                    <a:pos x="10" y="4"/>
                  </a:cxn>
                </a:cxnLst>
                <a:rect l="txL" t="txT" r="txR" b="txB"/>
                <a:pathLst>
                  <a:path w="20" h="29">
                    <a:moveTo>
                      <a:pt x="10" y="4"/>
                    </a:moveTo>
                    <a:lnTo>
                      <a:pt x="8" y="2"/>
                    </a:lnTo>
                    <a:lnTo>
                      <a:pt x="5" y="0"/>
                    </a:lnTo>
                    <a:lnTo>
                      <a:pt x="3" y="0"/>
                    </a:lnTo>
                    <a:lnTo>
                      <a:pt x="0" y="2"/>
                    </a:lnTo>
                    <a:lnTo>
                      <a:pt x="0" y="4"/>
                    </a:lnTo>
                    <a:lnTo>
                      <a:pt x="0" y="7"/>
                    </a:lnTo>
                    <a:lnTo>
                      <a:pt x="10" y="27"/>
                    </a:lnTo>
                    <a:lnTo>
                      <a:pt x="13" y="27"/>
                    </a:lnTo>
                    <a:lnTo>
                      <a:pt x="15" y="29"/>
                    </a:lnTo>
                    <a:lnTo>
                      <a:pt x="18" y="27"/>
                    </a:lnTo>
                    <a:lnTo>
                      <a:pt x="20" y="25"/>
                    </a:lnTo>
                    <a:lnTo>
                      <a:pt x="10" y="4"/>
                    </a:lnTo>
                    <a:close/>
                  </a:path>
                </a:pathLst>
              </a:custGeom>
              <a:solidFill>
                <a:srgbClr val="000000">
                  <a:alpha val="100000"/>
                </a:srgbClr>
              </a:solidFill>
              <a:ln w="9525">
                <a:noFill/>
              </a:ln>
            </p:spPr>
            <p:txBody>
              <a:bodyPr/>
              <a:lstStyle/>
              <a:p>
                <a:endParaRPr lang="zh-CN" altLang="en-US"/>
              </a:p>
            </p:txBody>
          </p:sp>
        </p:grpSp>
        <p:grpSp>
          <p:nvGrpSpPr>
            <p:cNvPr id="602219" name="Group 173"/>
            <p:cNvGrpSpPr/>
            <p:nvPr/>
          </p:nvGrpSpPr>
          <p:grpSpPr>
            <a:xfrm>
              <a:off x="4564" y="1153"/>
              <a:ext cx="463" cy="255"/>
              <a:chOff x="4564" y="1153"/>
              <a:chExt cx="463" cy="255"/>
            </a:xfrm>
          </p:grpSpPr>
          <p:sp>
            <p:nvSpPr>
              <p:cNvPr id="602386" name="Freeform 165"/>
              <p:cNvSpPr/>
              <p:nvPr>
                <p:custDataLst>
                  <p:tags r:id="rId104"/>
                </p:custDataLst>
              </p:nvPr>
            </p:nvSpPr>
            <p:spPr>
              <a:xfrm>
                <a:off x="4564" y="1153"/>
                <a:ext cx="45" cy="28"/>
              </a:xfrm>
              <a:custGeom>
                <a:avLst/>
                <a:gdLst>
                  <a:gd name="txL" fmla="*/ 0 w 45"/>
                  <a:gd name="txT" fmla="*/ 0 h 28"/>
                  <a:gd name="txR" fmla="*/ 45 w 45"/>
                  <a:gd name="txB" fmla="*/ 28 h 28"/>
                </a:gdLst>
                <a:ahLst/>
                <a:cxnLst>
                  <a:cxn ang="0">
                    <a:pos x="10" y="3"/>
                  </a:cxn>
                  <a:cxn ang="0">
                    <a:pos x="5" y="0"/>
                  </a:cxn>
                  <a:cxn ang="0">
                    <a:pos x="5" y="0"/>
                  </a:cxn>
                  <a:cxn ang="0">
                    <a:pos x="3" y="3"/>
                  </a:cxn>
                  <a:cxn ang="0">
                    <a:pos x="0" y="5"/>
                  </a:cxn>
                  <a:cxn ang="0">
                    <a:pos x="0" y="5"/>
                  </a:cxn>
                  <a:cxn ang="0">
                    <a:pos x="3" y="10"/>
                  </a:cxn>
                  <a:cxn ang="0">
                    <a:pos x="35" y="28"/>
                  </a:cxn>
                  <a:cxn ang="0">
                    <a:pos x="37" y="28"/>
                  </a:cxn>
                  <a:cxn ang="0">
                    <a:pos x="40" y="28"/>
                  </a:cxn>
                  <a:cxn ang="0">
                    <a:pos x="42" y="28"/>
                  </a:cxn>
                  <a:cxn ang="0">
                    <a:pos x="45" y="25"/>
                  </a:cxn>
                  <a:cxn ang="0">
                    <a:pos x="45" y="23"/>
                  </a:cxn>
                  <a:cxn ang="0">
                    <a:pos x="42" y="21"/>
                  </a:cxn>
                  <a:cxn ang="0">
                    <a:pos x="10" y="3"/>
                  </a:cxn>
                </a:cxnLst>
                <a:rect l="txL" t="txT" r="txR" b="txB"/>
                <a:pathLst>
                  <a:path w="45" h="28">
                    <a:moveTo>
                      <a:pt x="10" y="3"/>
                    </a:moveTo>
                    <a:lnTo>
                      <a:pt x="5" y="0"/>
                    </a:lnTo>
                    <a:lnTo>
                      <a:pt x="3" y="3"/>
                    </a:lnTo>
                    <a:lnTo>
                      <a:pt x="0" y="5"/>
                    </a:lnTo>
                    <a:lnTo>
                      <a:pt x="3" y="10"/>
                    </a:lnTo>
                    <a:lnTo>
                      <a:pt x="35" y="28"/>
                    </a:lnTo>
                    <a:lnTo>
                      <a:pt x="37" y="28"/>
                    </a:lnTo>
                    <a:lnTo>
                      <a:pt x="40" y="28"/>
                    </a:lnTo>
                    <a:lnTo>
                      <a:pt x="42" y="28"/>
                    </a:lnTo>
                    <a:lnTo>
                      <a:pt x="45" y="25"/>
                    </a:lnTo>
                    <a:lnTo>
                      <a:pt x="45" y="23"/>
                    </a:lnTo>
                    <a:lnTo>
                      <a:pt x="42" y="21"/>
                    </a:lnTo>
                    <a:lnTo>
                      <a:pt x="10" y="3"/>
                    </a:lnTo>
                    <a:close/>
                  </a:path>
                </a:pathLst>
              </a:custGeom>
              <a:solidFill>
                <a:srgbClr val="000000">
                  <a:alpha val="100000"/>
                </a:srgbClr>
              </a:solidFill>
              <a:ln w="9525">
                <a:noFill/>
              </a:ln>
            </p:spPr>
            <p:txBody>
              <a:bodyPr/>
              <a:lstStyle/>
              <a:p>
                <a:endParaRPr lang="zh-CN" altLang="en-US"/>
              </a:p>
            </p:txBody>
          </p:sp>
          <p:sp>
            <p:nvSpPr>
              <p:cNvPr id="602387" name="Freeform 166"/>
              <p:cNvSpPr/>
              <p:nvPr>
                <p:custDataLst>
                  <p:tags r:id="rId105"/>
                </p:custDataLst>
              </p:nvPr>
            </p:nvSpPr>
            <p:spPr>
              <a:xfrm>
                <a:off x="4624" y="1185"/>
                <a:ext cx="45" cy="28"/>
              </a:xfrm>
              <a:custGeom>
                <a:avLst/>
                <a:gdLst>
                  <a:gd name="txL" fmla="*/ 0 w 45"/>
                  <a:gd name="txT" fmla="*/ 0 h 28"/>
                  <a:gd name="txR" fmla="*/ 45 w 45"/>
                  <a:gd name="txB" fmla="*/ 28 h 28"/>
                </a:gdLst>
                <a:ahLst/>
                <a:cxnLst>
                  <a:cxn ang="0">
                    <a:pos x="10" y="3"/>
                  </a:cxn>
                  <a:cxn ang="0">
                    <a:pos x="7" y="0"/>
                  </a:cxn>
                  <a:cxn ang="0">
                    <a:pos x="5" y="0"/>
                  </a:cxn>
                  <a:cxn ang="0">
                    <a:pos x="2" y="3"/>
                  </a:cxn>
                  <a:cxn ang="0">
                    <a:pos x="0" y="5"/>
                  </a:cxn>
                  <a:cxn ang="0">
                    <a:pos x="0" y="7"/>
                  </a:cxn>
                  <a:cxn ang="0">
                    <a:pos x="2" y="9"/>
                  </a:cxn>
                  <a:cxn ang="0">
                    <a:pos x="35" y="28"/>
                  </a:cxn>
                  <a:cxn ang="0">
                    <a:pos x="37" y="28"/>
                  </a:cxn>
                  <a:cxn ang="0">
                    <a:pos x="40" y="28"/>
                  </a:cxn>
                  <a:cxn ang="0">
                    <a:pos x="42" y="28"/>
                  </a:cxn>
                  <a:cxn ang="0">
                    <a:pos x="45" y="25"/>
                  </a:cxn>
                  <a:cxn ang="0">
                    <a:pos x="45" y="23"/>
                  </a:cxn>
                  <a:cxn ang="0">
                    <a:pos x="42" y="21"/>
                  </a:cxn>
                  <a:cxn ang="0">
                    <a:pos x="10" y="3"/>
                  </a:cxn>
                </a:cxnLst>
                <a:rect l="txL" t="txT" r="txR" b="txB"/>
                <a:pathLst>
                  <a:path w="45" h="28">
                    <a:moveTo>
                      <a:pt x="10" y="3"/>
                    </a:moveTo>
                    <a:lnTo>
                      <a:pt x="7" y="0"/>
                    </a:lnTo>
                    <a:lnTo>
                      <a:pt x="5" y="0"/>
                    </a:lnTo>
                    <a:lnTo>
                      <a:pt x="2" y="3"/>
                    </a:lnTo>
                    <a:lnTo>
                      <a:pt x="0" y="5"/>
                    </a:lnTo>
                    <a:lnTo>
                      <a:pt x="0" y="7"/>
                    </a:lnTo>
                    <a:lnTo>
                      <a:pt x="2" y="9"/>
                    </a:lnTo>
                    <a:lnTo>
                      <a:pt x="35" y="28"/>
                    </a:lnTo>
                    <a:lnTo>
                      <a:pt x="37" y="28"/>
                    </a:lnTo>
                    <a:lnTo>
                      <a:pt x="40" y="28"/>
                    </a:lnTo>
                    <a:lnTo>
                      <a:pt x="42" y="28"/>
                    </a:lnTo>
                    <a:lnTo>
                      <a:pt x="45" y="25"/>
                    </a:lnTo>
                    <a:lnTo>
                      <a:pt x="45" y="23"/>
                    </a:lnTo>
                    <a:lnTo>
                      <a:pt x="42" y="21"/>
                    </a:lnTo>
                    <a:lnTo>
                      <a:pt x="10" y="3"/>
                    </a:lnTo>
                    <a:close/>
                  </a:path>
                </a:pathLst>
              </a:custGeom>
              <a:solidFill>
                <a:srgbClr val="000000">
                  <a:alpha val="100000"/>
                </a:srgbClr>
              </a:solidFill>
              <a:ln w="9525">
                <a:noFill/>
              </a:ln>
            </p:spPr>
            <p:txBody>
              <a:bodyPr/>
              <a:lstStyle/>
              <a:p>
                <a:endParaRPr lang="zh-CN" altLang="en-US"/>
              </a:p>
            </p:txBody>
          </p:sp>
          <p:sp>
            <p:nvSpPr>
              <p:cNvPr id="602388" name="Freeform 167"/>
              <p:cNvSpPr/>
              <p:nvPr>
                <p:custDataLst>
                  <p:tags r:id="rId106"/>
                </p:custDataLst>
              </p:nvPr>
            </p:nvSpPr>
            <p:spPr>
              <a:xfrm>
                <a:off x="4683" y="1219"/>
                <a:ext cx="45" cy="28"/>
              </a:xfrm>
              <a:custGeom>
                <a:avLst/>
                <a:gdLst>
                  <a:gd name="txL" fmla="*/ 0 w 45"/>
                  <a:gd name="txT" fmla="*/ 0 h 28"/>
                  <a:gd name="txR" fmla="*/ 45 w 45"/>
                  <a:gd name="txB" fmla="*/ 28 h 28"/>
                </a:gdLst>
                <a:ahLst/>
                <a:cxnLst>
                  <a:cxn ang="0">
                    <a:pos x="10" y="0"/>
                  </a:cxn>
                  <a:cxn ang="0">
                    <a:pos x="8" y="0"/>
                  </a:cxn>
                  <a:cxn ang="0">
                    <a:pos x="5" y="0"/>
                  </a:cxn>
                  <a:cxn ang="0">
                    <a:pos x="3" y="0"/>
                  </a:cxn>
                  <a:cxn ang="0">
                    <a:pos x="0" y="3"/>
                  </a:cxn>
                  <a:cxn ang="0">
                    <a:pos x="0" y="5"/>
                  </a:cxn>
                  <a:cxn ang="0">
                    <a:pos x="3" y="7"/>
                  </a:cxn>
                  <a:cxn ang="0">
                    <a:pos x="35" y="25"/>
                  </a:cxn>
                  <a:cxn ang="0">
                    <a:pos x="38" y="28"/>
                  </a:cxn>
                  <a:cxn ang="0">
                    <a:pos x="40" y="28"/>
                  </a:cxn>
                  <a:cxn ang="0">
                    <a:pos x="43" y="25"/>
                  </a:cxn>
                  <a:cxn ang="0">
                    <a:pos x="45" y="23"/>
                  </a:cxn>
                  <a:cxn ang="0">
                    <a:pos x="45" y="21"/>
                  </a:cxn>
                  <a:cxn ang="0">
                    <a:pos x="43" y="18"/>
                  </a:cxn>
                  <a:cxn ang="0">
                    <a:pos x="10" y="0"/>
                  </a:cxn>
                </a:cxnLst>
                <a:rect l="txL" t="txT" r="txR" b="txB"/>
                <a:pathLst>
                  <a:path w="45" h="28">
                    <a:moveTo>
                      <a:pt x="10" y="0"/>
                    </a:moveTo>
                    <a:lnTo>
                      <a:pt x="8" y="0"/>
                    </a:lnTo>
                    <a:lnTo>
                      <a:pt x="5" y="0"/>
                    </a:lnTo>
                    <a:lnTo>
                      <a:pt x="3" y="0"/>
                    </a:lnTo>
                    <a:lnTo>
                      <a:pt x="0" y="3"/>
                    </a:lnTo>
                    <a:lnTo>
                      <a:pt x="0" y="5"/>
                    </a:lnTo>
                    <a:lnTo>
                      <a:pt x="3" y="7"/>
                    </a:lnTo>
                    <a:lnTo>
                      <a:pt x="35" y="25"/>
                    </a:lnTo>
                    <a:lnTo>
                      <a:pt x="38" y="28"/>
                    </a:lnTo>
                    <a:lnTo>
                      <a:pt x="40" y="28"/>
                    </a:lnTo>
                    <a:lnTo>
                      <a:pt x="43" y="25"/>
                    </a:lnTo>
                    <a:lnTo>
                      <a:pt x="45" y="23"/>
                    </a:lnTo>
                    <a:lnTo>
                      <a:pt x="45" y="21"/>
                    </a:lnTo>
                    <a:lnTo>
                      <a:pt x="43" y="18"/>
                    </a:lnTo>
                    <a:lnTo>
                      <a:pt x="10" y="0"/>
                    </a:lnTo>
                    <a:close/>
                  </a:path>
                </a:pathLst>
              </a:custGeom>
              <a:solidFill>
                <a:srgbClr val="000000">
                  <a:alpha val="100000"/>
                </a:srgbClr>
              </a:solidFill>
              <a:ln w="9525">
                <a:noFill/>
              </a:ln>
            </p:spPr>
            <p:txBody>
              <a:bodyPr/>
              <a:lstStyle/>
              <a:p>
                <a:endParaRPr lang="zh-CN" altLang="en-US"/>
              </a:p>
            </p:txBody>
          </p:sp>
          <p:sp>
            <p:nvSpPr>
              <p:cNvPr id="602389" name="Freeform 168"/>
              <p:cNvSpPr/>
              <p:nvPr>
                <p:custDataLst>
                  <p:tags r:id="rId107"/>
                </p:custDataLst>
              </p:nvPr>
            </p:nvSpPr>
            <p:spPr>
              <a:xfrm>
                <a:off x="4743" y="1251"/>
                <a:ext cx="45" cy="27"/>
              </a:xfrm>
              <a:custGeom>
                <a:avLst/>
                <a:gdLst>
                  <a:gd name="txL" fmla="*/ 0 w 45"/>
                  <a:gd name="txT" fmla="*/ 0 h 27"/>
                  <a:gd name="txR" fmla="*/ 45 w 45"/>
                  <a:gd name="txB" fmla="*/ 27 h 27"/>
                </a:gdLst>
                <a:ahLst/>
                <a:cxnLst>
                  <a:cxn ang="0">
                    <a:pos x="10" y="0"/>
                  </a:cxn>
                  <a:cxn ang="0">
                    <a:pos x="8" y="0"/>
                  </a:cxn>
                  <a:cxn ang="0">
                    <a:pos x="5" y="0"/>
                  </a:cxn>
                  <a:cxn ang="0">
                    <a:pos x="3" y="0"/>
                  </a:cxn>
                  <a:cxn ang="0">
                    <a:pos x="0" y="2"/>
                  </a:cxn>
                  <a:cxn ang="0">
                    <a:pos x="0" y="5"/>
                  </a:cxn>
                  <a:cxn ang="0">
                    <a:pos x="3" y="7"/>
                  </a:cxn>
                  <a:cxn ang="0">
                    <a:pos x="35" y="27"/>
                  </a:cxn>
                  <a:cxn ang="0">
                    <a:pos x="37" y="27"/>
                  </a:cxn>
                  <a:cxn ang="0">
                    <a:pos x="40" y="27"/>
                  </a:cxn>
                  <a:cxn ang="0">
                    <a:pos x="42" y="27"/>
                  </a:cxn>
                  <a:cxn ang="0">
                    <a:pos x="45" y="25"/>
                  </a:cxn>
                  <a:cxn ang="0">
                    <a:pos x="45" y="23"/>
                  </a:cxn>
                  <a:cxn ang="0">
                    <a:pos x="42" y="21"/>
                  </a:cxn>
                  <a:cxn ang="0">
                    <a:pos x="10" y="0"/>
                  </a:cxn>
                </a:cxnLst>
                <a:rect l="txL" t="txT" r="txR" b="txB"/>
                <a:pathLst>
                  <a:path w="45" h="27">
                    <a:moveTo>
                      <a:pt x="10" y="0"/>
                    </a:moveTo>
                    <a:lnTo>
                      <a:pt x="8" y="0"/>
                    </a:lnTo>
                    <a:lnTo>
                      <a:pt x="5" y="0"/>
                    </a:lnTo>
                    <a:lnTo>
                      <a:pt x="3" y="0"/>
                    </a:lnTo>
                    <a:lnTo>
                      <a:pt x="0" y="2"/>
                    </a:lnTo>
                    <a:lnTo>
                      <a:pt x="0" y="5"/>
                    </a:lnTo>
                    <a:lnTo>
                      <a:pt x="3" y="7"/>
                    </a:lnTo>
                    <a:lnTo>
                      <a:pt x="35" y="27"/>
                    </a:lnTo>
                    <a:lnTo>
                      <a:pt x="37" y="27"/>
                    </a:lnTo>
                    <a:lnTo>
                      <a:pt x="40" y="27"/>
                    </a:lnTo>
                    <a:lnTo>
                      <a:pt x="42" y="27"/>
                    </a:lnTo>
                    <a:lnTo>
                      <a:pt x="45" y="25"/>
                    </a:lnTo>
                    <a:lnTo>
                      <a:pt x="45" y="23"/>
                    </a:lnTo>
                    <a:lnTo>
                      <a:pt x="42" y="21"/>
                    </a:lnTo>
                    <a:lnTo>
                      <a:pt x="10" y="0"/>
                    </a:lnTo>
                    <a:close/>
                  </a:path>
                </a:pathLst>
              </a:custGeom>
              <a:solidFill>
                <a:srgbClr val="000000">
                  <a:alpha val="100000"/>
                </a:srgbClr>
              </a:solidFill>
              <a:ln w="9525">
                <a:noFill/>
              </a:ln>
            </p:spPr>
            <p:txBody>
              <a:bodyPr/>
              <a:lstStyle/>
              <a:p>
                <a:endParaRPr lang="zh-CN" altLang="en-US"/>
              </a:p>
            </p:txBody>
          </p:sp>
          <p:sp>
            <p:nvSpPr>
              <p:cNvPr id="602390" name="Freeform 169"/>
              <p:cNvSpPr/>
              <p:nvPr>
                <p:custDataLst>
                  <p:tags r:id="rId108"/>
                </p:custDataLst>
              </p:nvPr>
            </p:nvSpPr>
            <p:spPr>
              <a:xfrm>
                <a:off x="4803" y="1283"/>
                <a:ext cx="45" cy="27"/>
              </a:xfrm>
              <a:custGeom>
                <a:avLst/>
                <a:gdLst>
                  <a:gd name="txL" fmla="*/ 0 w 45"/>
                  <a:gd name="txT" fmla="*/ 0 h 27"/>
                  <a:gd name="txR" fmla="*/ 45 w 45"/>
                  <a:gd name="txB" fmla="*/ 27 h 27"/>
                </a:gdLst>
                <a:ahLst/>
                <a:cxnLst>
                  <a:cxn ang="0">
                    <a:pos x="10" y="2"/>
                  </a:cxn>
                  <a:cxn ang="0">
                    <a:pos x="7" y="0"/>
                  </a:cxn>
                  <a:cxn ang="0">
                    <a:pos x="5" y="0"/>
                  </a:cxn>
                  <a:cxn ang="0">
                    <a:pos x="2" y="2"/>
                  </a:cxn>
                  <a:cxn ang="0">
                    <a:pos x="0" y="4"/>
                  </a:cxn>
                  <a:cxn ang="0">
                    <a:pos x="0" y="7"/>
                  </a:cxn>
                  <a:cxn ang="0">
                    <a:pos x="2" y="9"/>
                  </a:cxn>
                  <a:cxn ang="0">
                    <a:pos x="37" y="27"/>
                  </a:cxn>
                  <a:cxn ang="0">
                    <a:pos x="40" y="27"/>
                  </a:cxn>
                  <a:cxn ang="0">
                    <a:pos x="42" y="27"/>
                  </a:cxn>
                  <a:cxn ang="0">
                    <a:pos x="45" y="27"/>
                  </a:cxn>
                  <a:cxn ang="0">
                    <a:pos x="45" y="25"/>
                  </a:cxn>
                  <a:cxn ang="0">
                    <a:pos x="45" y="23"/>
                  </a:cxn>
                  <a:cxn ang="0">
                    <a:pos x="45" y="20"/>
                  </a:cxn>
                  <a:cxn ang="0">
                    <a:pos x="10" y="2"/>
                  </a:cxn>
                </a:cxnLst>
                <a:rect l="txL" t="txT" r="txR" b="txB"/>
                <a:pathLst>
                  <a:path w="45" h="27">
                    <a:moveTo>
                      <a:pt x="10" y="2"/>
                    </a:moveTo>
                    <a:lnTo>
                      <a:pt x="7" y="0"/>
                    </a:lnTo>
                    <a:lnTo>
                      <a:pt x="5" y="0"/>
                    </a:lnTo>
                    <a:lnTo>
                      <a:pt x="2" y="2"/>
                    </a:lnTo>
                    <a:lnTo>
                      <a:pt x="0" y="4"/>
                    </a:lnTo>
                    <a:lnTo>
                      <a:pt x="0" y="7"/>
                    </a:lnTo>
                    <a:lnTo>
                      <a:pt x="2" y="9"/>
                    </a:lnTo>
                    <a:lnTo>
                      <a:pt x="37" y="27"/>
                    </a:lnTo>
                    <a:lnTo>
                      <a:pt x="40" y="27"/>
                    </a:lnTo>
                    <a:lnTo>
                      <a:pt x="42" y="27"/>
                    </a:lnTo>
                    <a:lnTo>
                      <a:pt x="45" y="27"/>
                    </a:lnTo>
                    <a:lnTo>
                      <a:pt x="45" y="25"/>
                    </a:lnTo>
                    <a:lnTo>
                      <a:pt x="45" y="23"/>
                    </a:lnTo>
                    <a:lnTo>
                      <a:pt x="45" y="20"/>
                    </a:lnTo>
                    <a:lnTo>
                      <a:pt x="10" y="2"/>
                    </a:lnTo>
                    <a:close/>
                  </a:path>
                </a:pathLst>
              </a:custGeom>
              <a:solidFill>
                <a:srgbClr val="000000">
                  <a:alpha val="100000"/>
                </a:srgbClr>
              </a:solidFill>
              <a:ln w="9525">
                <a:noFill/>
              </a:ln>
            </p:spPr>
            <p:txBody>
              <a:bodyPr/>
              <a:lstStyle/>
              <a:p>
                <a:endParaRPr lang="zh-CN" altLang="en-US"/>
              </a:p>
            </p:txBody>
          </p:sp>
          <p:sp>
            <p:nvSpPr>
              <p:cNvPr id="602391" name="Freeform 170"/>
              <p:cNvSpPr/>
              <p:nvPr>
                <p:custDataLst>
                  <p:tags r:id="rId109"/>
                </p:custDataLst>
              </p:nvPr>
            </p:nvSpPr>
            <p:spPr>
              <a:xfrm>
                <a:off x="4863" y="1317"/>
                <a:ext cx="44" cy="27"/>
              </a:xfrm>
              <a:custGeom>
                <a:avLst/>
                <a:gdLst>
                  <a:gd name="txL" fmla="*/ 0 w 44"/>
                  <a:gd name="txT" fmla="*/ 0 h 27"/>
                  <a:gd name="txR" fmla="*/ 44 w 44"/>
                  <a:gd name="txB" fmla="*/ 27 h 27"/>
                </a:gdLst>
                <a:ahLst/>
                <a:cxnLst>
                  <a:cxn ang="0">
                    <a:pos x="10" y="0"/>
                  </a:cxn>
                  <a:cxn ang="0">
                    <a:pos x="7" y="0"/>
                  </a:cxn>
                  <a:cxn ang="0">
                    <a:pos x="5" y="0"/>
                  </a:cxn>
                  <a:cxn ang="0">
                    <a:pos x="2" y="0"/>
                  </a:cxn>
                  <a:cxn ang="0">
                    <a:pos x="0" y="2"/>
                  </a:cxn>
                  <a:cxn ang="0">
                    <a:pos x="0" y="4"/>
                  </a:cxn>
                  <a:cxn ang="0">
                    <a:pos x="2" y="7"/>
                  </a:cxn>
                  <a:cxn ang="0">
                    <a:pos x="37" y="25"/>
                  </a:cxn>
                  <a:cxn ang="0">
                    <a:pos x="39" y="27"/>
                  </a:cxn>
                  <a:cxn ang="0">
                    <a:pos x="42" y="27"/>
                  </a:cxn>
                  <a:cxn ang="0">
                    <a:pos x="44" y="25"/>
                  </a:cxn>
                  <a:cxn ang="0">
                    <a:pos x="44" y="23"/>
                  </a:cxn>
                  <a:cxn ang="0">
                    <a:pos x="44" y="20"/>
                  </a:cxn>
                  <a:cxn ang="0">
                    <a:pos x="44" y="18"/>
                  </a:cxn>
                  <a:cxn ang="0">
                    <a:pos x="10" y="0"/>
                  </a:cxn>
                </a:cxnLst>
                <a:rect l="txL" t="txT" r="txR" b="txB"/>
                <a:pathLst>
                  <a:path w="44" h="27">
                    <a:moveTo>
                      <a:pt x="10" y="0"/>
                    </a:moveTo>
                    <a:lnTo>
                      <a:pt x="7" y="0"/>
                    </a:lnTo>
                    <a:lnTo>
                      <a:pt x="5" y="0"/>
                    </a:lnTo>
                    <a:lnTo>
                      <a:pt x="2" y="0"/>
                    </a:lnTo>
                    <a:lnTo>
                      <a:pt x="0" y="2"/>
                    </a:lnTo>
                    <a:lnTo>
                      <a:pt x="0" y="4"/>
                    </a:lnTo>
                    <a:lnTo>
                      <a:pt x="2" y="7"/>
                    </a:lnTo>
                    <a:lnTo>
                      <a:pt x="37" y="25"/>
                    </a:lnTo>
                    <a:lnTo>
                      <a:pt x="39" y="27"/>
                    </a:lnTo>
                    <a:lnTo>
                      <a:pt x="42" y="27"/>
                    </a:lnTo>
                    <a:lnTo>
                      <a:pt x="44" y="25"/>
                    </a:lnTo>
                    <a:lnTo>
                      <a:pt x="44" y="23"/>
                    </a:lnTo>
                    <a:lnTo>
                      <a:pt x="44" y="20"/>
                    </a:lnTo>
                    <a:lnTo>
                      <a:pt x="44" y="18"/>
                    </a:lnTo>
                    <a:lnTo>
                      <a:pt x="10" y="0"/>
                    </a:lnTo>
                    <a:close/>
                  </a:path>
                </a:pathLst>
              </a:custGeom>
              <a:solidFill>
                <a:srgbClr val="000000">
                  <a:alpha val="100000"/>
                </a:srgbClr>
              </a:solidFill>
              <a:ln w="9525">
                <a:noFill/>
              </a:ln>
            </p:spPr>
            <p:txBody>
              <a:bodyPr/>
              <a:lstStyle/>
              <a:p>
                <a:endParaRPr lang="zh-CN" altLang="en-US"/>
              </a:p>
            </p:txBody>
          </p:sp>
          <p:sp>
            <p:nvSpPr>
              <p:cNvPr id="602392" name="Freeform 171"/>
              <p:cNvSpPr/>
              <p:nvPr>
                <p:custDataLst>
                  <p:tags r:id="rId110"/>
                </p:custDataLst>
              </p:nvPr>
            </p:nvSpPr>
            <p:spPr>
              <a:xfrm>
                <a:off x="4922" y="1349"/>
                <a:ext cx="45" cy="27"/>
              </a:xfrm>
              <a:custGeom>
                <a:avLst/>
                <a:gdLst>
                  <a:gd name="txL" fmla="*/ 0 w 45"/>
                  <a:gd name="txT" fmla="*/ 0 h 27"/>
                  <a:gd name="txR" fmla="*/ 45 w 45"/>
                  <a:gd name="txB" fmla="*/ 27 h 27"/>
                </a:gdLst>
                <a:ahLst/>
                <a:cxnLst>
                  <a:cxn ang="0">
                    <a:pos x="10" y="0"/>
                  </a:cxn>
                  <a:cxn ang="0">
                    <a:pos x="8" y="0"/>
                  </a:cxn>
                  <a:cxn ang="0">
                    <a:pos x="5" y="0"/>
                  </a:cxn>
                  <a:cxn ang="0">
                    <a:pos x="3" y="0"/>
                  </a:cxn>
                  <a:cxn ang="0">
                    <a:pos x="0" y="2"/>
                  </a:cxn>
                  <a:cxn ang="0">
                    <a:pos x="0" y="4"/>
                  </a:cxn>
                  <a:cxn ang="0">
                    <a:pos x="3" y="7"/>
                  </a:cxn>
                  <a:cxn ang="0">
                    <a:pos x="38" y="27"/>
                  </a:cxn>
                  <a:cxn ang="0">
                    <a:pos x="40" y="27"/>
                  </a:cxn>
                  <a:cxn ang="0">
                    <a:pos x="43" y="27"/>
                  </a:cxn>
                  <a:cxn ang="0">
                    <a:pos x="45" y="27"/>
                  </a:cxn>
                  <a:cxn ang="0">
                    <a:pos x="45" y="25"/>
                  </a:cxn>
                  <a:cxn ang="0">
                    <a:pos x="45" y="22"/>
                  </a:cxn>
                  <a:cxn ang="0">
                    <a:pos x="45" y="20"/>
                  </a:cxn>
                  <a:cxn ang="0">
                    <a:pos x="10" y="0"/>
                  </a:cxn>
                </a:cxnLst>
                <a:rect l="txL" t="txT" r="txR" b="txB"/>
                <a:pathLst>
                  <a:path w="45" h="27">
                    <a:moveTo>
                      <a:pt x="10" y="0"/>
                    </a:moveTo>
                    <a:lnTo>
                      <a:pt x="8" y="0"/>
                    </a:lnTo>
                    <a:lnTo>
                      <a:pt x="5" y="0"/>
                    </a:lnTo>
                    <a:lnTo>
                      <a:pt x="3" y="0"/>
                    </a:lnTo>
                    <a:lnTo>
                      <a:pt x="0" y="2"/>
                    </a:lnTo>
                    <a:lnTo>
                      <a:pt x="0" y="4"/>
                    </a:lnTo>
                    <a:lnTo>
                      <a:pt x="3" y="7"/>
                    </a:lnTo>
                    <a:lnTo>
                      <a:pt x="38" y="27"/>
                    </a:lnTo>
                    <a:lnTo>
                      <a:pt x="40" y="27"/>
                    </a:lnTo>
                    <a:lnTo>
                      <a:pt x="43" y="27"/>
                    </a:lnTo>
                    <a:lnTo>
                      <a:pt x="45" y="27"/>
                    </a:lnTo>
                    <a:lnTo>
                      <a:pt x="45" y="25"/>
                    </a:lnTo>
                    <a:lnTo>
                      <a:pt x="45" y="22"/>
                    </a:lnTo>
                    <a:lnTo>
                      <a:pt x="45" y="20"/>
                    </a:lnTo>
                    <a:lnTo>
                      <a:pt x="10" y="0"/>
                    </a:lnTo>
                    <a:close/>
                  </a:path>
                </a:pathLst>
              </a:custGeom>
              <a:solidFill>
                <a:srgbClr val="000000">
                  <a:alpha val="100000"/>
                </a:srgbClr>
              </a:solidFill>
              <a:ln w="9525">
                <a:noFill/>
              </a:ln>
            </p:spPr>
            <p:txBody>
              <a:bodyPr/>
              <a:lstStyle/>
              <a:p>
                <a:endParaRPr lang="zh-CN" altLang="en-US"/>
              </a:p>
            </p:txBody>
          </p:sp>
          <p:sp>
            <p:nvSpPr>
              <p:cNvPr id="602393" name="Freeform 172"/>
              <p:cNvSpPr/>
              <p:nvPr>
                <p:custDataLst>
                  <p:tags r:id="rId111"/>
                </p:custDataLst>
              </p:nvPr>
            </p:nvSpPr>
            <p:spPr>
              <a:xfrm>
                <a:off x="4982" y="1381"/>
                <a:ext cx="45" cy="27"/>
              </a:xfrm>
              <a:custGeom>
                <a:avLst/>
                <a:gdLst>
                  <a:gd name="txL" fmla="*/ 0 w 45"/>
                  <a:gd name="txT" fmla="*/ 0 h 27"/>
                  <a:gd name="txR" fmla="*/ 45 w 45"/>
                  <a:gd name="txB" fmla="*/ 27 h 27"/>
                </a:gdLst>
                <a:ahLst/>
                <a:cxnLst>
                  <a:cxn ang="0">
                    <a:pos x="10" y="2"/>
                  </a:cxn>
                  <a:cxn ang="0">
                    <a:pos x="7" y="0"/>
                  </a:cxn>
                  <a:cxn ang="0">
                    <a:pos x="5" y="0"/>
                  </a:cxn>
                  <a:cxn ang="0">
                    <a:pos x="3" y="2"/>
                  </a:cxn>
                  <a:cxn ang="0">
                    <a:pos x="0" y="4"/>
                  </a:cxn>
                  <a:cxn ang="0">
                    <a:pos x="0" y="6"/>
                  </a:cxn>
                  <a:cxn ang="0">
                    <a:pos x="3" y="9"/>
                  </a:cxn>
                  <a:cxn ang="0">
                    <a:pos x="37" y="27"/>
                  </a:cxn>
                  <a:cxn ang="0">
                    <a:pos x="40" y="27"/>
                  </a:cxn>
                  <a:cxn ang="0">
                    <a:pos x="42" y="27"/>
                  </a:cxn>
                  <a:cxn ang="0">
                    <a:pos x="45" y="27"/>
                  </a:cxn>
                  <a:cxn ang="0">
                    <a:pos x="45" y="24"/>
                  </a:cxn>
                  <a:cxn ang="0">
                    <a:pos x="45" y="22"/>
                  </a:cxn>
                  <a:cxn ang="0">
                    <a:pos x="45" y="20"/>
                  </a:cxn>
                  <a:cxn ang="0">
                    <a:pos x="10" y="2"/>
                  </a:cxn>
                </a:cxnLst>
                <a:rect l="txL" t="txT" r="txR" b="txB"/>
                <a:pathLst>
                  <a:path w="45" h="27">
                    <a:moveTo>
                      <a:pt x="10" y="2"/>
                    </a:moveTo>
                    <a:lnTo>
                      <a:pt x="7" y="0"/>
                    </a:lnTo>
                    <a:lnTo>
                      <a:pt x="5" y="0"/>
                    </a:lnTo>
                    <a:lnTo>
                      <a:pt x="3" y="2"/>
                    </a:lnTo>
                    <a:lnTo>
                      <a:pt x="0" y="4"/>
                    </a:lnTo>
                    <a:lnTo>
                      <a:pt x="0" y="6"/>
                    </a:lnTo>
                    <a:lnTo>
                      <a:pt x="3" y="9"/>
                    </a:lnTo>
                    <a:lnTo>
                      <a:pt x="37" y="27"/>
                    </a:lnTo>
                    <a:lnTo>
                      <a:pt x="40" y="27"/>
                    </a:lnTo>
                    <a:lnTo>
                      <a:pt x="42" y="27"/>
                    </a:lnTo>
                    <a:lnTo>
                      <a:pt x="45" y="27"/>
                    </a:lnTo>
                    <a:lnTo>
                      <a:pt x="45" y="24"/>
                    </a:lnTo>
                    <a:lnTo>
                      <a:pt x="45" y="22"/>
                    </a:lnTo>
                    <a:lnTo>
                      <a:pt x="45" y="20"/>
                    </a:lnTo>
                    <a:lnTo>
                      <a:pt x="10" y="2"/>
                    </a:lnTo>
                    <a:close/>
                  </a:path>
                </a:pathLst>
              </a:custGeom>
              <a:solidFill>
                <a:srgbClr val="000000">
                  <a:alpha val="100000"/>
                </a:srgbClr>
              </a:solidFill>
              <a:ln w="9525">
                <a:noFill/>
              </a:ln>
            </p:spPr>
            <p:txBody>
              <a:bodyPr/>
              <a:lstStyle/>
              <a:p>
                <a:endParaRPr lang="zh-CN" altLang="en-US"/>
              </a:p>
            </p:txBody>
          </p:sp>
        </p:grpSp>
        <p:sp>
          <p:nvSpPr>
            <p:cNvPr id="602220" name="Rectangle 174"/>
            <p:cNvSpPr/>
            <p:nvPr>
              <p:custDataLst>
                <p:tags r:id="rId45"/>
              </p:custDataLst>
            </p:nvPr>
          </p:nvSpPr>
          <p:spPr>
            <a:xfrm>
              <a:off x="4188" y="1022"/>
              <a:ext cx="32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21" name="Rectangle 175"/>
            <p:cNvSpPr/>
            <p:nvPr/>
          </p:nvSpPr>
          <p:spPr>
            <a:xfrm>
              <a:off x="4303" y="1083"/>
              <a:ext cx="92"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D</a:t>
              </a:r>
            </a:p>
          </p:txBody>
        </p:sp>
        <p:sp>
          <p:nvSpPr>
            <p:cNvPr id="602222" name="Rectangle 176"/>
            <p:cNvSpPr/>
            <p:nvPr/>
          </p:nvSpPr>
          <p:spPr>
            <a:xfrm>
              <a:off x="4397" y="10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23" name="Rectangle 177"/>
            <p:cNvSpPr/>
            <p:nvPr>
              <p:custDataLst>
                <p:tags r:id="rId46"/>
              </p:custDataLst>
            </p:nvPr>
          </p:nvSpPr>
          <p:spPr>
            <a:xfrm>
              <a:off x="3922" y="477"/>
              <a:ext cx="314"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24" name="Rectangle 178"/>
            <p:cNvSpPr/>
            <p:nvPr/>
          </p:nvSpPr>
          <p:spPr>
            <a:xfrm>
              <a:off x="4032" y="538"/>
              <a:ext cx="84"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A</a:t>
              </a:r>
            </a:p>
          </p:txBody>
        </p:sp>
        <p:sp>
          <p:nvSpPr>
            <p:cNvPr id="602225" name="Rectangle 179"/>
            <p:cNvSpPr/>
            <p:nvPr/>
          </p:nvSpPr>
          <p:spPr>
            <a:xfrm>
              <a:off x="4124" y="538"/>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26" name="Rectangle 180"/>
            <p:cNvSpPr/>
            <p:nvPr>
              <p:custDataLst>
                <p:tags r:id="rId47"/>
              </p:custDataLst>
            </p:nvPr>
          </p:nvSpPr>
          <p:spPr>
            <a:xfrm>
              <a:off x="235" y="2422"/>
              <a:ext cx="308" cy="223"/>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27" name="Rectangle 181"/>
            <p:cNvSpPr/>
            <p:nvPr/>
          </p:nvSpPr>
          <p:spPr>
            <a:xfrm>
              <a:off x="347" y="2484"/>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28" name="Rectangle 182"/>
            <p:cNvSpPr/>
            <p:nvPr/>
          </p:nvSpPr>
          <p:spPr>
            <a:xfrm>
              <a:off x="426" y="2484"/>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29" name="Rectangle 183"/>
            <p:cNvSpPr/>
            <p:nvPr>
              <p:custDataLst>
                <p:tags r:id="rId48"/>
              </p:custDataLst>
            </p:nvPr>
          </p:nvSpPr>
          <p:spPr>
            <a:xfrm>
              <a:off x="4902" y="1022"/>
              <a:ext cx="309"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30" name="Rectangle 184"/>
            <p:cNvSpPr/>
            <p:nvPr/>
          </p:nvSpPr>
          <p:spPr>
            <a:xfrm>
              <a:off x="5014" y="1083"/>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31" name="Rectangle 185"/>
            <p:cNvSpPr/>
            <p:nvPr/>
          </p:nvSpPr>
          <p:spPr>
            <a:xfrm>
              <a:off x="5094" y="10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32" name="Rectangle 186"/>
            <p:cNvSpPr/>
            <p:nvPr>
              <p:custDataLst>
                <p:tags r:id="rId49"/>
              </p:custDataLst>
            </p:nvPr>
          </p:nvSpPr>
          <p:spPr>
            <a:xfrm>
              <a:off x="3773" y="1521"/>
              <a:ext cx="308"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33" name="Rectangle 187"/>
            <p:cNvSpPr/>
            <p:nvPr/>
          </p:nvSpPr>
          <p:spPr>
            <a:xfrm>
              <a:off x="3885" y="1583"/>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34" name="Rectangle 188"/>
            <p:cNvSpPr/>
            <p:nvPr/>
          </p:nvSpPr>
          <p:spPr>
            <a:xfrm>
              <a:off x="3964" y="158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35" name="Rectangle 189"/>
            <p:cNvSpPr/>
            <p:nvPr>
              <p:custDataLst>
                <p:tags r:id="rId50"/>
              </p:custDataLst>
            </p:nvPr>
          </p:nvSpPr>
          <p:spPr>
            <a:xfrm>
              <a:off x="1285" y="2422"/>
              <a:ext cx="308" cy="223"/>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36" name="Rectangle 190"/>
            <p:cNvSpPr/>
            <p:nvPr/>
          </p:nvSpPr>
          <p:spPr>
            <a:xfrm>
              <a:off x="1397" y="2484"/>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37" name="Rectangle 191"/>
            <p:cNvSpPr/>
            <p:nvPr/>
          </p:nvSpPr>
          <p:spPr>
            <a:xfrm>
              <a:off x="1476" y="2484"/>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38" name="Rectangle 192"/>
            <p:cNvSpPr/>
            <p:nvPr>
              <p:custDataLst>
                <p:tags r:id="rId51"/>
              </p:custDataLst>
            </p:nvPr>
          </p:nvSpPr>
          <p:spPr>
            <a:xfrm>
              <a:off x="1805" y="1871"/>
              <a:ext cx="308" cy="222"/>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39" name="Rectangle 193"/>
            <p:cNvSpPr/>
            <p:nvPr/>
          </p:nvSpPr>
          <p:spPr>
            <a:xfrm>
              <a:off x="1917" y="1932"/>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40" name="Rectangle 194"/>
            <p:cNvSpPr/>
            <p:nvPr/>
          </p:nvSpPr>
          <p:spPr>
            <a:xfrm>
              <a:off x="1996" y="19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41" name="Rectangle 195"/>
            <p:cNvSpPr/>
            <p:nvPr>
              <p:custDataLst>
                <p:tags r:id="rId52"/>
              </p:custDataLst>
            </p:nvPr>
          </p:nvSpPr>
          <p:spPr>
            <a:xfrm>
              <a:off x="695" y="1871"/>
              <a:ext cx="309" cy="222"/>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42" name="Rectangle 196"/>
            <p:cNvSpPr/>
            <p:nvPr/>
          </p:nvSpPr>
          <p:spPr>
            <a:xfrm>
              <a:off x="807" y="1932"/>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43" name="Rectangle 197"/>
            <p:cNvSpPr/>
            <p:nvPr/>
          </p:nvSpPr>
          <p:spPr>
            <a:xfrm>
              <a:off x="887" y="19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44" name="Rectangle 198"/>
            <p:cNvSpPr/>
            <p:nvPr>
              <p:custDataLst>
                <p:tags r:id="rId53"/>
              </p:custDataLst>
            </p:nvPr>
          </p:nvSpPr>
          <p:spPr>
            <a:xfrm>
              <a:off x="1869" y="1499"/>
              <a:ext cx="299"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45" name="Rectangle 199"/>
            <p:cNvSpPr/>
            <p:nvPr/>
          </p:nvSpPr>
          <p:spPr>
            <a:xfrm>
              <a:off x="1979" y="1560"/>
              <a:ext cx="66"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E</a:t>
              </a:r>
            </a:p>
          </p:txBody>
        </p:sp>
        <p:sp>
          <p:nvSpPr>
            <p:cNvPr id="602246" name="Rectangle 200"/>
            <p:cNvSpPr/>
            <p:nvPr/>
          </p:nvSpPr>
          <p:spPr>
            <a:xfrm>
              <a:off x="2059" y="1560"/>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47" name="Rectangle 201"/>
            <p:cNvSpPr/>
            <p:nvPr>
              <p:custDataLst>
                <p:tags r:id="rId54"/>
              </p:custDataLst>
            </p:nvPr>
          </p:nvSpPr>
          <p:spPr>
            <a:xfrm>
              <a:off x="1240" y="1487"/>
              <a:ext cx="32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48" name="Rectangle 202"/>
            <p:cNvSpPr/>
            <p:nvPr/>
          </p:nvSpPr>
          <p:spPr>
            <a:xfrm>
              <a:off x="1354" y="1548"/>
              <a:ext cx="92" cy="145"/>
            </a:xfrm>
            <a:prstGeom prst="rect">
              <a:avLst/>
            </a:prstGeom>
            <a:noFill/>
            <a:ln w="9525">
              <a:noFill/>
            </a:ln>
          </p:spPr>
          <p:txBody>
            <a:bodyPr wrap="none" lIns="0" tIns="0" rIns="0" bIns="0">
              <a:spAutoFit/>
            </a:bodyPr>
            <a:lstStyle/>
            <a:p>
              <a:pPr eaLnBrk="1" hangingPunct="1"/>
              <a:r>
                <a:rPr lang="en-US" altLang="zh-CN" sz="1500" i="1" dirty="0">
                  <a:solidFill>
                    <a:srgbClr val="000000"/>
                  </a:solidFill>
                  <a:latin typeface="微软雅黑" panose="020B0503020204020204" pitchFamily="34" charset="-122"/>
                  <a:ea typeface="微软雅黑" panose="020B0503020204020204" pitchFamily="34" charset="-122"/>
                </a:rPr>
                <a:t>D</a:t>
              </a:r>
            </a:p>
          </p:txBody>
        </p:sp>
        <p:sp>
          <p:nvSpPr>
            <p:cNvPr id="602249" name="Rectangle 203"/>
            <p:cNvSpPr/>
            <p:nvPr/>
          </p:nvSpPr>
          <p:spPr>
            <a:xfrm>
              <a:off x="1449" y="1548"/>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grpSp>
          <p:nvGrpSpPr>
            <p:cNvPr id="602250" name="Group 209"/>
            <p:cNvGrpSpPr/>
            <p:nvPr/>
          </p:nvGrpSpPr>
          <p:grpSpPr>
            <a:xfrm>
              <a:off x="2163" y="1594"/>
              <a:ext cx="142" cy="261"/>
              <a:chOff x="2163" y="1594"/>
              <a:chExt cx="142" cy="261"/>
            </a:xfrm>
          </p:grpSpPr>
          <p:sp>
            <p:nvSpPr>
              <p:cNvPr id="602381" name="Freeform 204"/>
              <p:cNvSpPr/>
              <p:nvPr>
                <p:custDataLst>
                  <p:tags r:id="rId99"/>
                </p:custDataLst>
              </p:nvPr>
            </p:nvSpPr>
            <p:spPr>
              <a:xfrm>
                <a:off x="2163" y="1594"/>
                <a:ext cx="27" cy="41"/>
              </a:xfrm>
              <a:custGeom>
                <a:avLst/>
                <a:gdLst>
                  <a:gd name="txL" fmla="*/ 0 w 27"/>
                  <a:gd name="txT" fmla="*/ 0 h 41"/>
                  <a:gd name="txR" fmla="*/ 27 w 27"/>
                  <a:gd name="txB" fmla="*/ 41 h 41"/>
                </a:gdLst>
                <a:ahLst/>
                <a:cxnLst>
                  <a:cxn ang="0">
                    <a:pos x="10" y="4"/>
                  </a:cxn>
                  <a:cxn ang="0">
                    <a:pos x="8" y="2"/>
                  </a:cxn>
                  <a:cxn ang="0">
                    <a:pos x="5" y="0"/>
                  </a:cxn>
                  <a:cxn ang="0">
                    <a:pos x="5" y="0"/>
                  </a:cxn>
                  <a:cxn ang="0">
                    <a:pos x="3" y="2"/>
                  </a:cxn>
                  <a:cxn ang="0">
                    <a:pos x="0" y="4"/>
                  </a:cxn>
                  <a:cxn ang="0">
                    <a:pos x="0" y="7"/>
                  </a:cxn>
                  <a:cxn ang="0">
                    <a:pos x="17" y="38"/>
                  </a:cxn>
                  <a:cxn ang="0">
                    <a:pos x="17" y="41"/>
                  </a:cxn>
                  <a:cxn ang="0">
                    <a:pos x="20" y="41"/>
                  </a:cxn>
                  <a:cxn ang="0">
                    <a:pos x="22" y="41"/>
                  </a:cxn>
                  <a:cxn ang="0">
                    <a:pos x="25" y="41"/>
                  </a:cxn>
                  <a:cxn ang="0">
                    <a:pos x="27" y="38"/>
                  </a:cxn>
                  <a:cxn ang="0">
                    <a:pos x="27" y="36"/>
                  </a:cxn>
                  <a:cxn ang="0">
                    <a:pos x="10" y="4"/>
                  </a:cxn>
                </a:cxnLst>
                <a:rect l="txL" t="txT" r="txR" b="txB"/>
                <a:pathLst>
                  <a:path w="27" h="41">
                    <a:moveTo>
                      <a:pt x="10" y="4"/>
                    </a:moveTo>
                    <a:lnTo>
                      <a:pt x="8" y="2"/>
                    </a:lnTo>
                    <a:lnTo>
                      <a:pt x="5" y="0"/>
                    </a:lnTo>
                    <a:lnTo>
                      <a:pt x="3" y="2"/>
                    </a:lnTo>
                    <a:lnTo>
                      <a:pt x="0" y="4"/>
                    </a:lnTo>
                    <a:lnTo>
                      <a:pt x="0" y="7"/>
                    </a:lnTo>
                    <a:lnTo>
                      <a:pt x="17" y="38"/>
                    </a:lnTo>
                    <a:lnTo>
                      <a:pt x="17" y="41"/>
                    </a:lnTo>
                    <a:lnTo>
                      <a:pt x="20" y="41"/>
                    </a:lnTo>
                    <a:lnTo>
                      <a:pt x="22" y="41"/>
                    </a:lnTo>
                    <a:lnTo>
                      <a:pt x="25" y="41"/>
                    </a:lnTo>
                    <a:lnTo>
                      <a:pt x="27" y="38"/>
                    </a:lnTo>
                    <a:lnTo>
                      <a:pt x="27" y="36"/>
                    </a:lnTo>
                    <a:lnTo>
                      <a:pt x="10" y="4"/>
                    </a:lnTo>
                    <a:close/>
                  </a:path>
                </a:pathLst>
              </a:custGeom>
              <a:solidFill>
                <a:srgbClr val="000000">
                  <a:alpha val="100000"/>
                </a:srgbClr>
              </a:solidFill>
              <a:ln w="9525">
                <a:noFill/>
              </a:ln>
            </p:spPr>
            <p:txBody>
              <a:bodyPr/>
              <a:lstStyle/>
              <a:p>
                <a:endParaRPr lang="zh-CN" altLang="en-US"/>
              </a:p>
            </p:txBody>
          </p:sp>
          <p:sp>
            <p:nvSpPr>
              <p:cNvPr id="602382" name="Freeform 205"/>
              <p:cNvSpPr/>
              <p:nvPr>
                <p:custDataLst>
                  <p:tags r:id="rId100"/>
                </p:custDataLst>
              </p:nvPr>
            </p:nvSpPr>
            <p:spPr>
              <a:xfrm>
                <a:off x="2193" y="1651"/>
                <a:ext cx="27" cy="43"/>
              </a:xfrm>
              <a:custGeom>
                <a:avLst/>
                <a:gdLst>
                  <a:gd name="txL" fmla="*/ 0 w 27"/>
                  <a:gd name="txT" fmla="*/ 0 h 43"/>
                  <a:gd name="txR" fmla="*/ 27 w 27"/>
                  <a:gd name="txB" fmla="*/ 43 h 43"/>
                </a:gdLst>
                <a:ahLst/>
                <a:cxnLst>
                  <a:cxn ang="0">
                    <a:pos x="10" y="4"/>
                  </a:cxn>
                  <a:cxn ang="0">
                    <a:pos x="10" y="2"/>
                  </a:cxn>
                  <a:cxn ang="0">
                    <a:pos x="7" y="0"/>
                  </a:cxn>
                  <a:cxn ang="0">
                    <a:pos x="5" y="0"/>
                  </a:cxn>
                  <a:cxn ang="0">
                    <a:pos x="2" y="2"/>
                  </a:cxn>
                  <a:cxn ang="0">
                    <a:pos x="0" y="4"/>
                  </a:cxn>
                  <a:cxn ang="0">
                    <a:pos x="0" y="6"/>
                  </a:cxn>
                  <a:cxn ang="0">
                    <a:pos x="17" y="38"/>
                  </a:cxn>
                  <a:cxn ang="0">
                    <a:pos x="17" y="41"/>
                  </a:cxn>
                  <a:cxn ang="0">
                    <a:pos x="20" y="43"/>
                  </a:cxn>
                  <a:cxn ang="0">
                    <a:pos x="22" y="43"/>
                  </a:cxn>
                  <a:cxn ang="0">
                    <a:pos x="25" y="41"/>
                  </a:cxn>
                  <a:cxn ang="0">
                    <a:pos x="27" y="38"/>
                  </a:cxn>
                  <a:cxn ang="0">
                    <a:pos x="27" y="36"/>
                  </a:cxn>
                  <a:cxn ang="0">
                    <a:pos x="10" y="4"/>
                  </a:cxn>
                </a:cxnLst>
                <a:rect l="txL" t="txT" r="txR" b="txB"/>
                <a:pathLst>
                  <a:path w="27" h="43">
                    <a:moveTo>
                      <a:pt x="10" y="4"/>
                    </a:moveTo>
                    <a:lnTo>
                      <a:pt x="10" y="2"/>
                    </a:lnTo>
                    <a:lnTo>
                      <a:pt x="7" y="0"/>
                    </a:lnTo>
                    <a:lnTo>
                      <a:pt x="5" y="0"/>
                    </a:lnTo>
                    <a:lnTo>
                      <a:pt x="2" y="2"/>
                    </a:lnTo>
                    <a:lnTo>
                      <a:pt x="0" y="4"/>
                    </a:lnTo>
                    <a:lnTo>
                      <a:pt x="0" y="6"/>
                    </a:lnTo>
                    <a:lnTo>
                      <a:pt x="17" y="38"/>
                    </a:lnTo>
                    <a:lnTo>
                      <a:pt x="17" y="41"/>
                    </a:lnTo>
                    <a:lnTo>
                      <a:pt x="20" y="43"/>
                    </a:lnTo>
                    <a:lnTo>
                      <a:pt x="22" y="43"/>
                    </a:lnTo>
                    <a:lnTo>
                      <a:pt x="25" y="41"/>
                    </a:lnTo>
                    <a:lnTo>
                      <a:pt x="27" y="38"/>
                    </a:lnTo>
                    <a:lnTo>
                      <a:pt x="27" y="36"/>
                    </a:lnTo>
                    <a:lnTo>
                      <a:pt x="10" y="4"/>
                    </a:lnTo>
                    <a:close/>
                  </a:path>
                </a:pathLst>
              </a:custGeom>
              <a:solidFill>
                <a:srgbClr val="000000">
                  <a:alpha val="100000"/>
                </a:srgbClr>
              </a:solidFill>
              <a:ln w="9525">
                <a:noFill/>
              </a:ln>
            </p:spPr>
            <p:txBody>
              <a:bodyPr/>
              <a:lstStyle/>
              <a:p>
                <a:endParaRPr lang="zh-CN" altLang="en-US"/>
              </a:p>
            </p:txBody>
          </p:sp>
          <p:sp>
            <p:nvSpPr>
              <p:cNvPr id="602383" name="Freeform 206"/>
              <p:cNvSpPr/>
              <p:nvPr>
                <p:custDataLst>
                  <p:tags r:id="rId101"/>
                </p:custDataLst>
              </p:nvPr>
            </p:nvSpPr>
            <p:spPr>
              <a:xfrm>
                <a:off x="2223" y="1710"/>
                <a:ext cx="27" cy="41"/>
              </a:xfrm>
              <a:custGeom>
                <a:avLst/>
                <a:gdLst>
                  <a:gd name="txL" fmla="*/ 0 w 27"/>
                  <a:gd name="txT" fmla="*/ 0 h 41"/>
                  <a:gd name="txR" fmla="*/ 27 w 27"/>
                  <a:gd name="txB" fmla="*/ 41 h 41"/>
                </a:gdLst>
                <a:ahLst/>
                <a:cxnLst>
                  <a:cxn ang="0">
                    <a:pos x="10" y="2"/>
                  </a:cxn>
                  <a:cxn ang="0">
                    <a:pos x="10" y="0"/>
                  </a:cxn>
                  <a:cxn ang="0">
                    <a:pos x="7" y="0"/>
                  </a:cxn>
                  <a:cxn ang="0">
                    <a:pos x="5" y="0"/>
                  </a:cxn>
                  <a:cxn ang="0">
                    <a:pos x="2" y="0"/>
                  </a:cxn>
                  <a:cxn ang="0">
                    <a:pos x="0" y="2"/>
                  </a:cxn>
                  <a:cxn ang="0">
                    <a:pos x="0" y="4"/>
                  </a:cxn>
                  <a:cxn ang="0">
                    <a:pos x="17" y="36"/>
                  </a:cxn>
                  <a:cxn ang="0">
                    <a:pos x="20" y="38"/>
                  </a:cxn>
                  <a:cxn ang="0">
                    <a:pos x="22" y="41"/>
                  </a:cxn>
                  <a:cxn ang="0">
                    <a:pos x="25" y="41"/>
                  </a:cxn>
                  <a:cxn ang="0">
                    <a:pos x="27" y="38"/>
                  </a:cxn>
                  <a:cxn ang="0">
                    <a:pos x="27" y="36"/>
                  </a:cxn>
                  <a:cxn ang="0">
                    <a:pos x="27" y="34"/>
                  </a:cxn>
                  <a:cxn ang="0">
                    <a:pos x="10" y="2"/>
                  </a:cxn>
                </a:cxnLst>
                <a:rect l="txL" t="txT" r="txR" b="txB"/>
                <a:pathLst>
                  <a:path w="27" h="41">
                    <a:moveTo>
                      <a:pt x="10" y="2"/>
                    </a:moveTo>
                    <a:lnTo>
                      <a:pt x="10" y="0"/>
                    </a:lnTo>
                    <a:lnTo>
                      <a:pt x="7" y="0"/>
                    </a:lnTo>
                    <a:lnTo>
                      <a:pt x="5" y="0"/>
                    </a:lnTo>
                    <a:lnTo>
                      <a:pt x="2" y="0"/>
                    </a:lnTo>
                    <a:lnTo>
                      <a:pt x="0" y="2"/>
                    </a:lnTo>
                    <a:lnTo>
                      <a:pt x="0" y="4"/>
                    </a:lnTo>
                    <a:lnTo>
                      <a:pt x="17" y="36"/>
                    </a:lnTo>
                    <a:lnTo>
                      <a:pt x="20" y="38"/>
                    </a:lnTo>
                    <a:lnTo>
                      <a:pt x="22" y="41"/>
                    </a:lnTo>
                    <a:lnTo>
                      <a:pt x="25" y="41"/>
                    </a:lnTo>
                    <a:lnTo>
                      <a:pt x="27" y="38"/>
                    </a:lnTo>
                    <a:lnTo>
                      <a:pt x="27" y="36"/>
                    </a:lnTo>
                    <a:lnTo>
                      <a:pt x="27" y="34"/>
                    </a:lnTo>
                    <a:lnTo>
                      <a:pt x="10" y="2"/>
                    </a:lnTo>
                    <a:close/>
                  </a:path>
                </a:pathLst>
              </a:custGeom>
              <a:solidFill>
                <a:srgbClr val="000000">
                  <a:alpha val="100000"/>
                </a:srgbClr>
              </a:solidFill>
              <a:ln w="9525">
                <a:noFill/>
              </a:ln>
            </p:spPr>
            <p:txBody>
              <a:bodyPr/>
              <a:lstStyle/>
              <a:p>
                <a:endParaRPr lang="zh-CN" altLang="en-US"/>
              </a:p>
            </p:txBody>
          </p:sp>
          <p:sp>
            <p:nvSpPr>
              <p:cNvPr id="602384" name="Freeform 207"/>
              <p:cNvSpPr/>
              <p:nvPr>
                <p:custDataLst>
                  <p:tags r:id="rId102"/>
                </p:custDataLst>
              </p:nvPr>
            </p:nvSpPr>
            <p:spPr>
              <a:xfrm>
                <a:off x="2253" y="1766"/>
                <a:ext cx="27" cy="41"/>
              </a:xfrm>
              <a:custGeom>
                <a:avLst/>
                <a:gdLst>
                  <a:gd name="txL" fmla="*/ 0 w 27"/>
                  <a:gd name="txT" fmla="*/ 0 h 41"/>
                  <a:gd name="txR" fmla="*/ 27 w 27"/>
                  <a:gd name="txB" fmla="*/ 41 h 41"/>
                </a:gdLst>
                <a:ahLst/>
                <a:cxnLst>
                  <a:cxn ang="0">
                    <a:pos x="10" y="3"/>
                  </a:cxn>
                  <a:cxn ang="0">
                    <a:pos x="10" y="0"/>
                  </a:cxn>
                  <a:cxn ang="0">
                    <a:pos x="7" y="0"/>
                  </a:cxn>
                  <a:cxn ang="0">
                    <a:pos x="5" y="0"/>
                  </a:cxn>
                  <a:cxn ang="0">
                    <a:pos x="2" y="0"/>
                  </a:cxn>
                  <a:cxn ang="0">
                    <a:pos x="0" y="3"/>
                  </a:cxn>
                  <a:cxn ang="0">
                    <a:pos x="0" y="5"/>
                  </a:cxn>
                  <a:cxn ang="0">
                    <a:pos x="17" y="39"/>
                  </a:cxn>
                  <a:cxn ang="0">
                    <a:pos x="20" y="41"/>
                  </a:cxn>
                  <a:cxn ang="0">
                    <a:pos x="22" y="41"/>
                  </a:cxn>
                  <a:cxn ang="0">
                    <a:pos x="25" y="41"/>
                  </a:cxn>
                  <a:cxn ang="0">
                    <a:pos x="27" y="41"/>
                  </a:cxn>
                  <a:cxn ang="0">
                    <a:pos x="27" y="39"/>
                  </a:cxn>
                  <a:cxn ang="0">
                    <a:pos x="27" y="37"/>
                  </a:cxn>
                  <a:cxn ang="0">
                    <a:pos x="10" y="3"/>
                  </a:cxn>
                </a:cxnLst>
                <a:rect l="txL" t="txT" r="txR" b="txB"/>
                <a:pathLst>
                  <a:path w="27" h="41">
                    <a:moveTo>
                      <a:pt x="10" y="3"/>
                    </a:moveTo>
                    <a:lnTo>
                      <a:pt x="10" y="0"/>
                    </a:lnTo>
                    <a:lnTo>
                      <a:pt x="7" y="0"/>
                    </a:lnTo>
                    <a:lnTo>
                      <a:pt x="5" y="0"/>
                    </a:lnTo>
                    <a:lnTo>
                      <a:pt x="2" y="0"/>
                    </a:lnTo>
                    <a:lnTo>
                      <a:pt x="0" y="3"/>
                    </a:lnTo>
                    <a:lnTo>
                      <a:pt x="0" y="5"/>
                    </a:lnTo>
                    <a:lnTo>
                      <a:pt x="17" y="39"/>
                    </a:lnTo>
                    <a:lnTo>
                      <a:pt x="20" y="41"/>
                    </a:lnTo>
                    <a:lnTo>
                      <a:pt x="22" y="41"/>
                    </a:lnTo>
                    <a:lnTo>
                      <a:pt x="25" y="41"/>
                    </a:lnTo>
                    <a:lnTo>
                      <a:pt x="27" y="41"/>
                    </a:lnTo>
                    <a:lnTo>
                      <a:pt x="27" y="39"/>
                    </a:lnTo>
                    <a:lnTo>
                      <a:pt x="27" y="37"/>
                    </a:lnTo>
                    <a:lnTo>
                      <a:pt x="10" y="3"/>
                    </a:lnTo>
                    <a:close/>
                  </a:path>
                </a:pathLst>
              </a:custGeom>
              <a:solidFill>
                <a:srgbClr val="000000">
                  <a:alpha val="100000"/>
                </a:srgbClr>
              </a:solidFill>
              <a:ln w="9525">
                <a:noFill/>
              </a:ln>
            </p:spPr>
            <p:txBody>
              <a:bodyPr/>
              <a:lstStyle/>
              <a:p>
                <a:endParaRPr lang="zh-CN" altLang="en-US"/>
              </a:p>
            </p:txBody>
          </p:sp>
          <p:sp>
            <p:nvSpPr>
              <p:cNvPr id="602385" name="Freeform 208"/>
              <p:cNvSpPr/>
              <p:nvPr>
                <p:custDataLst>
                  <p:tags r:id="rId103"/>
                </p:custDataLst>
              </p:nvPr>
            </p:nvSpPr>
            <p:spPr>
              <a:xfrm>
                <a:off x="2283" y="1823"/>
                <a:ext cx="22" cy="32"/>
              </a:xfrm>
              <a:custGeom>
                <a:avLst/>
                <a:gdLst>
                  <a:gd name="txL" fmla="*/ 0 w 22"/>
                  <a:gd name="txT" fmla="*/ 0 h 32"/>
                  <a:gd name="txR" fmla="*/ 22 w 22"/>
                  <a:gd name="txB" fmla="*/ 32 h 32"/>
                </a:gdLst>
                <a:ahLst/>
                <a:cxnLst>
                  <a:cxn ang="0">
                    <a:pos x="9" y="5"/>
                  </a:cxn>
                  <a:cxn ang="0">
                    <a:pos x="9" y="2"/>
                  </a:cxn>
                  <a:cxn ang="0">
                    <a:pos x="7" y="0"/>
                  </a:cxn>
                  <a:cxn ang="0">
                    <a:pos x="4" y="0"/>
                  </a:cxn>
                  <a:cxn ang="0">
                    <a:pos x="2" y="2"/>
                  </a:cxn>
                  <a:cxn ang="0">
                    <a:pos x="0" y="5"/>
                  </a:cxn>
                  <a:cxn ang="0">
                    <a:pos x="0" y="7"/>
                  </a:cxn>
                  <a:cxn ang="0">
                    <a:pos x="12" y="30"/>
                  </a:cxn>
                  <a:cxn ang="0">
                    <a:pos x="14" y="30"/>
                  </a:cxn>
                  <a:cxn ang="0">
                    <a:pos x="17" y="32"/>
                  </a:cxn>
                  <a:cxn ang="0">
                    <a:pos x="17" y="32"/>
                  </a:cxn>
                  <a:cxn ang="0">
                    <a:pos x="19" y="30"/>
                  </a:cxn>
                  <a:cxn ang="0">
                    <a:pos x="22" y="27"/>
                  </a:cxn>
                  <a:cxn ang="0">
                    <a:pos x="22" y="27"/>
                  </a:cxn>
                  <a:cxn ang="0">
                    <a:pos x="9" y="5"/>
                  </a:cxn>
                </a:cxnLst>
                <a:rect l="txL" t="txT" r="txR" b="txB"/>
                <a:pathLst>
                  <a:path w="22" h="32">
                    <a:moveTo>
                      <a:pt x="9" y="5"/>
                    </a:moveTo>
                    <a:lnTo>
                      <a:pt x="9" y="2"/>
                    </a:lnTo>
                    <a:lnTo>
                      <a:pt x="7" y="0"/>
                    </a:lnTo>
                    <a:lnTo>
                      <a:pt x="4" y="0"/>
                    </a:lnTo>
                    <a:lnTo>
                      <a:pt x="2" y="2"/>
                    </a:lnTo>
                    <a:lnTo>
                      <a:pt x="0" y="5"/>
                    </a:lnTo>
                    <a:lnTo>
                      <a:pt x="0" y="7"/>
                    </a:lnTo>
                    <a:lnTo>
                      <a:pt x="12" y="30"/>
                    </a:lnTo>
                    <a:lnTo>
                      <a:pt x="14" y="30"/>
                    </a:lnTo>
                    <a:lnTo>
                      <a:pt x="17" y="32"/>
                    </a:lnTo>
                    <a:lnTo>
                      <a:pt x="19" y="30"/>
                    </a:lnTo>
                    <a:lnTo>
                      <a:pt x="22" y="27"/>
                    </a:lnTo>
                    <a:lnTo>
                      <a:pt x="9" y="5"/>
                    </a:lnTo>
                    <a:close/>
                  </a:path>
                </a:pathLst>
              </a:custGeom>
              <a:solidFill>
                <a:srgbClr val="000000">
                  <a:alpha val="100000"/>
                </a:srgbClr>
              </a:solidFill>
              <a:ln w="9525">
                <a:noFill/>
              </a:ln>
            </p:spPr>
            <p:txBody>
              <a:bodyPr/>
              <a:lstStyle/>
              <a:p>
                <a:endParaRPr lang="zh-CN" altLang="en-US"/>
              </a:p>
            </p:txBody>
          </p:sp>
        </p:grpSp>
        <p:grpSp>
          <p:nvGrpSpPr>
            <p:cNvPr id="602251" name="Group 217"/>
            <p:cNvGrpSpPr/>
            <p:nvPr/>
          </p:nvGrpSpPr>
          <p:grpSpPr>
            <a:xfrm>
              <a:off x="2163" y="1594"/>
              <a:ext cx="386" cy="250"/>
              <a:chOff x="2163" y="1594"/>
              <a:chExt cx="386" cy="250"/>
            </a:xfrm>
          </p:grpSpPr>
          <p:sp>
            <p:nvSpPr>
              <p:cNvPr id="602374" name="Freeform 210"/>
              <p:cNvSpPr/>
              <p:nvPr>
                <p:custDataLst>
                  <p:tags r:id="rId92"/>
                </p:custDataLst>
              </p:nvPr>
            </p:nvSpPr>
            <p:spPr>
              <a:xfrm>
                <a:off x="2163" y="1594"/>
                <a:ext cx="42" cy="29"/>
              </a:xfrm>
              <a:custGeom>
                <a:avLst/>
                <a:gdLst>
                  <a:gd name="txL" fmla="*/ 0 w 42"/>
                  <a:gd name="txT" fmla="*/ 0 h 29"/>
                  <a:gd name="txR" fmla="*/ 42 w 42"/>
                  <a:gd name="txB" fmla="*/ 29 h 29"/>
                </a:gdLst>
                <a:ahLst/>
                <a:cxnLst>
                  <a:cxn ang="0">
                    <a:pos x="10" y="2"/>
                  </a:cxn>
                  <a:cxn ang="0">
                    <a:pos x="5" y="0"/>
                  </a:cxn>
                  <a:cxn ang="0">
                    <a:pos x="5" y="0"/>
                  </a:cxn>
                  <a:cxn ang="0">
                    <a:pos x="3" y="2"/>
                  </a:cxn>
                  <a:cxn ang="0">
                    <a:pos x="0" y="4"/>
                  </a:cxn>
                  <a:cxn ang="0">
                    <a:pos x="0" y="4"/>
                  </a:cxn>
                  <a:cxn ang="0">
                    <a:pos x="3" y="9"/>
                  </a:cxn>
                  <a:cxn ang="0">
                    <a:pos x="35" y="29"/>
                  </a:cxn>
                  <a:cxn ang="0">
                    <a:pos x="37" y="29"/>
                  </a:cxn>
                  <a:cxn ang="0">
                    <a:pos x="40" y="29"/>
                  </a:cxn>
                  <a:cxn ang="0">
                    <a:pos x="42" y="29"/>
                  </a:cxn>
                  <a:cxn ang="0">
                    <a:pos x="42" y="27"/>
                  </a:cxn>
                  <a:cxn ang="0">
                    <a:pos x="42" y="25"/>
                  </a:cxn>
                  <a:cxn ang="0">
                    <a:pos x="42" y="23"/>
                  </a:cxn>
                  <a:cxn ang="0">
                    <a:pos x="10" y="2"/>
                  </a:cxn>
                </a:cxnLst>
                <a:rect l="txL" t="txT" r="txR" b="txB"/>
                <a:pathLst>
                  <a:path w="42" h="29">
                    <a:moveTo>
                      <a:pt x="10" y="2"/>
                    </a:moveTo>
                    <a:lnTo>
                      <a:pt x="5" y="0"/>
                    </a:lnTo>
                    <a:lnTo>
                      <a:pt x="3" y="2"/>
                    </a:lnTo>
                    <a:lnTo>
                      <a:pt x="0" y="4"/>
                    </a:lnTo>
                    <a:lnTo>
                      <a:pt x="3" y="9"/>
                    </a:lnTo>
                    <a:lnTo>
                      <a:pt x="35" y="29"/>
                    </a:lnTo>
                    <a:lnTo>
                      <a:pt x="37" y="29"/>
                    </a:lnTo>
                    <a:lnTo>
                      <a:pt x="40" y="29"/>
                    </a:lnTo>
                    <a:lnTo>
                      <a:pt x="42" y="29"/>
                    </a:lnTo>
                    <a:lnTo>
                      <a:pt x="42" y="27"/>
                    </a:lnTo>
                    <a:lnTo>
                      <a:pt x="42" y="25"/>
                    </a:lnTo>
                    <a:lnTo>
                      <a:pt x="42" y="23"/>
                    </a:lnTo>
                    <a:lnTo>
                      <a:pt x="10" y="2"/>
                    </a:lnTo>
                    <a:close/>
                  </a:path>
                </a:pathLst>
              </a:custGeom>
              <a:solidFill>
                <a:srgbClr val="000000">
                  <a:alpha val="100000"/>
                </a:srgbClr>
              </a:solidFill>
              <a:ln w="9525">
                <a:noFill/>
              </a:ln>
            </p:spPr>
            <p:txBody>
              <a:bodyPr/>
              <a:lstStyle/>
              <a:p>
                <a:endParaRPr lang="zh-CN" altLang="en-US"/>
              </a:p>
            </p:txBody>
          </p:sp>
          <p:sp>
            <p:nvSpPr>
              <p:cNvPr id="602375" name="Freeform 211"/>
              <p:cNvSpPr/>
              <p:nvPr>
                <p:custDataLst>
                  <p:tags r:id="rId93"/>
                </p:custDataLst>
              </p:nvPr>
            </p:nvSpPr>
            <p:spPr>
              <a:xfrm>
                <a:off x="2220" y="1630"/>
                <a:ext cx="43" cy="30"/>
              </a:xfrm>
              <a:custGeom>
                <a:avLst/>
                <a:gdLst>
                  <a:gd name="txL" fmla="*/ 0 w 43"/>
                  <a:gd name="txT" fmla="*/ 0 h 30"/>
                  <a:gd name="txR" fmla="*/ 43 w 43"/>
                  <a:gd name="txB" fmla="*/ 30 h 30"/>
                </a:gdLst>
                <a:ahLst/>
                <a:cxnLst>
                  <a:cxn ang="0">
                    <a:pos x="8" y="2"/>
                  </a:cxn>
                  <a:cxn ang="0">
                    <a:pos x="5" y="0"/>
                  </a:cxn>
                  <a:cxn ang="0">
                    <a:pos x="3" y="0"/>
                  </a:cxn>
                  <a:cxn ang="0">
                    <a:pos x="0" y="2"/>
                  </a:cxn>
                  <a:cxn ang="0">
                    <a:pos x="0" y="5"/>
                  </a:cxn>
                  <a:cxn ang="0">
                    <a:pos x="0" y="7"/>
                  </a:cxn>
                  <a:cxn ang="0">
                    <a:pos x="0" y="9"/>
                  </a:cxn>
                  <a:cxn ang="0">
                    <a:pos x="35" y="30"/>
                  </a:cxn>
                  <a:cxn ang="0">
                    <a:pos x="38" y="30"/>
                  </a:cxn>
                  <a:cxn ang="0">
                    <a:pos x="40" y="30"/>
                  </a:cxn>
                  <a:cxn ang="0">
                    <a:pos x="43" y="30"/>
                  </a:cxn>
                  <a:cxn ang="0">
                    <a:pos x="43" y="27"/>
                  </a:cxn>
                  <a:cxn ang="0">
                    <a:pos x="43" y="25"/>
                  </a:cxn>
                  <a:cxn ang="0">
                    <a:pos x="43" y="23"/>
                  </a:cxn>
                  <a:cxn ang="0">
                    <a:pos x="8" y="2"/>
                  </a:cxn>
                </a:cxnLst>
                <a:rect l="txL" t="txT" r="txR" b="txB"/>
                <a:pathLst>
                  <a:path w="43" h="30">
                    <a:moveTo>
                      <a:pt x="8" y="2"/>
                    </a:moveTo>
                    <a:lnTo>
                      <a:pt x="5" y="0"/>
                    </a:lnTo>
                    <a:lnTo>
                      <a:pt x="3" y="0"/>
                    </a:lnTo>
                    <a:lnTo>
                      <a:pt x="0" y="2"/>
                    </a:lnTo>
                    <a:lnTo>
                      <a:pt x="0" y="5"/>
                    </a:lnTo>
                    <a:lnTo>
                      <a:pt x="0" y="7"/>
                    </a:lnTo>
                    <a:lnTo>
                      <a:pt x="0" y="9"/>
                    </a:lnTo>
                    <a:lnTo>
                      <a:pt x="35" y="30"/>
                    </a:lnTo>
                    <a:lnTo>
                      <a:pt x="38" y="30"/>
                    </a:lnTo>
                    <a:lnTo>
                      <a:pt x="40" y="30"/>
                    </a:lnTo>
                    <a:lnTo>
                      <a:pt x="43" y="30"/>
                    </a:lnTo>
                    <a:lnTo>
                      <a:pt x="43" y="27"/>
                    </a:lnTo>
                    <a:lnTo>
                      <a:pt x="43" y="25"/>
                    </a:lnTo>
                    <a:lnTo>
                      <a:pt x="43" y="23"/>
                    </a:lnTo>
                    <a:lnTo>
                      <a:pt x="8" y="2"/>
                    </a:lnTo>
                    <a:close/>
                  </a:path>
                </a:pathLst>
              </a:custGeom>
              <a:solidFill>
                <a:srgbClr val="000000">
                  <a:alpha val="100000"/>
                </a:srgbClr>
              </a:solidFill>
              <a:ln w="9525">
                <a:noFill/>
              </a:ln>
            </p:spPr>
            <p:txBody>
              <a:bodyPr/>
              <a:lstStyle/>
              <a:p>
                <a:endParaRPr lang="zh-CN" altLang="en-US"/>
              </a:p>
            </p:txBody>
          </p:sp>
          <p:sp>
            <p:nvSpPr>
              <p:cNvPr id="602376" name="Freeform 212"/>
              <p:cNvSpPr/>
              <p:nvPr>
                <p:custDataLst>
                  <p:tags r:id="rId94"/>
                </p:custDataLst>
              </p:nvPr>
            </p:nvSpPr>
            <p:spPr>
              <a:xfrm>
                <a:off x="2278" y="1667"/>
                <a:ext cx="42" cy="29"/>
              </a:xfrm>
              <a:custGeom>
                <a:avLst/>
                <a:gdLst>
                  <a:gd name="txL" fmla="*/ 0 w 42"/>
                  <a:gd name="txT" fmla="*/ 0 h 29"/>
                  <a:gd name="txR" fmla="*/ 42 w 42"/>
                  <a:gd name="txB" fmla="*/ 29 h 29"/>
                </a:gdLst>
                <a:ahLst/>
                <a:cxnLst>
                  <a:cxn ang="0">
                    <a:pos x="7" y="2"/>
                  </a:cxn>
                  <a:cxn ang="0">
                    <a:pos x="5" y="0"/>
                  </a:cxn>
                  <a:cxn ang="0">
                    <a:pos x="2" y="0"/>
                  </a:cxn>
                  <a:cxn ang="0">
                    <a:pos x="0" y="2"/>
                  </a:cxn>
                  <a:cxn ang="0">
                    <a:pos x="0" y="4"/>
                  </a:cxn>
                  <a:cxn ang="0">
                    <a:pos x="0" y="6"/>
                  </a:cxn>
                  <a:cxn ang="0">
                    <a:pos x="0" y="9"/>
                  </a:cxn>
                  <a:cxn ang="0">
                    <a:pos x="32" y="29"/>
                  </a:cxn>
                  <a:cxn ang="0">
                    <a:pos x="34" y="29"/>
                  </a:cxn>
                  <a:cxn ang="0">
                    <a:pos x="37" y="29"/>
                  </a:cxn>
                  <a:cxn ang="0">
                    <a:pos x="39" y="29"/>
                  </a:cxn>
                  <a:cxn ang="0">
                    <a:pos x="42" y="27"/>
                  </a:cxn>
                  <a:cxn ang="0">
                    <a:pos x="42" y="25"/>
                  </a:cxn>
                  <a:cxn ang="0">
                    <a:pos x="39" y="22"/>
                  </a:cxn>
                  <a:cxn ang="0">
                    <a:pos x="7" y="2"/>
                  </a:cxn>
                </a:cxnLst>
                <a:rect l="txL" t="txT" r="txR" b="txB"/>
                <a:pathLst>
                  <a:path w="42" h="29">
                    <a:moveTo>
                      <a:pt x="7" y="2"/>
                    </a:moveTo>
                    <a:lnTo>
                      <a:pt x="5" y="0"/>
                    </a:lnTo>
                    <a:lnTo>
                      <a:pt x="2" y="0"/>
                    </a:lnTo>
                    <a:lnTo>
                      <a:pt x="0" y="2"/>
                    </a:lnTo>
                    <a:lnTo>
                      <a:pt x="0" y="4"/>
                    </a:lnTo>
                    <a:lnTo>
                      <a:pt x="0" y="6"/>
                    </a:lnTo>
                    <a:lnTo>
                      <a:pt x="0" y="9"/>
                    </a:lnTo>
                    <a:lnTo>
                      <a:pt x="32" y="29"/>
                    </a:lnTo>
                    <a:lnTo>
                      <a:pt x="34" y="29"/>
                    </a:lnTo>
                    <a:lnTo>
                      <a:pt x="37" y="29"/>
                    </a:lnTo>
                    <a:lnTo>
                      <a:pt x="39" y="29"/>
                    </a:lnTo>
                    <a:lnTo>
                      <a:pt x="42" y="27"/>
                    </a:lnTo>
                    <a:lnTo>
                      <a:pt x="42" y="25"/>
                    </a:lnTo>
                    <a:lnTo>
                      <a:pt x="39" y="22"/>
                    </a:lnTo>
                    <a:lnTo>
                      <a:pt x="7" y="2"/>
                    </a:lnTo>
                    <a:close/>
                  </a:path>
                </a:pathLst>
              </a:custGeom>
              <a:solidFill>
                <a:srgbClr val="000000">
                  <a:alpha val="100000"/>
                </a:srgbClr>
              </a:solidFill>
              <a:ln w="9525">
                <a:noFill/>
              </a:ln>
            </p:spPr>
            <p:txBody>
              <a:bodyPr/>
              <a:lstStyle/>
              <a:p>
                <a:endParaRPr lang="zh-CN" altLang="en-US"/>
              </a:p>
            </p:txBody>
          </p:sp>
          <p:sp>
            <p:nvSpPr>
              <p:cNvPr id="602377" name="Freeform 213"/>
              <p:cNvSpPr/>
              <p:nvPr>
                <p:custDataLst>
                  <p:tags r:id="rId95"/>
                </p:custDataLst>
              </p:nvPr>
            </p:nvSpPr>
            <p:spPr>
              <a:xfrm>
                <a:off x="2335" y="1703"/>
                <a:ext cx="42" cy="29"/>
              </a:xfrm>
              <a:custGeom>
                <a:avLst/>
                <a:gdLst>
                  <a:gd name="txL" fmla="*/ 0 w 42"/>
                  <a:gd name="txT" fmla="*/ 0 h 29"/>
                  <a:gd name="txR" fmla="*/ 42 w 42"/>
                  <a:gd name="txB" fmla="*/ 29 h 29"/>
                </a:gdLst>
                <a:ahLst/>
                <a:cxnLst>
                  <a:cxn ang="0">
                    <a:pos x="7" y="2"/>
                  </a:cxn>
                  <a:cxn ang="0">
                    <a:pos x="5" y="0"/>
                  </a:cxn>
                  <a:cxn ang="0">
                    <a:pos x="2" y="0"/>
                  </a:cxn>
                  <a:cxn ang="0">
                    <a:pos x="0" y="2"/>
                  </a:cxn>
                  <a:cxn ang="0">
                    <a:pos x="0" y="4"/>
                  </a:cxn>
                  <a:cxn ang="0">
                    <a:pos x="0" y="7"/>
                  </a:cxn>
                  <a:cxn ang="0">
                    <a:pos x="0" y="9"/>
                  </a:cxn>
                  <a:cxn ang="0">
                    <a:pos x="32" y="29"/>
                  </a:cxn>
                  <a:cxn ang="0">
                    <a:pos x="35" y="29"/>
                  </a:cxn>
                  <a:cxn ang="0">
                    <a:pos x="37" y="29"/>
                  </a:cxn>
                  <a:cxn ang="0">
                    <a:pos x="40" y="29"/>
                  </a:cxn>
                  <a:cxn ang="0">
                    <a:pos x="42" y="27"/>
                  </a:cxn>
                  <a:cxn ang="0">
                    <a:pos x="42" y="25"/>
                  </a:cxn>
                  <a:cxn ang="0">
                    <a:pos x="40" y="23"/>
                  </a:cxn>
                  <a:cxn ang="0">
                    <a:pos x="7" y="2"/>
                  </a:cxn>
                </a:cxnLst>
                <a:rect l="txL" t="txT" r="txR" b="txB"/>
                <a:pathLst>
                  <a:path w="42" h="29">
                    <a:moveTo>
                      <a:pt x="7" y="2"/>
                    </a:moveTo>
                    <a:lnTo>
                      <a:pt x="5" y="0"/>
                    </a:lnTo>
                    <a:lnTo>
                      <a:pt x="2" y="0"/>
                    </a:lnTo>
                    <a:lnTo>
                      <a:pt x="0" y="2"/>
                    </a:lnTo>
                    <a:lnTo>
                      <a:pt x="0" y="4"/>
                    </a:lnTo>
                    <a:lnTo>
                      <a:pt x="0" y="7"/>
                    </a:lnTo>
                    <a:lnTo>
                      <a:pt x="0" y="9"/>
                    </a:lnTo>
                    <a:lnTo>
                      <a:pt x="32" y="29"/>
                    </a:lnTo>
                    <a:lnTo>
                      <a:pt x="35" y="29"/>
                    </a:lnTo>
                    <a:lnTo>
                      <a:pt x="37" y="29"/>
                    </a:lnTo>
                    <a:lnTo>
                      <a:pt x="40" y="29"/>
                    </a:lnTo>
                    <a:lnTo>
                      <a:pt x="42" y="27"/>
                    </a:lnTo>
                    <a:lnTo>
                      <a:pt x="42" y="25"/>
                    </a:lnTo>
                    <a:lnTo>
                      <a:pt x="40" y="23"/>
                    </a:lnTo>
                    <a:lnTo>
                      <a:pt x="7" y="2"/>
                    </a:lnTo>
                    <a:close/>
                  </a:path>
                </a:pathLst>
              </a:custGeom>
              <a:solidFill>
                <a:srgbClr val="000000">
                  <a:alpha val="100000"/>
                </a:srgbClr>
              </a:solidFill>
              <a:ln w="9525">
                <a:noFill/>
              </a:ln>
            </p:spPr>
            <p:txBody>
              <a:bodyPr/>
              <a:lstStyle/>
              <a:p>
                <a:endParaRPr lang="zh-CN" altLang="en-US"/>
              </a:p>
            </p:txBody>
          </p:sp>
          <p:sp>
            <p:nvSpPr>
              <p:cNvPr id="602378" name="Freeform 214"/>
              <p:cNvSpPr/>
              <p:nvPr>
                <p:custDataLst>
                  <p:tags r:id="rId96"/>
                </p:custDataLst>
              </p:nvPr>
            </p:nvSpPr>
            <p:spPr>
              <a:xfrm>
                <a:off x="2392" y="1739"/>
                <a:ext cx="42" cy="32"/>
              </a:xfrm>
              <a:custGeom>
                <a:avLst/>
                <a:gdLst>
                  <a:gd name="txL" fmla="*/ 0 w 42"/>
                  <a:gd name="txT" fmla="*/ 0 h 32"/>
                  <a:gd name="txR" fmla="*/ 42 w 42"/>
                  <a:gd name="txB" fmla="*/ 32 h 32"/>
                </a:gdLst>
                <a:ahLst/>
                <a:cxnLst>
                  <a:cxn ang="0">
                    <a:pos x="7" y="2"/>
                  </a:cxn>
                  <a:cxn ang="0">
                    <a:pos x="5" y="0"/>
                  </a:cxn>
                  <a:cxn ang="0">
                    <a:pos x="2" y="0"/>
                  </a:cxn>
                  <a:cxn ang="0">
                    <a:pos x="0" y="2"/>
                  </a:cxn>
                  <a:cxn ang="0">
                    <a:pos x="0" y="5"/>
                  </a:cxn>
                  <a:cxn ang="0">
                    <a:pos x="0" y="7"/>
                  </a:cxn>
                  <a:cxn ang="0">
                    <a:pos x="0" y="9"/>
                  </a:cxn>
                  <a:cxn ang="0">
                    <a:pos x="32" y="30"/>
                  </a:cxn>
                  <a:cxn ang="0">
                    <a:pos x="35" y="32"/>
                  </a:cxn>
                  <a:cxn ang="0">
                    <a:pos x="37" y="32"/>
                  </a:cxn>
                  <a:cxn ang="0">
                    <a:pos x="40" y="30"/>
                  </a:cxn>
                  <a:cxn ang="0">
                    <a:pos x="42" y="27"/>
                  </a:cxn>
                  <a:cxn ang="0">
                    <a:pos x="42" y="25"/>
                  </a:cxn>
                  <a:cxn ang="0">
                    <a:pos x="40" y="23"/>
                  </a:cxn>
                  <a:cxn ang="0">
                    <a:pos x="7" y="2"/>
                  </a:cxn>
                </a:cxnLst>
                <a:rect l="txL" t="txT" r="txR" b="txB"/>
                <a:pathLst>
                  <a:path w="42" h="32">
                    <a:moveTo>
                      <a:pt x="7" y="2"/>
                    </a:moveTo>
                    <a:lnTo>
                      <a:pt x="5" y="0"/>
                    </a:lnTo>
                    <a:lnTo>
                      <a:pt x="2" y="0"/>
                    </a:lnTo>
                    <a:lnTo>
                      <a:pt x="0" y="2"/>
                    </a:lnTo>
                    <a:lnTo>
                      <a:pt x="0" y="5"/>
                    </a:lnTo>
                    <a:lnTo>
                      <a:pt x="0" y="7"/>
                    </a:lnTo>
                    <a:lnTo>
                      <a:pt x="0" y="9"/>
                    </a:lnTo>
                    <a:lnTo>
                      <a:pt x="32" y="30"/>
                    </a:lnTo>
                    <a:lnTo>
                      <a:pt x="35" y="32"/>
                    </a:lnTo>
                    <a:lnTo>
                      <a:pt x="37" y="32"/>
                    </a:lnTo>
                    <a:lnTo>
                      <a:pt x="40" y="30"/>
                    </a:lnTo>
                    <a:lnTo>
                      <a:pt x="42" y="27"/>
                    </a:lnTo>
                    <a:lnTo>
                      <a:pt x="42" y="25"/>
                    </a:lnTo>
                    <a:lnTo>
                      <a:pt x="40" y="23"/>
                    </a:lnTo>
                    <a:lnTo>
                      <a:pt x="7" y="2"/>
                    </a:lnTo>
                    <a:close/>
                  </a:path>
                </a:pathLst>
              </a:custGeom>
              <a:solidFill>
                <a:srgbClr val="000000">
                  <a:alpha val="100000"/>
                </a:srgbClr>
              </a:solidFill>
              <a:ln w="9525">
                <a:noFill/>
              </a:ln>
            </p:spPr>
            <p:txBody>
              <a:bodyPr/>
              <a:lstStyle/>
              <a:p>
                <a:endParaRPr lang="zh-CN" altLang="en-US"/>
              </a:p>
            </p:txBody>
          </p:sp>
          <p:sp>
            <p:nvSpPr>
              <p:cNvPr id="602379" name="Freeform 215"/>
              <p:cNvSpPr/>
              <p:nvPr>
                <p:custDataLst>
                  <p:tags r:id="rId97"/>
                </p:custDataLst>
              </p:nvPr>
            </p:nvSpPr>
            <p:spPr>
              <a:xfrm>
                <a:off x="2449" y="1776"/>
                <a:ext cx="43" cy="31"/>
              </a:xfrm>
              <a:custGeom>
                <a:avLst/>
                <a:gdLst>
                  <a:gd name="txL" fmla="*/ 0 w 43"/>
                  <a:gd name="txT" fmla="*/ 0 h 31"/>
                  <a:gd name="txR" fmla="*/ 43 w 43"/>
                  <a:gd name="txB" fmla="*/ 31 h 31"/>
                </a:gdLst>
                <a:ahLst/>
                <a:cxnLst>
                  <a:cxn ang="0">
                    <a:pos x="8" y="2"/>
                  </a:cxn>
                  <a:cxn ang="0">
                    <a:pos x="5" y="0"/>
                  </a:cxn>
                  <a:cxn ang="0">
                    <a:pos x="3" y="0"/>
                  </a:cxn>
                  <a:cxn ang="0">
                    <a:pos x="0" y="2"/>
                  </a:cxn>
                  <a:cxn ang="0">
                    <a:pos x="0" y="4"/>
                  </a:cxn>
                  <a:cxn ang="0">
                    <a:pos x="0" y="6"/>
                  </a:cxn>
                  <a:cxn ang="0">
                    <a:pos x="0" y="9"/>
                  </a:cxn>
                  <a:cxn ang="0">
                    <a:pos x="33" y="29"/>
                  </a:cxn>
                  <a:cxn ang="0">
                    <a:pos x="35" y="31"/>
                  </a:cxn>
                  <a:cxn ang="0">
                    <a:pos x="38" y="31"/>
                  </a:cxn>
                  <a:cxn ang="0">
                    <a:pos x="40" y="29"/>
                  </a:cxn>
                  <a:cxn ang="0">
                    <a:pos x="43" y="27"/>
                  </a:cxn>
                  <a:cxn ang="0">
                    <a:pos x="43" y="24"/>
                  </a:cxn>
                  <a:cxn ang="0">
                    <a:pos x="40" y="22"/>
                  </a:cxn>
                  <a:cxn ang="0">
                    <a:pos x="8" y="2"/>
                  </a:cxn>
                </a:cxnLst>
                <a:rect l="txL" t="txT" r="txR" b="txB"/>
                <a:pathLst>
                  <a:path w="43" h="31">
                    <a:moveTo>
                      <a:pt x="8" y="2"/>
                    </a:moveTo>
                    <a:lnTo>
                      <a:pt x="5" y="0"/>
                    </a:lnTo>
                    <a:lnTo>
                      <a:pt x="3" y="0"/>
                    </a:lnTo>
                    <a:lnTo>
                      <a:pt x="0" y="2"/>
                    </a:lnTo>
                    <a:lnTo>
                      <a:pt x="0" y="4"/>
                    </a:lnTo>
                    <a:lnTo>
                      <a:pt x="0" y="6"/>
                    </a:lnTo>
                    <a:lnTo>
                      <a:pt x="0" y="9"/>
                    </a:lnTo>
                    <a:lnTo>
                      <a:pt x="33" y="29"/>
                    </a:lnTo>
                    <a:lnTo>
                      <a:pt x="35" y="31"/>
                    </a:lnTo>
                    <a:lnTo>
                      <a:pt x="38" y="31"/>
                    </a:lnTo>
                    <a:lnTo>
                      <a:pt x="40" y="29"/>
                    </a:lnTo>
                    <a:lnTo>
                      <a:pt x="43" y="27"/>
                    </a:lnTo>
                    <a:lnTo>
                      <a:pt x="43" y="24"/>
                    </a:lnTo>
                    <a:lnTo>
                      <a:pt x="40" y="22"/>
                    </a:lnTo>
                    <a:lnTo>
                      <a:pt x="8" y="2"/>
                    </a:lnTo>
                    <a:close/>
                  </a:path>
                </a:pathLst>
              </a:custGeom>
              <a:solidFill>
                <a:srgbClr val="000000">
                  <a:alpha val="100000"/>
                </a:srgbClr>
              </a:solidFill>
              <a:ln w="9525">
                <a:noFill/>
              </a:ln>
            </p:spPr>
            <p:txBody>
              <a:bodyPr/>
              <a:lstStyle/>
              <a:p>
                <a:endParaRPr lang="zh-CN" altLang="en-US"/>
              </a:p>
            </p:txBody>
          </p:sp>
          <p:sp>
            <p:nvSpPr>
              <p:cNvPr id="602380" name="Freeform 216"/>
              <p:cNvSpPr/>
              <p:nvPr>
                <p:custDataLst>
                  <p:tags r:id="rId98"/>
                </p:custDataLst>
              </p:nvPr>
            </p:nvSpPr>
            <p:spPr>
              <a:xfrm>
                <a:off x="2504" y="1814"/>
                <a:ext cx="45" cy="30"/>
              </a:xfrm>
              <a:custGeom>
                <a:avLst/>
                <a:gdLst>
                  <a:gd name="txL" fmla="*/ 0 w 45"/>
                  <a:gd name="txT" fmla="*/ 0 h 30"/>
                  <a:gd name="txR" fmla="*/ 45 w 45"/>
                  <a:gd name="txB" fmla="*/ 30 h 30"/>
                </a:gdLst>
                <a:ahLst/>
                <a:cxnLst>
                  <a:cxn ang="0">
                    <a:pos x="10" y="0"/>
                  </a:cxn>
                  <a:cxn ang="0">
                    <a:pos x="7" y="0"/>
                  </a:cxn>
                  <a:cxn ang="0">
                    <a:pos x="5" y="0"/>
                  </a:cxn>
                  <a:cxn ang="0">
                    <a:pos x="2" y="0"/>
                  </a:cxn>
                  <a:cxn ang="0">
                    <a:pos x="0" y="2"/>
                  </a:cxn>
                  <a:cxn ang="0">
                    <a:pos x="0" y="5"/>
                  </a:cxn>
                  <a:cxn ang="0">
                    <a:pos x="2" y="7"/>
                  </a:cxn>
                  <a:cxn ang="0">
                    <a:pos x="35" y="27"/>
                  </a:cxn>
                  <a:cxn ang="0">
                    <a:pos x="37" y="30"/>
                  </a:cxn>
                  <a:cxn ang="0">
                    <a:pos x="40" y="30"/>
                  </a:cxn>
                  <a:cxn ang="0">
                    <a:pos x="42" y="27"/>
                  </a:cxn>
                  <a:cxn ang="0">
                    <a:pos x="45" y="25"/>
                  </a:cxn>
                  <a:cxn ang="0">
                    <a:pos x="45" y="23"/>
                  </a:cxn>
                  <a:cxn ang="0">
                    <a:pos x="42" y="21"/>
                  </a:cxn>
                  <a:cxn ang="0">
                    <a:pos x="10" y="0"/>
                  </a:cxn>
                </a:cxnLst>
                <a:rect l="txL" t="txT" r="txR" b="txB"/>
                <a:pathLst>
                  <a:path w="45" h="30">
                    <a:moveTo>
                      <a:pt x="10" y="0"/>
                    </a:moveTo>
                    <a:lnTo>
                      <a:pt x="7" y="0"/>
                    </a:lnTo>
                    <a:lnTo>
                      <a:pt x="5" y="0"/>
                    </a:lnTo>
                    <a:lnTo>
                      <a:pt x="2" y="0"/>
                    </a:lnTo>
                    <a:lnTo>
                      <a:pt x="0" y="2"/>
                    </a:lnTo>
                    <a:lnTo>
                      <a:pt x="0" y="5"/>
                    </a:lnTo>
                    <a:lnTo>
                      <a:pt x="2" y="7"/>
                    </a:lnTo>
                    <a:lnTo>
                      <a:pt x="35" y="27"/>
                    </a:lnTo>
                    <a:lnTo>
                      <a:pt x="37" y="30"/>
                    </a:lnTo>
                    <a:lnTo>
                      <a:pt x="40" y="30"/>
                    </a:lnTo>
                    <a:lnTo>
                      <a:pt x="42" y="27"/>
                    </a:lnTo>
                    <a:lnTo>
                      <a:pt x="45" y="25"/>
                    </a:lnTo>
                    <a:lnTo>
                      <a:pt x="45" y="23"/>
                    </a:lnTo>
                    <a:lnTo>
                      <a:pt x="42" y="21"/>
                    </a:lnTo>
                    <a:lnTo>
                      <a:pt x="10" y="0"/>
                    </a:lnTo>
                    <a:close/>
                  </a:path>
                </a:pathLst>
              </a:custGeom>
              <a:solidFill>
                <a:srgbClr val="000000">
                  <a:alpha val="100000"/>
                </a:srgbClr>
              </a:solidFill>
              <a:ln w="9525">
                <a:noFill/>
              </a:ln>
            </p:spPr>
            <p:txBody>
              <a:bodyPr/>
              <a:lstStyle/>
              <a:p>
                <a:endParaRPr lang="zh-CN" altLang="en-US"/>
              </a:p>
            </p:txBody>
          </p:sp>
        </p:grpSp>
        <p:sp>
          <p:nvSpPr>
            <p:cNvPr id="602252" name="Rectangle 218"/>
            <p:cNvSpPr/>
            <p:nvPr>
              <p:custDataLst>
                <p:tags r:id="rId55"/>
              </p:custDataLst>
            </p:nvPr>
          </p:nvSpPr>
          <p:spPr>
            <a:xfrm>
              <a:off x="86" y="3201"/>
              <a:ext cx="537" cy="425"/>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53" name="Rectangle 219"/>
            <p:cNvSpPr/>
            <p:nvPr/>
          </p:nvSpPr>
          <p:spPr>
            <a:xfrm>
              <a:off x="203" y="3269"/>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路径</a:t>
              </a:r>
            </a:p>
          </p:txBody>
        </p:sp>
        <p:sp>
          <p:nvSpPr>
            <p:cNvPr id="602254" name="Rectangle 220"/>
            <p:cNvSpPr/>
            <p:nvPr/>
          </p:nvSpPr>
          <p:spPr>
            <a:xfrm>
              <a:off x="466" y="3265"/>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55" name="Rectangle 221"/>
            <p:cNvSpPr/>
            <p:nvPr/>
          </p:nvSpPr>
          <p:spPr>
            <a:xfrm>
              <a:off x="501" y="326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56" name="Rectangle 222"/>
            <p:cNvSpPr/>
            <p:nvPr/>
          </p:nvSpPr>
          <p:spPr>
            <a:xfrm>
              <a:off x="352" y="3440"/>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57" name="Rectangle 223"/>
            <p:cNvSpPr/>
            <p:nvPr>
              <p:custDataLst>
                <p:tags r:id="rId56"/>
              </p:custDataLst>
            </p:nvPr>
          </p:nvSpPr>
          <p:spPr>
            <a:xfrm>
              <a:off x="693" y="3190"/>
              <a:ext cx="55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58" name="Rectangle 224"/>
            <p:cNvSpPr/>
            <p:nvPr/>
          </p:nvSpPr>
          <p:spPr>
            <a:xfrm>
              <a:off x="820" y="3258"/>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路径</a:t>
              </a:r>
            </a:p>
          </p:txBody>
        </p:sp>
        <p:sp>
          <p:nvSpPr>
            <p:cNvPr id="602259" name="Rectangle 225"/>
            <p:cNvSpPr/>
            <p:nvPr/>
          </p:nvSpPr>
          <p:spPr>
            <a:xfrm>
              <a:off x="1083" y="3253"/>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60" name="Rectangle 226"/>
            <p:cNvSpPr/>
            <p:nvPr/>
          </p:nvSpPr>
          <p:spPr>
            <a:xfrm>
              <a:off x="1118" y="325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61" name="Rectangle 227"/>
            <p:cNvSpPr/>
            <p:nvPr>
              <p:custDataLst>
                <p:tags r:id="rId57"/>
              </p:custDataLst>
            </p:nvPr>
          </p:nvSpPr>
          <p:spPr>
            <a:xfrm>
              <a:off x="1317" y="3190"/>
              <a:ext cx="55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62" name="Rectangle 228"/>
            <p:cNvSpPr/>
            <p:nvPr/>
          </p:nvSpPr>
          <p:spPr>
            <a:xfrm>
              <a:off x="1444" y="3258"/>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路径</a:t>
              </a:r>
            </a:p>
          </p:txBody>
        </p:sp>
        <p:sp>
          <p:nvSpPr>
            <p:cNvPr id="602263" name="Rectangle 229"/>
            <p:cNvSpPr/>
            <p:nvPr/>
          </p:nvSpPr>
          <p:spPr>
            <a:xfrm>
              <a:off x="1708" y="3253"/>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64" name="Rectangle 230"/>
            <p:cNvSpPr/>
            <p:nvPr/>
          </p:nvSpPr>
          <p:spPr>
            <a:xfrm>
              <a:off x="1743" y="325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65" name="Rectangle 231"/>
            <p:cNvSpPr/>
            <p:nvPr>
              <p:custDataLst>
                <p:tags r:id="rId58"/>
              </p:custDataLst>
            </p:nvPr>
          </p:nvSpPr>
          <p:spPr>
            <a:xfrm>
              <a:off x="1942" y="3190"/>
              <a:ext cx="55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66" name="Rectangle 232"/>
            <p:cNvSpPr/>
            <p:nvPr/>
          </p:nvSpPr>
          <p:spPr>
            <a:xfrm>
              <a:off x="2069" y="3258"/>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路径</a:t>
              </a:r>
            </a:p>
          </p:txBody>
        </p:sp>
        <p:sp>
          <p:nvSpPr>
            <p:cNvPr id="602267" name="Rectangle 233"/>
            <p:cNvSpPr/>
            <p:nvPr/>
          </p:nvSpPr>
          <p:spPr>
            <a:xfrm>
              <a:off x="2332" y="3253"/>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68" name="Rectangle 234"/>
            <p:cNvSpPr/>
            <p:nvPr/>
          </p:nvSpPr>
          <p:spPr>
            <a:xfrm>
              <a:off x="2367" y="325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69" name="Rectangle 235"/>
            <p:cNvSpPr/>
            <p:nvPr>
              <p:custDataLst>
                <p:tags r:id="rId59"/>
              </p:custDataLst>
            </p:nvPr>
          </p:nvSpPr>
          <p:spPr>
            <a:xfrm>
              <a:off x="620" y="3337"/>
              <a:ext cx="829" cy="221"/>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70" name="Rectangle 236"/>
            <p:cNvSpPr/>
            <p:nvPr/>
          </p:nvSpPr>
          <p:spPr>
            <a:xfrm>
              <a:off x="767" y="3399"/>
              <a:ext cx="480"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ABCEDA</a:t>
              </a:r>
            </a:p>
          </p:txBody>
        </p:sp>
        <p:sp>
          <p:nvSpPr>
            <p:cNvPr id="602271" name="Rectangle 237"/>
            <p:cNvSpPr/>
            <p:nvPr/>
          </p:nvSpPr>
          <p:spPr>
            <a:xfrm>
              <a:off x="1302" y="339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72" name="Rectangle 238"/>
            <p:cNvSpPr/>
            <p:nvPr>
              <p:custDataLst>
                <p:tags r:id="rId60"/>
              </p:custDataLst>
            </p:nvPr>
          </p:nvSpPr>
          <p:spPr>
            <a:xfrm>
              <a:off x="1335" y="3337"/>
              <a:ext cx="734" cy="221"/>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73" name="Rectangle 239"/>
            <p:cNvSpPr/>
            <p:nvPr/>
          </p:nvSpPr>
          <p:spPr>
            <a:xfrm>
              <a:off x="1479" y="3399"/>
              <a:ext cx="398"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ABDCE</a:t>
              </a:r>
            </a:p>
          </p:txBody>
        </p:sp>
        <p:sp>
          <p:nvSpPr>
            <p:cNvPr id="602274" name="Rectangle 240"/>
            <p:cNvSpPr/>
            <p:nvPr/>
          </p:nvSpPr>
          <p:spPr>
            <a:xfrm>
              <a:off x="1922" y="339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75" name="Rectangle 241"/>
            <p:cNvSpPr/>
            <p:nvPr>
              <p:custDataLst>
                <p:tags r:id="rId61"/>
              </p:custDataLst>
            </p:nvPr>
          </p:nvSpPr>
          <p:spPr>
            <a:xfrm>
              <a:off x="1869" y="3337"/>
              <a:ext cx="1003" cy="221"/>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76" name="Rectangle 242"/>
            <p:cNvSpPr/>
            <p:nvPr/>
          </p:nvSpPr>
          <p:spPr>
            <a:xfrm>
              <a:off x="2101" y="3399"/>
              <a:ext cx="160"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AB</a:t>
              </a:r>
            </a:p>
          </p:txBody>
        </p:sp>
        <p:sp>
          <p:nvSpPr>
            <p:cNvPr id="602277" name="Rectangle 243"/>
            <p:cNvSpPr/>
            <p:nvPr/>
          </p:nvSpPr>
          <p:spPr>
            <a:xfrm>
              <a:off x="2283" y="3399"/>
              <a:ext cx="322"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DECA</a:t>
              </a:r>
            </a:p>
          </p:txBody>
        </p:sp>
        <p:sp>
          <p:nvSpPr>
            <p:cNvPr id="602278" name="Rectangle 244"/>
            <p:cNvSpPr/>
            <p:nvPr/>
          </p:nvSpPr>
          <p:spPr>
            <a:xfrm>
              <a:off x="2636" y="339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79" name="Rectangle 245"/>
            <p:cNvSpPr/>
            <p:nvPr>
              <p:custDataLst>
                <p:tags r:id="rId62"/>
              </p:custDataLst>
            </p:nvPr>
          </p:nvSpPr>
          <p:spPr>
            <a:xfrm>
              <a:off x="620" y="3474"/>
              <a:ext cx="62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80" name="Rectangle 246"/>
            <p:cNvSpPr/>
            <p:nvPr/>
          </p:nvSpPr>
          <p:spPr>
            <a:xfrm>
              <a:off x="782" y="3542"/>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费用</a:t>
              </a:r>
            </a:p>
          </p:txBody>
        </p:sp>
        <p:sp>
          <p:nvSpPr>
            <p:cNvPr id="602281" name="Rectangle 247"/>
            <p:cNvSpPr/>
            <p:nvPr/>
          </p:nvSpPr>
          <p:spPr>
            <a:xfrm>
              <a:off x="1046" y="3537"/>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82" name="Rectangle 248"/>
            <p:cNvSpPr/>
            <p:nvPr/>
          </p:nvSpPr>
          <p:spPr>
            <a:xfrm>
              <a:off x="1081" y="3537"/>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83" name="Rectangle 249"/>
            <p:cNvSpPr/>
            <p:nvPr>
              <p:custDataLst>
                <p:tags r:id="rId63"/>
              </p:custDataLst>
            </p:nvPr>
          </p:nvSpPr>
          <p:spPr>
            <a:xfrm>
              <a:off x="68" y="3462"/>
              <a:ext cx="55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84" name="Rectangle 250"/>
            <p:cNvSpPr/>
            <p:nvPr/>
          </p:nvSpPr>
          <p:spPr>
            <a:xfrm>
              <a:off x="195" y="3530"/>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费用</a:t>
              </a:r>
            </a:p>
          </p:txBody>
        </p:sp>
        <p:sp>
          <p:nvSpPr>
            <p:cNvPr id="602285" name="Rectangle 251"/>
            <p:cNvSpPr/>
            <p:nvPr/>
          </p:nvSpPr>
          <p:spPr>
            <a:xfrm>
              <a:off x="459" y="3526"/>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86" name="Rectangle 252"/>
            <p:cNvSpPr/>
            <p:nvPr/>
          </p:nvSpPr>
          <p:spPr>
            <a:xfrm>
              <a:off x="494" y="3526"/>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87" name="Rectangle 253"/>
            <p:cNvSpPr/>
            <p:nvPr>
              <p:custDataLst>
                <p:tags r:id="rId64"/>
              </p:custDataLst>
            </p:nvPr>
          </p:nvSpPr>
          <p:spPr>
            <a:xfrm>
              <a:off x="1335" y="3474"/>
              <a:ext cx="554"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88" name="Rectangle 254"/>
            <p:cNvSpPr/>
            <p:nvPr/>
          </p:nvSpPr>
          <p:spPr>
            <a:xfrm>
              <a:off x="1461" y="3542"/>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费用</a:t>
              </a:r>
            </a:p>
          </p:txBody>
        </p:sp>
        <p:sp>
          <p:nvSpPr>
            <p:cNvPr id="602289" name="Rectangle 255"/>
            <p:cNvSpPr/>
            <p:nvPr/>
          </p:nvSpPr>
          <p:spPr>
            <a:xfrm>
              <a:off x="1725" y="3537"/>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90" name="Rectangle 256"/>
            <p:cNvSpPr/>
            <p:nvPr/>
          </p:nvSpPr>
          <p:spPr>
            <a:xfrm>
              <a:off x="1760" y="3537"/>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91" name="Rectangle 257"/>
            <p:cNvSpPr/>
            <p:nvPr>
              <p:custDataLst>
                <p:tags r:id="rId65"/>
              </p:custDataLst>
            </p:nvPr>
          </p:nvSpPr>
          <p:spPr>
            <a:xfrm>
              <a:off x="1942" y="3462"/>
              <a:ext cx="55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92" name="Rectangle 258"/>
            <p:cNvSpPr/>
            <p:nvPr/>
          </p:nvSpPr>
          <p:spPr>
            <a:xfrm>
              <a:off x="2069" y="3530"/>
              <a:ext cx="240" cy="145"/>
            </a:xfrm>
            <a:prstGeom prst="rect">
              <a:avLst/>
            </a:prstGeom>
            <a:noFill/>
            <a:ln w="9525">
              <a:noFill/>
            </a:ln>
          </p:spPr>
          <p:txBody>
            <a:bodyPr wrap="none" lIns="0" tIns="0" rIns="0" bIns="0">
              <a:spAutoFit/>
            </a:bodyPr>
            <a:lstStyle/>
            <a:p>
              <a:pPr eaLnBrk="1" hangingPunct="1"/>
              <a:r>
                <a:rPr lang="zh-CN" altLang="en-US" sz="1500" dirty="0">
                  <a:solidFill>
                    <a:srgbClr val="000000"/>
                  </a:solidFill>
                  <a:latin typeface="微软雅黑" panose="020B0503020204020204" pitchFamily="34" charset="-122"/>
                  <a:ea typeface="微软雅黑" panose="020B0503020204020204" pitchFamily="34" charset="-122"/>
                </a:rPr>
                <a:t>费用</a:t>
              </a:r>
            </a:p>
          </p:txBody>
        </p:sp>
        <p:sp>
          <p:nvSpPr>
            <p:cNvPr id="602293" name="Rectangle 259"/>
            <p:cNvSpPr/>
            <p:nvPr/>
          </p:nvSpPr>
          <p:spPr>
            <a:xfrm>
              <a:off x="2332" y="3526"/>
              <a:ext cx="29"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a:t>
              </a:r>
            </a:p>
          </p:txBody>
        </p:sp>
        <p:sp>
          <p:nvSpPr>
            <p:cNvPr id="602294" name="Rectangle 260"/>
            <p:cNvSpPr/>
            <p:nvPr/>
          </p:nvSpPr>
          <p:spPr>
            <a:xfrm>
              <a:off x="2367" y="3526"/>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95" name="Rectangle 261"/>
            <p:cNvSpPr/>
            <p:nvPr>
              <p:custDataLst>
                <p:tags r:id="rId66"/>
              </p:custDataLst>
            </p:nvPr>
          </p:nvSpPr>
          <p:spPr>
            <a:xfrm>
              <a:off x="531" y="3610"/>
              <a:ext cx="71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96" name="Rectangle 262"/>
            <p:cNvSpPr/>
            <p:nvPr/>
          </p:nvSpPr>
          <p:spPr>
            <a:xfrm>
              <a:off x="787" y="3671"/>
              <a:ext cx="282"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425</a:t>
              </a:r>
            </a:p>
          </p:txBody>
        </p:sp>
        <p:sp>
          <p:nvSpPr>
            <p:cNvPr id="602297" name="Rectangle 263"/>
            <p:cNvSpPr/>
            <p:nvPr/>
          </p:nvSpPr>
          <p:spPr>
            <a:xfrm>
              <a:off x="989" y="3671"/>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298" name="Rectangle 264"/>
            <p:cNvSpPr/>
            <p:nvPr>
              <p:custDataLst>
                <p:tags r:id="rId67"/>
              </p:custDataLst>
            </p:nvPr>
          </p:nvSpPr>
          <p:spPr>
            <a:xfrm>
              <a:off x="1959" y="3610"/>
              <a:ext cx="468"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299" name="Rectangle 265"/>
            <p:cNvSpPr/>
            <p:nvPr/>
          </p:nvSpPr>
          <p:spPr>
            <a:xfrm>
              <a:off x="2091" y="3671"/>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525</a:t>
              </a:r>
            </a:p>
          </p:txBody>
        </p:sp>
        <p:sp>
          <p:nvSpPr>
            <p:cNvPr id="602300" name="Rectangle 266"/>
            <p:cNvSpPr/>
            <p:nvPr/>
          </p:nvSpPr>
          <p:spPr>
            <a:xfrm>
              <a:off x="2292" y="3671"/>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01" name="Rectangle 267"/>
            <p:cNvSpPr/>
            <p:nvPr>
              <p:custDataLst>
                <p:tags r:id="rId68"/>
              </p:custDataLst>
            </p:nvPr>
          </p:nvSpPr>
          <p:spPr>
            <a:xfrm>
              <a:off x="1335" y="3610"/>
              <a:ext cx="53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02" name="Rectangle 268"/>
            <p:cNvSpPr/>
            <p:nvPr/>
          </p:nvSpPr>
          <p:spPr>
            <a:xfrm>
              <a:off x="1501" y="3671"/>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475</a:t>
              </a:r>
            </a:p>
          </p:txBody>
        </p:sp>
        <p:sp>
          <p:nvSpPr>
            <p:cNvPr id="602303" name="Rectangle 269"/>
            <p:cNvSpPr/>
            <p:nvPr/>
          </p:nvSpPr>
          <p:spPr>
            <a:xfrm>
              <a:off x="1703" y="3671"/>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04" name="Rectangle 270"/>
            <p:cNvSpPr/>
            <p:nvPr>
              <p:custDataLst>
                <p:tags r:id="rId69"/>
              </p:custDataLst>
            </p:nvPr>
          </p:nvSpPr>
          <p:spPr>
            <a:xfrm>
              <a:off x="1758" y="2772"/>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05" name="Rectangle 271"/>
            <p:cNvSpPr/>
            <p:nvPr/>
          </p:nvSpPr>
          <p:spPr>
            <a:xfrm>
              <a:off x="1874" y="2833"/>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525</a:t>
              </a:r>
            </a:p>
          </p:txBody>
        </p:sp>
        <p:sp>
          <p:nvSpPr>
            <p:cNvPr id="602306" name="Rectangle 272"/>
            <p:cNvSpPr/>
            <p:nvPr/>
          </p:nvSpPr>
          <p:spPr>
            <a:xfrm>
              <a:off x="2076" y="283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07" name="Rectangle 273"/>
            <p:cNvSpPr/>
            <p:nvPr>
              <p:custDataLst>
                <p:tags r:id="rId70"/>
              </p:custDataLst>
            </p:nvPr>
          </p:nvSpPr>
          <p:spPr>
            <a:xfrm>
              <a:off x="1223" y="2772"/>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08" name="Rectangle 274"/>
            <p:cNvSpPr/>
            <p:nvPr/>
          </p:nvSpPr>
          <p:spPr>
            <a:xfrm>
              <a:off x="1340" y="2833"/>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475</a:t>
              </a:r>
            </a:p>
          </p:txBody>
        </p:sp>
        <p:sp>
          <p:nvSpPr>
            <p:cNvPr id="602309" name="Rectangle 275"/>
            <p:cNvSpPr/>
            <p:nvPr/>
          </p:nvSpPr>
          <p:spPr>
            <a:xfrm>
              <a:off x="1541" y="283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10" name="Rectangle 276"/>
            <p:cNvSpPr/>
            <p:nvPr>
              <p:custDataLst>
                <p:tags r:id="rId71"/>
              </p:custDataLst>
            </p:nvPr>
          </p:nvSpPr>
          <p:spPr>
            <a:xfrm>
              <a:off x="153" y="2772"/>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11" name="Rectangle 277"/>
            <p:cNvSpPr/>
            <p:nvPr/>
          </p:nvSpPr>
          <p:spPr>
            <a:xfrm>
              <a:off x="270" y="2833"/>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375</a:t>
              </a:r>
            </a:p>
          </p:txBody>
        </p:sp>
        <p:sp>
          <p:nvSpPr>
            <p:cNvPr id="602312" name="Rectangle 278"/>
            <p:cNvSpPr/>
            <p:nvPr/>
          </p:nvSpPr>
          <p:spPr>
            <a:xfrm>
              <a:off x="471" y="2833"/>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13" name="Rectangle 279"/>
            <p:cNvSpPr/>
            <p:nvPr>
              <p:custDataLst>
                <p:tags r:id="rId72"/>
              </p:custDataLst>
            </p:nvPr>
          </p:nvSpPr>
          <p:spPr>
            <a:xfrm>
              <a:off x="620" y="2248"/>
              <a:ext cx="48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14" name="Rectangle 280"/>
            <p:cNvSpPr/>
            <p:nvPr/>
          </p:nvSpPr>
          <p:spPr>
            <a:xfrm>
              <a:off x="760" y="2309"/>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325</a:t>
              </a:r>
            </a:p>
          </p:txBody>
        </p:sp>
        <p:sp>
          <p:nvSpPr>
            <p:cNvPr id="602315" name="Rectangle 281"/>
            <p:cNvSpPr/>
            <p:nvPr/>
          </p:nvSpPr>
          <p:spPr>
            <a:xfrm>
              <a:off x="961" y="230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16" name="Rectangle 282"/>
            <p:cNvSpPr/>
            <p:nvPr>
              <p:custDataLst>
                <p:tags r:id="rId73"/>
              </p:custDataLst>
            </p:nvPr>
          </p:nvSpPr>
          <p:spPr>
            <a:xfrm>
              <a:off x="1245" y="2248"/>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17" name="Rectangle 283"/>
            <p:cNvSpPr/>
            <p:nvPr/>
          </p:nvSpPr>
          <p:spPr>
            <a:xfrm>
              <a:off x="1362" y="2309"/>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400</a:t>
              </a:r>
            </a:p>
          </p:txBody>
        </p:sp>
        <p:sp>
          <p:nvSpPr>
            <p:cNvPr id="602318" name="Rectangle 284"/>
            <p:cNvSpPr/>
            <p:nvPr/>
          </p:nvSpPr>
          <p:spPr>
            <a:xfrm>
              <a:off x="1563" y="230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19" name="Rectangle 285"/>
            <p:cNvSpPr/>
            <p:nvPr>
              <p:custDataLst>
                <p:tags r:id="rId74"/>
              </p:custDataLst>
            </p:nvPr>
          </p:nvSpPr>
          <p:spPr>
            <a:xfrm>
              <a:off x="1690" y="2248"/>
              <a:ext cx="48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20" name="Rectangle 286"/>
            <p:cNvSpPr/>
            <p:nvPr/>
          </p:nvSpPr>
          <p:spPr>
            <a:xfrm>
              <a:off x="1830" y="2309"/>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400</a:t>
              </a:r>
            </a:p>
          </p:txBody>
        </p:sp>
        <p:sp>
          <p:nvSpPr>
            <p:cNvPr id="602321" name="Rectangle 287"/>
            <p:cNvSpPr/>
            <p:nvPr/>
          </p:nvSpPr>
          <p:spPr>
            <a:xfrm>
              <a:off x="2031" y="230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22" name="Rectangle 288"/>
            <p:cNvSpPr/>
            <p:nvPr>
              <p:custDataLst>
                <p:tags r:id="rId75"/>
              </p:custDataLst>
            </p:nvPr>
          </p:nvSpPr>
          <p:spPr>
            <a:xfrm>
              <a:off x="86" y="2248"/>
              <a:ext cx="53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23" name="Rectangle 289"/>
            <p:cNvSpPr/>
            <p:nvPr/>
          </p:nvSpPr>
          <p:spPr>
            <a:xfrm>
              <a:off x="252" y="2309"/>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300</a:t>
              </a:r>
            </a:p>
          </p:txBody>
        </p:sp>
        <p:sp>
          <p:nvSpPr>
            <p:cNvPr id="602324" name="Rectangle 290"/>
            <p:cNvSpPr/>
            <p:nvPr/>
          </p:nvSpPr>
          <p:spPr>
            <a:xfrm>
              <a:off x="454" y="230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25" name="Rectangle 291"/>
            <p:cNvSpPr/>
            <p:nvPr>
              <p:custDataLst>
                <p:tags r:id="rId76"/>
              </p:custDataLst>
            </p:nvPr>
          </p:nvSpPr>
          <p:spPr>
            <a:xfrm>
              <a:off x="620" y="1771"/>
              <a:ext cx="486"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26" name="Rectangle 292"/>
            <p:cNvSpPr/>
            <p:nvPr/>
          </p:nvSpPr>
          <p:spPr>
            <a:xfrm>
              <a:off x="760" y="1832"/>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275</a:t>
              </a:r>
            </a:p>
          </p:txBody>
        </p:sp>
        <p:sp>
          <p:nvSpPr>
            <p:cNvPr id="602327" name="Rectangle 293"/>
            <p:cNvSpPr/>
            <p:nvPr/>
          </p:nvSpPr>
          <p:spPr>
            <a:xfrm>
              <a:off x="961" y="18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28" name="Rectangle 294"/>
            <p:cNvSpPr/>
            <p:nvPr>
              <p:custDataLst>
                <p:tags r:id="rId77"/>
              </p:custDataLst>
            </p:nvPr>
          </p:nvSpPr>
          <p:spPr>
            <a:xfrm>
              <a:off x="1223" y="1751"/>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29" name="Rectangle 295"/>
            <p:cNvSpPr/>
            <p:nvPr/>
          </p:nvSpPr>
          <p:spPr>
            <a:xfrm>
              <a:off x="1340" y="1812"/>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275</a:t>
              </a:r>
            </a:p>
          </p:txBody>
        </p:sp>
        <p:sp>
          <p:nvSpPr>
            <p:cNvPr id="602330" name="Rectangle 296"/>
            <p:cNvSpPr/>
            <p:nvPr/>
          </p:nvSpPr>
          <p:spPr>
            <a:xfrm>
              <a:off x="1541" y="181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31" name="Rectangle 297"/>
            <p:cNvSpPr/>
            <p:nvPr>
              <p:custDataLst>
                <p:tags r:id="rId78"/>
              </p:custDataLst>
            </p:nvPr>
          </p:nvSpPr>
          <p:spPr>
            <a:xfrm>
              <a:off x="262" y="1771"/>
              <a:ext cx="488"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32" name="Rectangle 298"/>
            <p:cNvSpPr/>
            <p:nvPr/>
          </p:nvSpPr>
          <p:spPr>
            <a:xfrm>
              <a:off x="402" y="1832"/>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250</a:t>
              </a:r>
            </a:p>
          </p:txBody>
        </p:sp>
        <p:sp>
          <p:nvSpPr>
            <p:cNvPr id="602333" name="Rectangle 299"/>
            <p:cNvSpPr/>
            <p:nvPr/>
          </p:nvSpPr>
          <p:spPr>
            <a:xfrm>
              <a:off x="603" y="183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34" name="Rectangle 300"/>
            <p:cNvSpPr/>
            <p:nvPr>
              <p:custDataLst>
                <p:tags r:id="rId79"/>
              </p:custDataLst>
            </p:nvPr>
          </p:nvSpPr>
          <p:spPr>
            <a:xfrm>
              <a:off x="1578" y="1751"/>
              <a:ext cx="443"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35" name="Rectangle 301"/>
            <p:cNvSpPr/>
            <p:nvPr/>
          </p:nvSpPr>
          <p:spPr>
            <a:xfrm>
              <a:off x="1695" y="1812"/>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225</a:t>
              </a:r>
            </a:p>
          </p:txBody>
        </p:sp>
        <p:sp>
          <p:nvSpPr>
            <p:cNvPr id="602336" name="Rectangle 302"/>
            <p:cNvSpPr/>
            <p:nvPr/>
          </p:nvSpPr>
          <p:spPr>
            <a:xfrm>
              <a:off x="1897" y="1812"/>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37" name="Rectangle 303"/>
            <p:cNvSpPr/>
            <p:nvPr>
              <p:custDataLst>
                <p:tags r:id="rId80"/>
              </p:custDataLst>
            </p:nvPr>
          </p:nvSpPr>
          <p:spPr>
            <a:xfrm>
              <a:off x="867" y="1274"/>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38" name="Rectangle 304"/>
            <p:cNvSpPr/>
            <p:nvPr/>
          </p:nvSpPr>
          <p:spPr>
            <a:xfrm>
              <a:off x="984" y="1335"/>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150</a:t>
              </a:r>
            </a:p>
          </p:txBody>
        </p:sp>
        <p:sp>
          <p:nvSpPr>
            <p:cNvPr id="602339" name="Rectangle 305"/>
            <p:cNvSpPr/>
            <p:nvPr/>
          </p:nvSpPr>
          <p:spPr>
            <a:xfrm>
              <a:off x="1185" y="133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40" name="Rectangle 306"/>
            <p:cNvSpPr/>
            <p:nvPr>
              <p:custDataLst>
                <p:tags r:id="rId81"/>
              </p:custDataLst>
            </p:nvPr>
          </p:nvSpPr>
          <p:spPr>
            <a:xfrm>
              <a:off x="2404" y="818"/>
              <a:ext cx="575"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41" name="Rectangle 307"/>
            <p:cNvSpPr/>
            <p:nvPr/>
          </p:nvSpPr>
          <p:spPr>
            <a:xfrm>
              <a:off x="2589" y="879"/>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100</a:t>
              </a:r>
            </a:p>
          </p:txBody>
        </p:sp>
        <p:sp>
          <p:nvSpPr>
            <p:cNvPr id="602342" name="Rectangle 308"/>
            <p:cNvSpPr/>
            <p:nvPr/>
          </p:nvSpPr>
          <p:spPr>
            <a:xfrm>
              <a:off x="2790" y="87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43" name="Rectangle 309"/>
            <p:cNvSpPr/>
            <p:nvPr>
              <p:custDataLst>
                <p:tags r:id="rId82"/>
              </p:custDataLst>
            </p:nvPr>
          </p:nvSpPr>
          <p:spPr>
            <a:xfrm>
              <a:off x="4636" y="818"/>
              <a:ext cx="804"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44" name="Rectangle 310"/>
            <p:cNvSpPr/>
            <p:nvPr/>
          </p:nvSpPr>
          <p:spPr>
            <a:xfrm>
              <a:off x="4970" y="879"/>
              <a:ext cx="14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75</a:t>
              </a:r>
            </a:p>
          </p:txBody>
        </p:sp>
        <p:sp>
          <p:nvSpPr>
            <p:cNvPr id="602345" name="Rectangle 311"/>
            <p:cNvSpPr/>
            <p:nvPr/>
          </p:nvSpPr>
          <p:spPr>
            <a:xfrm>
              <a:off x="5104" y="879"/>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46" name="Rectangle 312"/>
            <p:cNvSpPr/>
            <p:nvPr>
              <p:custDataLst>
                <p:tags r:id="rId83"/>
              </p:custDataLst>
            </p:nvPr>
          </p:nvSpPr>
          <p:spPr>
            <a:xfrm>
              <a:off x="3365" y="865"/>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47" name="Rectangle 313"/>
            <p:cNvSpPr/>
            <p:nvPr/>
          </p:nvSpPr>
          <p:spPr>
            <a:xfrm>
              <a:off x="3482" y="926"/>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125</a:t>
              </a:r>
            </a:p>
          </p:txBody>
        </p:sp>
        <p:sp>
          <p:nvSpPr>
            <p:cNvPr id="602348" name="Rectangle 314"/>
            <p:cNvSpPr/>
            <p:nvPr/>
          </p:nvSpPr>
          <p:spPr>
            <a:xfrm>
              <a:off x="3683" y="926"/>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49" name="Rectangle 315"/>
            <p:cNvSpPr/>
            <p:nvPr>
              <p:custDataLst>
                <p:tags r:id="rId84"/>
              </p:custDataLst>
            </p:nvPr>
          </p:nvSpPr>
          <p:spPr>
            <a:xfrm>
              <a:off x="2827" y="1274"/>
              <a:ext cx="443"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50" name="Rectangle 316"/>
            <p:cNvSpPr/>
            <p:nvPr/>
          </p:nvSpPr>
          <p:spPr>
            <a:xfrm>
              <a:off x="2944" y="1335"/>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175</a:t>
              </a:r>
            </a:p>
          </p:txBody>
        </p:sp>
        <p:sp>
          <p:nvSpPr>
            <p:cNvPr id="602351" name="Rectangle 317"/>
            <p:cNvSpPr/>
            <p:nvPr/>
          </p:nvSpPr>
          <p:spPr>
            <a:xfrm>
              <a:off x="3146" y="133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52" name="Rectangle 318"/>
            <p:cNvSpPr/>
            <p:nvPr>
              <p:custDataLst>
                <p:tags r:id="rId85"/>
              </p:custDataLst>
            </p:nvPr>
          </p:nvSpPr>
          <p:spPr>
            <a:xfrm>
              <a:off x="3452" y="1274"/>
              <a:ext cx="443"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53" name="Rectangle 319"/>
            <p:cNvSpPr/>
            <p:nvPr/>
          </p:nvSpPr>
          <p:spPr>
            <a:xfrm>
              <a:off x="3569" y="1335"/>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225</a:t>
              </a:r>
            </a:p>
          </p:txBody>
        </p:sp>
        <p:sp>
          <p:nvSpPr>
            <p:cNvPr id="602354" name="Rectangle 320"/>
            <p:cNvSpPr/>
            <p:nvPr/>
          </p:nvSpPr>
          <p:spPr>
            <a:xfrm>
              <a:off x="3770" y="133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55" name="Rectangle 321"/>
            <p:cNvSpPr/>
            <p:nvPr>
              <p:custDataLst>
                <p:tags r:id="rId86"/>
              </p:custDataLst>
            </p:nvPr>
          </p:nvSpPr>
          <p:spPr>
            <a:xfrm>
              <a:off x="3833" y="1294"/>
              <a:ext cx="53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56" name="Rectangle 322"/>
            <p:cNvSpPr/>
            <p:nvPr/>
          </p:nvSpPr>
          <p:spPr>
            <a:xfrm>
              <a:off x="3999" y="1356"/>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250</a:t>
              </a:r>
            </a:p>
          </p:txBody>
        </p:sp>
        <p:sp>
          <p:nvSpPr>
            <p:cNvPr id="602357" name="Rectangle 323"/>
            <p:cNvSpPr/>
            <p:nvPr/>
          </p:nvSpPr>
          <p:spPr>
            <a:xfrm>
              <a:off x="4201" y="1356"/>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58" name="Rectangle 324"/>
            <p:cNvSpPr/>
            <p:nvPr>
              <p:custDataLst>
                <p:tags r:id="rId87"/>
              </p:custDataLst>
            </p:nvPr>
          </p:nvSpPr>
          <p:spPr>
            <a:xfrm>
              <a:off x="3989" y="865"/>
              <a:ext cx="441"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59" name="Rectangle 325"/>
            <p:cNvSpPr/>
            <p:nvPr/>
          </p:nvSpPr>
          <p:spPr>
            <a:xfrm>
              <a:off x="4106" y="926"/>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100</a:t>
              </a:r>
            </a:p>
          </p:txBody>
        </p:sp>
        <p:sp>
          <p:nvSpPr>
            <p:cNvPr id="602360" name="Rectangle 326"/>
            <p:cNvSpPr/>
            <p:nvPr/>
          </p:nvSpPr>
          <p:spPr>
            <a:xfrm>
              <a:off x="4308" y="926"/>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61" name="Rectangle 327"/>
            <p:cNvSpPr/>
            <p:nvPr>
              <p:custDataLst>
                <p:tags r:id="rId88"/>
              </p:custDataLst>
            </p:nvPr>
          </p:nvSpPr>
          <p:spPr>
            <a:xfrm>
              <a:off x="1491" y="1274"/>
              <a:ext cx="441"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62" name="Rectangle 328"/>
            <p:cNvSpPr/>
            <p:nvPr/>
          </p:nvSpPr>
          <p:spPr>
            <a:xfrm>
              <a:off x="1608" y="1335"/>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175</a:t>
              </a:r>
            </a:p>
          </p:txBody>
        </p:sp>
        <p:sp>
          <p:nvSpPr>
            <p:cNvPr id="602363" name="Rectangle 329"/>
            <p:cNvSpPr/>
            <p:nvPr/>
          </p:nvSpPr>
          <p:spPr>
            <a:xfrm>
              <a:off x="1810" y="133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64" name="Rectangle 330"/>
            <p:cNvSpPr/>
            <p:nvPr>
              <p:custDataLst>
                <p:tags r:id="rId89"/>
              </p:custDataLst>
            </p:nvPr>
          </p:nvSpPr>
          <p:spPr>
            <a:xfrm>
              <a:off x="1847" y="1274"/>
              <a:ext cx="440"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65" name="Rectangle 331"/>
            <p:cNvSpPr/>
            <p:nvPr/>
          </p:nvSpPr>
          <p:spPr>
            <a:xfrm>
              <a:off x="1964" y="1335"/>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225</a:t>
              </a:r>
            </a:p>
          </p:txBody>
        </p:sp>
        <p:sp>
          <p:nvSpPr>
            <p:cNvPr id="602366" name="Rectangle 332"/>
            <p:cNvSpPr/>
            <p:nvPr/>
          </p:nvSpPr>
          <p:spPr>
            <a:xfrm>
              <a:off x="2166" y="1335"/>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67" name="Rectangle 333"/>
            <p:cNvSpPr/>
            <p:nvPr>
              <p:custDataLst>
                <p:tags r:id="rId90"/>
              </p:custDataLst>
            </p:nvPr>
          </p:nvSpPr>
          <p:spPr>
            <a:xfrm>
              <a:off x="531" y="2793"/>
              <a:ext cx="62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68" name="Rectangle 334"/>
            <p:cNvSpPr/>
            <p:nvPr/>
          </p:nvSpPr>
          <p:spPr>
            <a:xfrm>
              <a:off x="742" y="2854"/>
              <a:ext cx="211"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425</a:t>
              </a:r>
            </a:p>
          </p:txBody>
        </p:sp>
        <p:sp>
          <p:nvSpPr>
            <p:cNvPr id="602369" name="Rectangle 335"/>
            <p:cNvSpPr/>
            <p:nvPr/>
          </p:nvSpPr>
          <p:spPr>
            <a:xfrm>
              <a:off x="944" y="2854"/>
              <a:ext cx="36" cy="145"/>
            </a:xfrm>
            <a:prstGeom prst="rect">
              <a:avLst/>
            </a:prstGeom>
            <a:noFill/>
            <a:ln w="9525">
              <a:noFill/>
            </a:ln>
          </p:spPr>
          <p:txBody>
            <a:bodyPr wrap="none" lIns="0" tIns="0" rIns="0" bIns="0">
              <a:spAutoFit/>
            </a:bodyPr>
            <a:lstStyle/>
            <a:p>
              <a:pPr eaLnBrk="1" hangingPunct="1"/>
              <a:r>
                <a:rPr lang="en-US" altLang="zh-CN" sz="1500" dirty="0">
                  <a:solidFill>
                    <a:srgbClr val="000000"/>
                  </a:solidFill>
                  <a:latin typeface="微软雅黑" panose="020B0503020204020204" pitchFamily="34" charset="-122"/>
                  <a:ea typeface="微软雅黑" panose="020B0503020204020204" pitchFamily="34" charset="-122"/>
                </a:rPr>
                <a:t> </a:t>
              </a:r>
            </a:p>
          </p:txBody>
        </p:sp>
        <p:sp>
          <p:nvSpPr>
            <p:cNvPr id="602370" name="Rectangle 336"/>
            <p:cNvSpPr/>
            <p:nvPr>
              <p:custDataLst>
                <p:tags r:id="rId91"/>
              </p:custDataLst>
            </p:nvPr>
          </p:nvSpPr>
          <p:spPr>
            <a:xfrm>
              <a:off x="2494" y="3133"/>
              <a:ext cx="1607" cy="220"/>
            </a:xfrm>
            <a:prstGeom prst="rect">
              <a:avLst/>
            </a:prstGeom>
            <a:noFill/>
            <a:ln w="9525">
              <a:noFill/>
            </a:ln>
          </p:spPr>
          <p:txBody>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602371" name="Rectangle 337"/>
            <p:cNvSpPr/>
            <p:nvPr/>
          </p:nvSpPr>
          <p:spPr>
            <a:xfrm>
              <a:off x="3086" y="3194"/>
              <a:ext cx="454" cy="145"/>
            </a:xfrm>
            <a:prstGeom prst="rect">
              <a:avLst/>
            </a:prstGeom>
            <a:noFill/>
            <a:ln w="9525">
              <a:noFill/>
            </a:ln>
          </p:spPr>
          <p:txBody>
            <a:bodyPr wrap="none" lIns="0" tIns="0" rIns="0" bIns="0">
              <a:spAutoFit/>
            </a:bodyPr>
            <a:lstStyle/>
            <a:p>
              <a:pPr eaLnBrk="1" hangingPunct="1"/>
              <a:r>
                <a:rPr lang="en-US" altLang="zh-CN" sz="1500" b="1" dirty="0">
                  <a:solidFill>
                    <a:srgbClr val="000000"/>
                  </a:solidFill>
                  <a:latin typeface="微软雅黑" panose="020B0503020204020204" pitchFamily="34" charset="-122"/>
                  <a:ea typeface="微软雅黑" panose="020B0503020204020204" pitchFamily="34" charset="-122"/>
                </a:rPr>
                <a:t>. . . . . . .</a:t>
              </a:r>
            </a:p>
          </p:txBody>
        </p:sp>
        <p:sp>
          <p:nvSpPr>
            <p:cNvPr id="602372" name="Rectangle 338"/>
            <p:cNvSpPr/>
            <p:nvPr/>
          </p:nvSpPr>
          <p:spPr>
            <a:xfrm>
              <a:off x="3507" y="3224"/>
              <a:ext cx="26" cy="106"/>
            </a:xfrm>
            <a:prstGeom prst="rect">
              <a:avLst/>
            </a:prstGeom>
            <a:noFill/>
            <a:ln w="9525">
              <a:noFill/>
            </a:ln>
          </p:spPr>
          <p:txBody>
            <a:bodyPr wrap="none" lIns="0" tIns="0" rIns="0" bIns="0">
              <a:spAutoFit/>
            </a:bodyPr>
            <a:lstStyle/>
            <a:p>
              <a:pPr eaLnBrk="1" hangingPunct="1"/>
              <a:r>
                <a:rPr lang="en-US" altLang="zh-CN" sz="1100" dirty="0">
                  <a:solidFill>
                    <a:srgbClr val="000000"/>
                  </a:solidFill>
                  <a:latin typeface="微软雅黑" panose="020B0503020204020204" pitchFamily="34" charset="-122"/>
                  <a:ea typeface="微软雅黑" panose="020B0503020204020204" pitchFamily="34" charset="-122"/>
                </a:rPr>
                <a:t> </a:t>
              </a:r>
            </a:p>
          </p:txBody>
        </p:sp>
        <p:sp>
          <p:nvSpPr>
            <p:cNvPr id="602373" name="Rectangle 339"/>
            <p:cNvSpPr/>
            <p:nvPr/>
          </p:nvSpPr>
          <p:spPr>
            <a:xfrm>
              <a:off x="3556" y="3224"/>
              <a:ext cx="26" cy="106"/>
            </a:xfrm>
            <a:prstGeom prst="rect">
              <a:avLst/>
            </a:prstGeom>
            <a:noFill/>
            <a:ln w="9525">
              <a:noFill/>
            </a:ln>
          </p:spPr>
          <p:txBody>
            <a:bodyPr wrap="none" lIns="0" tIns="0" rIns="0" bIns="0">
              <a:spAutoFit/>
            </a:bodyPr>
            <a:lstStyle/>
            <a:p>
              <a:pPr eaLnBrk="1" hangingPunct="1"/>
              <a:r>
                <a:rPr lang="en-US" altLang="zh-CN" sz="1100" dirty="0">
                  <a:solidFill>
                    <a:srgbClr val="000000"/>
                  </a:solidFill>
                  <a:latin typeface="微软雅黑" panose="020B0503020204020204" pitchFamily="34" charset="-122"/>
                  <a:ea typeface="微软雅黑" panose="020B0503020204020204" pitchFamily="34" charset="-122"/>
                </a:rPr>
                <a:t> </a:t>
              </a:r>
            </a:p>
          </p:txBody>
        </p:sp>
      </p:grpSp>
    </p:spTree>
    <p:custDataLst>
      <p:tags r:id="rId1"/>
    </p:custData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03138"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63205"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44F4662E-3DC9-4BFB-A5D6-C5689862054E}"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24</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3206"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5.2.2  状态空间的图描述</a:t>
            </a:r>
          </a:p>
        </p:txBody>
      </p:sp>
      <p:sp>
        <p:nvSpPr>
          <p:cNvPr id="603141" name="Rectangle 5"/>
          <p:cNvSpPr/>
          <p:nvPr>
            <p:custDataLst>
              <p:tags r:id="rId2"/>
            </p:custDataLst>
          </p:nvPr>
        </p:nvSpPr>
        <p:spPr>
          <a:xfrm>
            <a:off x="2057400" y="1724025"/>
            <a:ext cx="9144000" cy="368300"/>
          </a:xfrm>
          <a:prstGeom prst="rect">
            <a:avLst/>
          </a:prstGeom>
          <a:noFill/>
          <a:ln w="9525">
            <a:noFill/>
          </a:ln>
        </p:spPr>
        <p:txBody>
          <a:bodyPr>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132100" name="文本框 2"/>
          <p:cNvSpPr txBox="1"/>
          <p:nvPr>
            <p:custDataLst>
              <p:tags r:id="rId3"/>
            </p:custDataLst>
          </p:nvPr>
        </p:nvSpPr>
        <p:spPr>
          <a:xfrm>
            <a:off x="241300" y="839788"/>
            <a:ext cx="8561388" cy="2306955"/>
          </a:xfrm>
          <a:prstGeom prst="rect">
            <a:avLst/>
          </a:prstGeom>
          <a:solidFill>
            <a:schemeClr val="lt1">
              <a:lumMod val="95000"/>
            </a:schemeClr>
          </a:solidFill>
          <a:ln w="9525">
            <a:noFill/>
          </a:ln>
        </p:spPr>
        <p:txBody>
          <a:bodyPr>
            <a:spAutoFit/>
          </a:bodyPr>
          <a:lstStyle/>
          <a:p>
            <a:pPr marR="0" defTabSz="914400" eaLnBrk="1" hangingPunct="1">
              <a:lnSpc>
                <a:spcPct val="150000"/>
              </a:lnSpc>
              <a:buClrTx/>
              <a:buSzTx/>
              <a:buFontTx/>
              <a:buNone/>
              <a:defRPr/>
            </a:pPr>
            <a:r>
              <a:rPr kumimoji="0" lang="zh-CN" altLang="en-US" sz="2400" b="1" kern="1200" cap="none" spc="0" normalizeH="0" baseline="0" noProof="1">
                <a:solidFill>
                  <a:schemeClr val="dk1"/>
                </a:solidFill>
                <a:latin typeface="微软雅黑" panose="020B0503020204020204" pitchFamily="34" charset="-122"/>
                <a:ea typeface="微软雅黑" panose="020B0503020204020204" pitchFamily="34" charset="-122"/>
                <a:cs typeface="+mn-cs"/>
              </a:rPr>
              <a:t>猴子吃香蕉问题</a:t>
            </a:r>
          </a:p>
          <a:p>
            <a:pPr marR="0" defTabSz="914400" eaLnBrk="1" hangingPunct="1">
              <a:lnSpc>
                <a:spcPct val="150000"/>
              </a:lnSpc>
              <a:buClrTx/>
              <a:buSzTx/>
              <a:buFontTx/>
              <a:buNone/>
              <a:defRPr/>
            </a:pPr>
            <a:r>
              <a:rPr kumimoji="0" lang="zh-CN" altLang="en-US" sz="2400" kern="1200" cap="none" spc="0" normalizeH="0" baseline="0" noProof="1">
                <a:solidFill>
                  <a:schemeClr val="dk1"/>
                </a:solidFill>
                <a:latin typeface="微软雅黑" panose="020B0503020204020204" pitchFamily="34" charset="-122"/>
                <a:ea typeface="微软雅黑" panose="020B0503020204020204" pitchFamily="34" charset="-122"/>
                <a:cs typeface="+mn-cs"/>
              </a:rPr>
              <a:t>    在一个房间内有一只猴子，一个箱子和一束香蕉。香蕉挂在天花板下方，但猴子的高度不足以碰到它。那么这只猴子怎么才能摘到香蕉呢？</a:t>
            </a:r>
          </a:p>
        </p:txBody>
      </p:sp>
      <p:pic>
        <p:nvPicPr>
          <p:cNvPr id="603143" name="图片 3"/>
          <p:cNvPicPr>
            <a:picLocks noChangeAspect="1"/>
          </p:cNvPicPr>
          <p:nvPr/>
        </p:nvPicPr>
        <p:blipFill>
          <a:blip r:embed="rId7"/>
          <a:stretch>
            <a:fillRect/>
          </a:stretch>
        </p:blipFill>
        <p:spPr>
          <a:xfrm>
            <a:off x="1331278" y="3221990"/>
            <a:ext cx="5535612" cy="3132138"/>
          </a:xfrm>
          <a:prstGeom prst="rect">
            <a:avLst/>
          </a:prstGeom>
          <a:noFill/>
          <a:ln w="9525">
            <a:noFill/>
          </a:ln>
        </p:spPr>
      </p:pic>
    </p:spTree>
    <p:custDataLst>
      <p:tags r:id="rId1"/>
    </p:custData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04162"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64229" name="灯片编号占位符 3"/>
          <p:cNvSpPr txBox="1">
            <a:spLocks noGrp="1" noChangeArrowheads="1"/>
          </p:cNvSpPr>
          <p:nvPr>
            <p:ph type="sldNum" sz="quarter" idx="4"/>
          </p:nvPr>
        </p:nvSpPr>
        <p:spPr bwMode="auto">
          <a:xfrm>
            <a:off x="6911975" y="6497638"/>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88BFF401-C2F6-4A37-9163-A390A2CBF02F}"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25</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4230"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dirty="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5.2.2  </a:t>
            </a:r>
            <a:r>
              <a:rPr kumimoji="0" lang="en-US" altLang="zh-CN" sz="3600" b="0" i="0" u="none" strike="noStrike" kern="1200" cap="none" spc="200" normalizeH="0" baseline="0" noProof="0" dirty="0" err="1"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状态空间的图描述</a:t>
            </a:r>
            <a:endParaRPr kumimoji="0" lang="en-US" altLang="zh-CN" sz="3600" b="0" i="0" u="none" strike="noStrike" kern="1200" cap="none" spc="200" normalizeH="0" baseline="0" noProof="0" dirty="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endParaRPr>
          </a:p>
        </p:txBody>
      </p:sp>
      <p:sp>
        <p:nvSpPr>
          <p:cNvPr id="604165" name="Rectangle 5"/>
          <p:cNvSpPr/>
          <p:nvPr>
            <p:custDataLst>
              <p:tags r:id="rId2"/>
            </p:custDataLst>
          </p:nvPr>
        </p:nvSpPr>
        <p:spPr>
          <a:xfrm>
            <a:off x="2057400" y="1724025"/>
            <a:ext cx="9144000" cy="368300"/>
          </a:xfrm>
          <a:prstGeom prst="rect">
            <a:avLst/>
          </a:prstGeom>
          <a:noFill/>
          <a:ln w="9525">
            <a:noFill/>
          </a:ln>
        </p:spPr>
        <p:txBody>
          <a:bodyPr>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323850" y="876300"/>
            <a:ext cx="7778750" cy="4522788"/>
          </a:xfrm>
          <a:prstGeom prst="rect">
            <a:avLst/>
          </a:prstGeom>
          <a:noFill/>
        </p:spPr>
        <p:txBody>
          <a:bodyPr>
            <a:spAutoFit/>
          </a:bodyPr>
          <a:lstStyle/>
          <a:p>
            <a:pPr marR="0" defTabSz="914400" eaLnBrk="1" hangingPunct="1">
              <a:lnSpc>
                <a:spcPct val="150000"/>
              </a:lnSpc>
              <a:buClrTx/>
              <a:buSzTx/>
              <a:buFontTx/>
              <a:buNone/>
              <a:defRPr/>
            </a:pPr>
            <a:r>
              <a:rPr kumimoji="0" lang="zh-CN" altLang="en-US" sz="2400" b="1"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用一个四元组（</a:t>
            </a:r>
            <a:r>
              <a:rPr kumimoji="0" lang="en-US" altLang="zh-CN" sz="2400" b="1"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W,Y,x,y)</a:t>
            </a:r>
            <a:r>
              <a:rPr kumimoji="0" lang="zh-CN" altLang="en-US" sz="2400" b="1"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表示这个问题状态</a:t>
            </a:r>
          </a:p>
          <a:p>
            <a:pPr marL="342900" marR="0" indent="-342900" defTabSz="914400" eaLnBrk="1" hangingPunct="1">
              <a:lnSpc>
                <a:spcPct val="150000"/>
              </a:lnSpc>
              <a:buClrTx/>
              <a:buSzTx/>
              <a:buFont typeface="Wingdings" panose="05000000000000000000" charset="0"/>
              <a:buChar char="Ø"/>
              <a:defRPr/>
            </a:pPr>
            <a:r>
              <a:rPr kumimoji="0" lang="en-US" altLang="zh-CN"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W</a:t>
            </a:r>
            <a:r>
              <a:rPr kumimoji="0" lang="zh-CN" altLang="en-US"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：猴子的水平位置</a:t>
            </a:r>
          </a:p>
          <a:p>
            <a:pPr marL="342900" marR="0" indent="-342900" defTabSz="914400" eaLnBrk="1" hangingPunct="1">
              <a:lnSpc>
                <a:spcPct val="150000"/>
              </a:lnSpc>
              <a:buClrTx/>
              <a:buSzTx/>
              <a:buFont typeface="Wingdings" panose="05000000000000000000" charset="0"/>
              <a:buChar char="Ø"/>
              <a:defRPr/>
            </a:pPr>
            <a:r>
              <a:rPr kumimoji="0" lang="en-US" altLang="zh-CN"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Y</a:t>
            </a:r>
            <a:r>
              <a:rPr kumimoji="0" lang="zh-CN" altLang="en-US"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：箱子的水平位置</a:t>
            </a:r>
          </a:p>
          <a:p>
            <a:pPr marL="342900" marR="0" indent="-342900" defTabSz="914400" eaLnBrk="1" hangingPunct="1">
              <a:lnSpc>
                <a:spcPct val="150000"/>
              </a:lnSpc>
              <a:buClrTx/>
              <a:buSzTx/>
              <a:buFont typeface="Wingdings" panose="05000000000000000000" charset="0"/>
              <a:buChar char="Ø"/>
              <a:defRPr/>
            </a:pPr>
            <a:r>
              <a:rPr kumimoji="0" lang="en-US" altLang="zh-CN"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x</a:t>
            </a:r>
            <a:r>
              <a:rPr kumimoji="0" lang="zh-CN" altLang="en-US"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：当猴子在箱子顶上时取</a:t>
            </a:r>
            <a:r>
              <a:rPr kumimoji="0" lang="en-US" altLang="zh-CN"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x=1;</a:t>
            </a:r>
            <a:r>
              <a:rPr kumimoji="0" lang="zh-CN" altLang="en-US"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否则取</a:t>
            </a:r>
            <a:r>
              <a:rPr kumimoji="0" lang="en-US" altLang="zh-CN"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x=0</a:t>
            </a:r>
          </a:p>
          <a:p>
            <a:pPr marL="342900" marR="0" indent="-342900" defTabSz="914400" eaLnBrk="1" hangingPunct="1">
              <a:lnSpc>
                <a:spcPct val="150000"/>
              </a:lnSpc>
              <a:buClrTx/>
              <a:buSzTx/>
              <a:buFont typeface="Wingdings" panose="05000000000000000000" charset="0"/>
              <a:buChar char="Ø"/>
              <a:defRPr/>
            </a:pPr>
            <a:r>
              <a:rPr kumimoji="0" lang="en-US" altLang="zh-CN"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z</a:t>
            </a:r>
            <a:r>
              <a:rPr kumimoji="0" lang="zh-CN" altLang="en-US"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：当猴子摘到香蕉时取</a:t>
            </a:r>
            <a:r>
              <a:rPr kumimoji="0" lang="en-US" altLang="zh-CN"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z=1</a:t>
            </a:r>
            <a:r>
              <a:rPr kumimoji="0" lang="zh-CN" altLang="en-US"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；否则取</a:t>
            </a:r>
            <a:r>
              <a:rPr kumimoji="0" lang="en-US" altLang="zh-CN"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z=0</a:t>
            </a:r>
          </a:p>
          <a:p>
            <a:pPr marL="342900" marR="0" indent="-342900" defTabSz="914400" eaLnBrk="1" hangingPunct="1">
              <a:lnSpc>
                <a:spcPct val="150000"/>
              </a:lnSpc>
              <a:buClrTx/>
              <a:buSzTx/>
              <a:buFontTx/>
              <a:buNone/>
              <a:defRPr/>
            </a:pPr>
            <a:r>
              <a:rPr kumimoji="0" lang="zh-CN" altLang="en-US" sz="2400" b="1"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初始和目标状态为：</a:t>
            </a:r>
          </a:p>
          <a:p>
            <a:pPr marL="342900" marR="0" indent="-342900" defTabSz="914400" eaLnBrk="1" hangingPunct="1">
              <a:lnSpc>
                <a:spcPct val="150000"/>
              </a:lnSpc>
              <a:buClrTx/>
              <a:buSzTx/>
              <a:buFont typeface="Wingdings" panose="05000000000000000000" charset="0"/>
              <a:buChar char="Ø"/>
              <a:defRPr/>
            </a:pPr>
            <a:r>
              <a:rPr kumimoji="0" lang="zh-CN" altLang="en-US"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初始状态：</a:t>
            </a:r>
            <a:r>
              <a:rPr kumimoji="0" lang="en-US" altLang="zh-CN"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(a,b,0,0)</a:t>
            </a:r>
          </a:p>
          <a:p>
            <a:pPr marL="342900" marR="0" indent="-342900" defTabSz="914400" eaLnBrk="1" hangingPunct="1">
              <a:lnSpc>
                <a:spcPct val="150000"/>
              </a:lnSpc>
              <a:buClrTx/>
              <a:buSzTx/>
              <a:buFont typeface="Wingdings" panose="05000000000000000000" charset="0"/>
              <a:buChar char="Ø"/>
              <a:defRPr/>
            </a:pPr>
            <a:r>
              <a:rPr kumimoji="0" lang="zh-CN" altLang="en-US"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目标状态：</a:t>
            </a:r>
            <a:r>
              <a:rPr kumimoji="0" lang="en-US" altLang="zh-CN"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(c,c,1,1)</a:t>
            </a:r>
          </a:p>
        </p:txBody>
      </p:sp>
      <p:pic>
        <p:nvPicPr>
          <p:cNvPr id="604167" name="图片 5"/>
          <p:cNvPicPr>
            <a:picLocks noChangeAspect="1"/>
          </p:cNvPicPr>
          <p:nvPr/>
        </p:nvPicPr>
        <p:blipFill>
          <a:blip r:embed="rId7"/>
          <a:stretch>
            <a:fillRect/>
          </a:stretch>
        </p:blipFill>
        <p:spPr>
          <a:xfrm>
            <a:off x="4140200" y="3727450"/>
            <a:ext cx="4171950" cy="2447925"/>
          </a:xfrm>
          <a:prstGeom prst="rect">
            <a:avLst/>
          </a:prstGeom>
          <a:noFill/>
          <a:ln w="9525">
            <a:noFill/>
          </a:ln>
        </p:spPr>
      </p:pic>
    </p:spTree>
    <p:custDataLst>
      <p:tags r:id="rId1"/>
    </p:custData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05186"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67301" name="灯片编号占位符 3"/>
          <p:cNvSpPr txBox="1">
            <a:spLocks noGrp="1" noChangeArrowheads="1"/>
          </p:cNvSpPr>
          <p:nvPr>
            <p:ph type="sldNum" sz="quarter" idx="4"/>
          </p:nvPr>
        </p:nvSpPr>
        <p:spPr bwMode="auto">
          <a:xfrm>
            <a:off x="6911975" y="6497638"/>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2B0FED79-8B43-4D6E-B3C4-C9C3131BB935}"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26</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7302"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5.2.2  状态空间的图描述</a:t>
            </a:r>
          </a:p>
        </p:txBody>
      </p:sp>
      <p:sp>
        <p:nvSpPr>
          <p:cNvPr id="605189" name="Rectangle 5"/>
          <p:cNvSpPr/>
          <p:nvPr>
            <p:custDataLst>
              <p:tags r:id="rId2"/>
            </p:custDataLst>
          </p:nvPr>
        </p:nvSpPr>
        <p:spPr>
          <a:xfrm>
            <a:off x="2057400" y="1724025"/>
            <a:ext cx="9144000" cy="368300"/>
          </a:xfrm>
          <a:prstGeom prst="rect">
            <a:avLst/>
          </a:prstGeom>
          <a:noFill/>
          <a:ln w="9525">
            <a:noFill/>
          </a:ln>
        </p:spPr>
        <p:txBody>
          <a:bodyPr>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pic>
        <p:nvPicPr>
          <p:cNvPr id="605190" name="图片 2"/>
          <p:cNvPicPr>
            <a:picLocks noChangeAspect="1"/>
          </p:cNvPicPr>
          <p:nvPr/>
        </p:nvPicPr>
        <p:blipFill>
          <a:blip r:embed="rId6"/>
          <a:stretch>
            <a:fillRect/>
          </a:stretch>
        </p:blipFill>
        <p:spPr>
          <a:xfrm>
            <a:off x="219075" y="1268413"/>
            <a:ext cx="8674100" cy="4375150"/>
          </a:xfrm>
          <a:prstGeom prst="rect">
            <a:avLst/>
          </a:prstGeom>
          <a:noFill/>
          <a:ln w="9525">
            <a:noFill/>
          </a:ln>
        </p:spPr>
      </p:pic>
    </p:spTree>
    <p:custDataLst>
      <p:tags r:id="rId1"/>
    </p:custData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22"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55013"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1F6C7087-7359-43DD-BA4E-82943DCCEEA0}"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27</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5014"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  状态空间的搜索策略</a:t>
            </a:r>
          </a:p>
        </p:txBody>
      </p:sp>
      <p:sp>
        <p:nvSpPr>
          <p:cNvPr id="65539" name="Rectangle 3"/>
          <p:cNvSpPr>
            <a:spLocks noGrp="1"/>
          </p:cNvSpPr>
          <p:nvPr>
            <p:ph idx="4294967295"/>
            <p:custDataLst>
              <p:tags r:id="rId2"/>
            </p:custDataLst>
          </p:nvPr>
        </p:nvSpPr>
        <p:spPr>
          <a:xfrm>
            <a:off x="539750" y="1219200"/>
            <a:ext cx="8331200" cy="2205038"/>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57200" marR="0" lvl="0" indent="-457200" algn="l" defTabSz="914400" rtl="0" eaLnBrk="1" fontAlgn="base" latinLnBrk="0" hangingPunct="1">
              <a:lnSpc>
                <a:spcPct val="140000"/>
              </a:lnSpc>
              <a:spcBef>
                <a:spcPct val="40000"/>
              </a:spcBef>
              <a:spcAft>
                <a:spcPct val="0"/>
              </a:spcAft>
              <a:buClr>
                <a:schemeClr val="accent2"/>
              </a:buClr>
              <a:buSzPct val="60000"/>
              <a:buFont typeface="Wingdings" panose="05000000000000000000" charset="0"/>
              <a:buChar char="n"/>
              <a:defRPr/>
            </a:pPr>
            <a:r>
              <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5.2.1  状态空间表示法</a:t>
            </a:r>
          </a:p>
          <a:p>
            <a:pPr marR="0" lvl="0" algn="l" defTabSz="914400" rtl="0" eaLnBrk="1" fontAlgn="base" latinLnBrk="0" hangingPunct="1">
              <a:lnSpc>
                <a:spcPct val="140000"/>
              </a:lnSpc>
              <a:spcBef>
                <a:spcPct val="40000"/>
              </a:spcBef>
              <a:spcAft>
                <a:spcPct val="0"/>
              </a:spcAft>
              <a:buClr>
                <a:schemeClr val="accent2"/>
              </a:buClr>
              <a:buSzPct val="60000"/>
              <a:buFont typeface="Wingdings" panose="05000000000000000000" pitchFamily="2" charset="2"/>
              <a:buChar char="n"/>
              <a:defRPr/>
            </a:pPr>
            <a:r>
              <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5.2.2  </a:t>
            </a:r>
            <a:r>
              <a:rPr kumimoji="0" lang="en-US" altLang="zh-CN" sz="3000" b="1" i="0" u="none" strike="noStrike" kern="1200" cap="none" spc="150" normalizeH="0" baseline="0" noProof="1" smtClean="0">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状态空间的图描述</a:t>
            </a:r>
          </a:p>
          <a:p>
            <a:pPr lvl="0" defTabSz="914400" eaLnBrk="1" hangingPunct="1">
              <a:lnSpc>
                <a:spcPct val="140000"/>
              </a:lnSpc>
              <a:buClr>
                <a:srgbClr val="6E82BA"/>
              </a:buClr>
              <a:buSzPct val="60000"/>
              <a:buFont typeface="Wingdings" panose="05000000000000000000" pitchFamily="2" charset="2"/>
              <a:buChar char="ü"/>
              <a:defRPr/>
            </a:pPr>
            <a:r>
              <a:rPr lang="en-US" altLang="zh-CN"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5.2.3  </a:t>
            </a:r>
            <a:r>
              <a:rPr lang="zh-CN" altLang="en-US" sz="3000" b="1" noProof="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状态空间图搜索</a:t>
            </a:r>
            <a:r>
              <a:rPr lang="zh-CN" altLang="en-US" sz="3000" b="1" noProof="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思想</a:t>
            </a:r>
            <a:endParaRPr kumimoji="0" lang="en-US" altLang="zh-CN" sz="30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28819288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p:cTn id="12"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100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p:cTn id="17"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advAuto="100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0306" name="组合 7"/>
          <p:cNvGrpSpPr/>
          <p:nvPr/>
        </p:nvGrpSpPr>
        <p:grpSpPr>
          <a:xfrm>
            <a:off x="3001963" y="6045200"/>
            <a:ext cx="6142037" cy="812800"/>
            <a:chOff x="4001597" y="5613400"/>
            <a:chExt cx="8190403" cy="1244600"/>
          </a:xfrm>
        </p:grpSpPr>
        <p:sp>
          <p:nvSpPr>
            <p:cNvPr id="9" name="任意多边形: 形状 8"/>
            <p:cNvSpPr/>
            <p:nvPr>
              <p:custDataLst>
                <p:tags r:id="rId2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微软雅黑"/>
                <a:cs typeface="+mn-cs"/>
              </a:endParaRPr>
            </a:p>
          </p:txBody>
        </p:sp>
        <p:sp>
          <p:nvSpPr>
            <p:cNvPr id="10" name="等腰三角形 9"/>
            <p:cNvSpPr/>
            <p:nvPr>
              <p:custDataLst>
                <p:tags r:id="rId2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微软雅黑"/>
                <a:cs typeface="+mn-cs"/>
              </a:endParaRPr>
            </a:p>
          </p:txBody>
        </p:sp>
      </p:grpSp>
      <p:sp>
        <p:nvSpPr>
          <p:cNvPr id="610307" name="灯片编号占位符 5"/>
          <p:cNvSpPr txBox="1">
            <a:spLocks noGrp="1"/>
          </p:cNvSpPr>
          <p:nvPr>
            <p:ph type="sldNum" sz="quarter" idx="4"/>
            <p:custDataLst>
              <p:tags r:id="rId2"/>
            </p:custDataLst>
          </p:nvPr>
        </p:nvSpPr>
        <p:spPr>
          <a:xfrm>
            <a:off x="6934200" y="6189663"/>
            <a:ext cx="1981200" cy="360362"/>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1400" b="0" i="0" u="none" strike="noStrike" kern="1200" cap="none" spc="0" normalizeH="0" baseline="0" noProof="1"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7717" name="Rectangle 5"/>
          <p:cNvSpPr>
            <a:spLocks noGrp="1" noChangeArrowheads="1"/>
          </p:cNvSpPr>
          <p:nvPr>
            <p:ph idx="4294967295"/>
          </p:nvPr>
        </p:nvSpPr>
        <p:spPr>
          <a:xfrm>
            <a:off x="284163" y="1104900"/>
            <a:ext cx="7772400" cy="4114800"/>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25"/>
              </a:buBlip>
              <a:defRPr/>
            </a:pPr>
            <a:r>
              <a:rPr kumimoji="0" lang="zh-CN" altLang="en-US"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或图（一般图）</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一个状态可以有多个可供选择的操作算子；</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操作算子间的选择是一种“或”的关系;</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这样的有向图称为或图。</a:t>
            </a:r>
          </a:p>
        </p:txBody>
      </p:sp>
      <p:sp>
        <p:nvSpPr>
          <p:cNvPr id="627718" name="Oval 6"/>
          <p:cNvSpPr/>
          <p:nvPr>
            <p:custDataLst>
              <p:tags r:id="rId3"/>
            </p:custDataLst>
          </p:nvPr>
        </p:nvSpPr>
        <p:spPr>
          <a:xfrm>
            <a:off x="7010400" y="240188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0310" name="Oval 7"/>
          <p:cNvSpPr/>
          <p:nvPr>
            <p:custDataLst>
              <p:tags r:id="rId4"/>
            </p:custDataLst>
          </p:nvPr>
        </p:nvSpPr>
        <p:spPr>
          <a:xfrm>
            <a:off x="6019800" y="384968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0311" name="Oval 8"/>
          <p:cNvSpPr/>
          <p:nvPr>
            <p:custDataLst>
              <p:tags r:id="rId5"/>
            </p:custDataLst>
          </p:nvPr>
        </p:nvSpPr>
        <p:spPr>
          <a:xfrm>
            <a:off x="8001000" y="384968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610312" name="Group 9"/>
          <p:cNvGrpSpPr/>
          <p:nvPr/>
        </p:nvGrpSpPr>
        <p:grpSpPr>
          <a:xfrm>
            <a:off x="6858000" y="4078288"/>
            <a:ext cx="685800" cy="76200"/>
            <a:chOff x="1152" y="2976"/>
            <a:chExt cx="432" cy="48"/>
          </a:xfrm>
        </p:grpSpPr>
        <p:sp>
          <p:nvSpPr>
            <p:cNvPr id="610329" name="Oval 10"/>
            <p:cNvSpPr/>
            <p:nvPr>
              <p:custDataLst>
                <p:tags r:id="rId19"/>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0330" name="Oval 11"/>
            <p:cNvSpPr/>
            <p:nvPr>
              <p:custDataLst>
                <p:tags r:id="rId20"/>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0331" name="Oval 12"/>
            <p:cNvSpPr/>
            <p:nvPr>
              <p:custDataLst>
                <p:tags r:id="rId21"/>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610313" name="Oval 13"/>
          <p:cNvSpPr/>
          <p:nvPr>
            <p:custDataLst>
              <p:tags r:id="rId6"/>
            </p:custDataLst>
          </p:nvPr>
        </p:nvSpPr>
        <p:spPr>
          <a:xfrm>
            <a:off x="5257800" y="529748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0314" name="Oval 14"/>
          <p:cNvSpPr/>
          <p:nvPr>
            <p:custDataLst>
              <p:tags r:id="rId7"/>
            </p:custDataLst>
          </p:nvPr>
        </p:nvSpPr>
        <p:spPr>
          <a:xfrm>
            <a:off x="6705600" y="529748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610315" name="Group 15"/>
          <p:cNvGrpSpPr/>
          <p:nvPr/>
        </p:nvGrpSpPr>
        <p:grpSpPr>
          <a:xfrm>
            <a:off x="5791200" y="5449888"/>
            <a:ext cx="685800" cy="76200"/>
            <a:chOff x="1152" y="2976"/>
            <a:chExt cx="432" cy="48"/>
          </a:xfrm>
        </p:grpSpPr>
        <p:sp>
          <p:nvSpPr>
            <p:cNvPr id="610326" name="Oval 16"/>
            <p:cNvSpPr/>
            <p:nvPr>
              <p:custDataLst>
                <p:tags r:id="rId16"/>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0327" name="Oval 17"/>
            <p:cNvSpPr/>
            <p:nvPr>
              <p:custDataLst>
                <p:tags r:id="rId17"/>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0328" name="Oval 18"/>
            <p:cNvSpPr/>
            <p:nvPr>
              <p:custDataLst>
                <p:tags r:id="rId18"/>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cxnSp>
        <p:nvCxnSpPr>
          <p:cNvPr id="627731" name="AutoShape 19"/>
          <p:cNvCxnSpPr>
            <a:stCxn id="627718" idx="4"/>
            <a:endCxn id="610310" idx="7"/>
          </p:cNvCxnSpPr>
          <p:nvPr>
            <p:custDataLst>
              <p:tags r:id="rId8"/>
            </p:custDataLst>
          </p:nvPr>
        </p:nvCxnSpPr>
        <p:spPr>
          <a:xfrm flipH="1">
            <a:off x="6345238" y="2711450"/>
            <a:ext cx="855662" cy="1122363"/>
          </a:xfrm>
          <a:prstGeom prst="straightConnector1">
            <a:avLst/>
          </a:prstGeom>
          <a:ln w="50800" cap="flat" cmpd="sng">
            <a:solidFill>
              <a:schemeClr val="tx1"/>
            </a:solidFill>
            <a:prstDash val="solid"/>
            <a:headEnd type="none" w="med" len="med"/>
            <a:tailEnd type="triangle" w="med" len="med"/>
          </a:ln>
        </p:spPr>
      </p:cxnSp>
      <p:cxnSp>
        <p:nvCxnSpPr>
          <p:cNvPr id="627732" name="AutoShape 20"/>
          <p:cNvCxnSpPr>
            <a:stCxn id="627718" idx="4"/>
            <a:endCxn id="610311" idx="1"/>
          </p:cNvCxnSpPr>
          <p:nvPr>
            <p:custDataLst>
              <p:tags r:id="rId9"/>
            </p:custDataLst>
          </p:nvPr>
        </p:nvCxnSpPr>
        <p:spPr>
          <a:xfrm>
            <a:off x="7200900" y="2711450"/>
            <a:ext cx="855663" cy="1122363"/>
          </a:xfrm>
          <a:prstGeom prst="straightConnector1">
            <a:avLst/>
          </a:prstGeom>
          <a:ln w="50800" cap="flat" cmpd="sng">
            <a:solidFill>
              <a:schemeClr val="tx1"/>
            </a:solidFill>
            <a:prstDash val="solid"/>
            <a:headEnd type="none" w="med" len="med"/>
            <a:tailEnd type="triangle" w="med" len="med"/>
          </a:ln>
        </p:spPr>
      </p:cxnSp>
      <p:cxnSp>
        <p:nvCxnSpPr>
          <p:cNvPr id="610318" name="AutoShape 21"/>
          <p:cNvCxnSpPr>
            <a:stCxn id="610310" idx="4"/>
            <a:endCxn id="610313" idx="7"/>
          </p:cNvCxnSpPr>
          <p:nvPr>
            <p:custDataLst>
              <p:tags r:id="rId10"/>
            </p:custDataLst>
          </p:nvPr>
        </p:nvCxnSpPr>
        <p:spPr>
          <a:xfrm flipH="1">
            <a:off x="5583238" y="4159250"/>
            <a:ext cx="627062" cy="1122363"/>
          </a:xfrm>
          <a:prstGeom prst="straightConnector1">
            <a:avLst/>
          </a:prstGeom>
          <a:ln w="50800" cap="flat" cmpd="sng">
            <a:solidFill>
              <a:schemeClr val="tx1"/>
            </a:solidFill>
            <a:prstDash val="solid"/>
            <a:headEnd type="none" w="med" len="med"/>
            <a:tailEnd type="triangle" w="med" len="med"/>
          </a:ln>
        </p:spPr>
      </p:cxnSp>
      <p:cxnSp>
        <p:nvCxnSpPr>
          <p:cNvPr id="610319" name="AutoShape 22"/>
          <p:cNvCxnSpPr>
            <a:stCxn id="610310" idx="4"/>
            <a:endCxn id="610314" idx="1"/>
          </p:cNvCxnSpPr>
          <p:nvPr>
            <p:custDataLst>
              <p:tags r:id="rId11"/>
            </p:custDataLst>
          </p:nvPr>
        </p:nvCxnSpPr>
        <p:spPr>
          <a:xfrm>
            <a:off x="6210300" y="4159250"/>
            <a:ext cx="550863" cy="1122363"/>
          </a:xfrm>
          <a:prstGeom prst="straightConnector1">
            <a:avLst/>
          </a:prstGeom>
          <a:ln w="50800" cap="flat" cmpd="sng">
            <a:solidFill>
              <a:schemeClr val="tx1"/>
            </a:solidFill>
            <a:prstDash val="solid"/>
            <a:headEnd type="none" w="med" len="med"/>
            <a:tailEnd type="triangle" w="med" len="med"/>
          </a:ln>
        </p:spPr>
      </p:cxnSp>
      <p:cxnSp>
        <p:nvCxnSpPr>
          <p:cNvPr id="610320" name="AutoShape 23"/>
          <p:cNvCxnSpPr>
            <a:stCxn id="610311" idx="4"/>
            <a:endCxn id="610314" idx="1"/>
          </p:cNvCxnSpPr>
          <p:nvPr>
            <p:custDataLst>
              <p:tags r:id="rId12"/>
            </p:custDataLst>
          </p:nvPr>
        </p:nvCxnSpPr>
        <p:spPr>
          <a:xfrm flipH="1">
            <a:off x="7086600" y="4159250"/>
            <a:ext cx="1104900" cy="1066800"/>
          </a:xfrm>
          <a:prstGeom prst="straightConnector1">
            <a:avLst/>
          </a:prstGeom>
          <a:ln w="50800" cap="flat" cmpd="sng">
            <a:solidFill>
              <a:schemeClr val="tx1"/>
            </a:solidFill>
            <a:prstDash val="solid"/>
            <a:headEnd type="none" w="med" len="med"/>
            <a:tailEnd type="triangle" w="med" len="med"/>
          </a:ln>
        </p:spPr>
      </p:cxnSp>
      <p:sp>
        <p:nvSpPr>
          <p:cNvPr id="572441"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5.2.3  状态空间图搜索思想</a:t>
            </a:r>
          </a:p>
        </p:txBody>
      </p:sp>
      <p:sp>
        <p:nvSpPr>
          <p:cNvPr id="26" name="文本框 1"/>
          <p:cNvSpPr txBox="1"/>
          <p:nvPr/>
        </p:nvSpPr>
        <p:spPr>
          <a:xfrm>
            <a:off x="284163" y="3271838"/>
            <a:ext cx="8716962" cy="2309812"/>
          </a:xfrm>
          <a:prstGeom prst="rect">
            <a:avLst/>
          </a:prstGeom>
          <a:noFill/>
          <a:ln w="9525">
            <a:noFill/>
          </a:ln>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状态空间一般都表示为或图（一般图）</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搜索图——在搜索解答路径的过程中</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画</a:t>
            </a:r>
            <a:r>
              <a:rPr kumimoji="0" lang="en-US"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图</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搜索时涉及到的节点和弧线，构</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成搜索图。</a:t>
            </a:r>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 name="Rectangle 4"/>
          <p:cNvSpPr/>
          <p:nvPr>
            <p:custDataLst>
              <p:tags r:id="rId13"/>
            </p:custDataLst>
          </p:nvPr>
        </p:nvSpPr>
        <p:spPr>
          <a:xfrm>
            <a:off x="804863" y="5807075"/>
            <a:ext cx="2470150" cy="460375"/>
          </a:xfrm>
          <a:prstGeom prst="rect">
            <a:avLst/>
          </a:prstGeom>
          <a:solidFill>
            <a:srgbClr val="FF0000"/>
          </a:solidFill>
          <a:ln w="9525">
            <a:noFill/>
          </a:ln>
        </p:spPr>
        <p:txBody>
          <a:bodyPr>
            <a:sp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状态空间搜索</a:t>
            </a:r>
          </a:p>
        </p:txBody>
      </p:sp>
      <p:sp>
        <p:nvSpPr>
          <p:cNvPr id="28" name="Rectangle 5"/>
          <p:cNvSpPr/>
          <p:nvPr>
            <p:custDataLst>
              <p:tags r:id="rId14"/>
            </p:custDataLst>
          </p:nvPr>
        </p:nvSpPr>
        <p:spPr>
          <a:xfrm>
            <a:off x="4233863" y="5807075"/>
            <a:ext cx="2209800" cy="460375"/>
          </a:xfrm>
          <a:prstGeom prst="rect">
            <a:avLst/>
          </a:prstGeom>
          <a:solidFill>
            <a:srgbClr val="0000FF"/>
          </a:solidFill>
          <a:ln w="9525">
            <a:noFill/>
          </a:ln>
        </p:spPr>
        <p:txBody>
          <a:bodyPr>
            <a:sp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一般图搜索</a:t>
            </a:r>
          </a:p>
        </p:txBody>
      </p:sp>
      <p:cxnSp>
        <p:nvCxnSpPr>
          <p:cNvPr id="29" name="AutoShape 6"/>
          <p:cNvCxnSpPr>
            <a:stCxn id="27" idx="3"/>
            <a:endCxn id="28" idx="1"/>
          </p:cNvCxnSpPr>
          <p:nvPr>
            <p:custDataLst>
              <p:tags r:id="rId15"/>
            </p:custDataLst>
          </p:nvPr>
        </p:nvCxnSpPr>
        <p:spPr>
          <a:xfrm>
            <a:off x="3275013" y="6037263"/>
            <a:ext cx="958850" cy="0"/>
          </a:xfrm>
          <a:prstGeom prst="straightConnector1">
            <a:avLst/>
          </a:prstGeom>
          <a:ln w="63500" cap="flat" cmpd="sng">
            <a:solidFill>
              <a:schemeClr val="tx1"/>
            </a:solidFill>
            <a:prstDash val="solid"/>
            <a:headEnd type="triangle" w="med" len="med"/>
            <a:tailEnd type="triangle" w="med" len="med"/>
          </a:ln>
        </p:spPr>
      </p:cxnSp>
    </p:spTree>
    <p:custDataLst>
      <p:tags r:id="rId1"/>
    </p:custDataLst>
    <p:extLst>
      <p:ext uri="{BB962C8B-B14F-4D97-AF65-F5344CB8AC3E}">
        <p14:creationId xmlns:p14="http://schemas.microsoft.com/office/powerpoint/2010/main" val="1114419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27717">
                                            <p:txEl>
                                              <p:pRg st="1" end="1"/>
                                            </p:txEl>
                                          </p:spTgt>
                                        </p:tgtEl>
                                        <p:attrNameLst>
                                          <p:attrName>style.visibility</p:attrName>
                                        </p:attrNameLst>
                                      </p:cBhvr>
                                      <p:to>
                                        <p:strVal val="visible"/>
                                      </p:to>
                                    </p:set>
                                    <p:animEffect transition="in" filter="checkerboard(across)">
                                      <p:cBhvr>
                                        <p:cTn id="7" dur="500"/>
                                        <p:tgtEl>
                                          <p:spTgt spid="62771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627717">
                                            <p:txEl>
                                              <p:pRg st="2" end="2"/>
                                            </p:txEl>
                                          </p:spTgt>
                                        </p:tgtEl>
                                        <p:attrNameLst>
                                          <p:attrName>style.visibility</p:attrName>
                                        </p:attrNameLst>
                                      </p:cBhvr>
                                      <p:to>
                                        <p:strVal val="visible"/>
                                      </p:to>
                                    </p:set>
                                    <p:animEffect transition="in" filter="checkerboard(across)">
                                      <p:cBhvr>
                                        <p:cTn id="10" dur="500"/>
                                        <p:tgtEl>
                                          <p:spTgt spid="627717">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627717">
                                            <p:txEl>
                                              <p:pRg st="3" end="3"/>
                                            </p:txEl>
                                          </p:spTgt>
                                        </p:tgtEl>
                                        <p:attrNameLst>
                                          <p:attrName>style.visibility</p:attrName>
                                        </p:attrNameLst>
                                      </p:cBhvr>
                                      <p:to>
                                        <p:strVal val="visible"/>
                                      </p:to>
                                    </p:set>
                                    <p:animEffect transition="in" filter="checkerboard(across)">
                                      <p:cBhvr>
                                        <p:cTn id="13" dur="500"/>
                                        <p:tgtEl>
                                          <p:spTgt spid="62771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627718"/>
                                        </p:tgtEl>
                                        <p:attrNameLst>
                                          <p:attrName>fillcolor</p:attrName>
                                        </p:attrNameLst>
                                      </p:cBhvr>
                                      <p:to>
                                        <a:srgbClr val="FF0000"/>
                                      </p:to>
                                    </p:animClr>
                                    <p:set>
                                      <p:cBhvr>
                                        <p:cTn id="18" dur="500" fill="hold"/>
                                        <p:tgtEl>
                                          <p:spTgt spid="627718"/>
                                        </p:tgtEl>
                                        <p:attrNameLst>
                                          <p:attrName>fill.type</p:attrName>
                                        </p:attrNameLst>
                                      </p:cBhvr>
                                      <p:to>
                                        <p:strVal val="solid"/>
                                      </p:to>
                                    </p:set>
                                    <p:set>
                                      <p:cBhvr>
                                        <p:cTn id="19" dur="500" fill="hold"/>
                                        <p:tgtEl>
                                          <p:spTgt spid="627718"/>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500" fill="hold"/>
                                        <p:tgtEl>
                                          <p:spTgt spid="627731"/>
                                        </p:tgtEl>
                                        <p:attrNameLst>
                                          <p:attrName>stroke.color</p:attrName>
                                        </p:attrNameLst>
                                      </p:cBhvr>
                                      <p:to>
                                        <a:srgbClr val="0000FF"/>
                                      </p:to>
                                    </p:animClr>
                                    <p:set>
                                      <p:cBhvr>
                                        <p:cTn id="24" dur="500" fill="hold"/>
                                        <p:tgtEl>
                                          <p:spTgt spid="627731"/>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500" fill="hold"/>
                                        <p:tgtEl>
                                          <p:spTgt spid="627732"/>
                                        </p:tgtEl>
                                        <p:attrNameLst>
                                          <p:attrName>stroke.color</p:attrName>
                                        </p:attrNameLst>
                                      </p:cBhvr>
                                      <p:to>
                                        <a:srgbClr val="0000FF"/>
                                      </p:to>
                                    </p:animClr>
                                    <p:set>
                                      <p:cBhvr>
                                        <p:cTn id="29" dur="500" fill="hold"/>
                                        <p:tgtEl>
                                          <p:spTgt spid="627732"/>
                                        </p:tgtEl>
                                        <p:attrNameLst>
                                          <p:attrName>stroke.on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ox(out)">
                                      <p:cBhvr>
                                        <p:cTn id="38" dur="500"/>
                                        <p:tgtEl>
                                          <p:spTgt spid="27"/>
                                        </p:tgtEl>
                                      </p:cBhvr>
                                    </p:animEffect>
                                  </p:childTnLst>
                                </p:cTn>
                              </p:par>
                              <p:par>
                                <p:cTn id="39" presetID="4" presetClass="entr" presetSubtype="32"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ox(out)">
                                      <p:cBhvr>
                                        <p:cTn id="41" dur="500"/>
                                        <p:tgtEl>
                                          <p:spTgt spid="29"/>
                                        </p:tgtEl>
                                      </p:cBhvr>
                                    </p:animEffect>
                                  </p:childTnLst>
                                </p:cTn>
                              </p:par>
                              <p:par>
                                <p:cTn id="42" presetID="4" presetClass="entr" presetSubtype="32"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ox(out)">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bldLvl="0" animBg="1"/>
      <p:bldP spid="2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1330" name="组合 7"/>
          <p:cNvGrpSpPr/>
          <p:nvPr/>
        </p:nvGrpSpPr>
        <p:grpSpPr>
          <a:xfrm>
            <a:off x="3001963"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微软雅黑"/>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微软雅黑"/>
                <a:cs typeface="+mn-cs"/>
              </a:endParaRPr>
            </a:p>
          </p:txBody>
        </p:sp>
      </p:grpSp>
      <p:sp>
        <p:nvSpPr>
          <p:cNvPr id="611331"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1400" b="0" i="0" u="none" strike="noStrike" kern="1200" cap="none" spc="0" normalizeH="0" baseline="0" noProof="1"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299" name="Rectangle 3"/>
          <p:cNvSpPr>
            <a:spLocks noGrp="1" noChangeArrowheads="1"/>
          </p:cNvSpPr>
          <p:nvPr>
            <p:ph idx="4294967295"/>
          </p:nvPr>
        </p:nvSpPr>
        <p:spPr>
          <a:xfrm>
            <a:off x="0" y="854075"/>
            <a:ext cx="8748713" cy="3870325"/>
          </a:xfrm>
        </p:spPr>
        <p:txBody>
          <a:bodyPr wrap="square" lIns="91440" tIns="45720" rIns="91440" bIns="45720" numCol="1" anchor="t" anchorCtr="0" compatLnSpc="1"/>
          <a:lstStyle/>
          <a:p>
            <a:pPr marL="469900" marR="0" lvl="0" indent="-469900" algn="l"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符号说明，由于搜索的目的就是为了寻找初始节点到目标节点的路径，所以在搜索过程中</a:t>
            </a:r>
            <a:r>
              <a:rPr kumimoji="0" lang="zh-CN" altLang="en-US" sz="2000" b="0" i="0" u="none" strike="noStrike" kern="1200" cap="none" spc="1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要</a:t>
            </a: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随时记录搜索轨迹</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s-</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初始状态节点</a:t>
            </a:r>
            <a:endPar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搜索图</a:t>
            </a:r>
            <a:endPar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OPEN表</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  </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存放</a:t>
            </a: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未</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扩展节点的表（必须记住哪些点走过了</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71170" marR="0" lvl="1" indent="0" algn="l" defTabSz="914400" rtl="0" eaLnBrk="1" fontAlgn="base" latinLnBrk="0" hangingPunct="1">
              <a:lnSpc>
                <a:spcPct val="100000"/>
              </a:lnSpc>
              <a:spcBef>
                <a:spcPct val="20000"/>
              </a:spcBef>
              <a:spcAft>
                <a:spcPct val="0"/>
              </a:spcAft>
              <a:buClr>
                <a:schemeClr val="accent2"/>
              </a:buClr>
              <a:buSzTx/>
              <a:buFont typeface="Arial" panose="020B0604020202020204" pitchFamily="34" charset="0"/>
              <a:buNone/>
              <a:tabLst>
                <a:tab pos="1206500" algn="l"/>
              </a:tabLst>
              <a:defRPr/>
            </a:pPr>
            <a:r>
              <a:rPr kumimoji="0" lang="en-US" altLang="zh-CN" sz="2000" b="0" i="0" u="none" strike="noStrike" kern="1200" cap="none" spc="1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存放刚生成的节点，</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不同搜索策略，节点在</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OPEN</a:t>
            </a: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表中的排列  </a:t>
            </a:r>
            <a:endPar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71170" marR="0" lvl="1" indent="0" algn="l" defTabSz="914400" rtl="0" eaLnBrk="1" fontAlgn="base" latinLnBrk="0" hangingPunct="1">
              <a:lnSpc>
                <a:spcPct val="100000"/>
              </a:lnSpc>
              <a:spcBef>
                <a:spcPct val="20000"/>
              </a:spcBef>
              <a:spcAft>
                <a:spcPct val="0"/>
              </a:spcAft>
              <a:buClr>
                <a:schemeClr val="accent2"/>
              </a:buClr>
              <a:buSzTx/>
              <a:buFont typeface="Arial" panose="020B0604020202020204" pitchFamily="34" charset="0"/>
              <a:buNone/>
              <a:tabLst>
                <a:tab pos="1206500" algn="l"/>
              </a:tabLst>
              <a:defRPr/>
            </a:pPr>
            <a:r>
              <a:rPr kumimoji="0" lang="en-US" altLang="zh-CN" sz="2000" b="0" i="0" u="none" strike="noStrike" kern="1200" cap="none" spc="1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顺序不同。</a:t>
            </a:r>
            <a:endPar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CLOSE— </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存放已扩展节点的表（必须记住从目标返回的路径</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Char char="•"/>
              <a:defRPr/>
            </a:pPr>
            <a:endPar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1333" name="Rectangle 6"/>
          <p:cNvSpPr/>
          <p:nvPr/>
        </p:nvSpPr>
        <p:spPr>
          <a:xfrm>
            <a:off x="479425" y="242888"/>
            <a:ext cx="3027363" cy="584200"/>
          </a:xfrm>
          <a:prstGeom prst="rect">
            <a:avLst/>
          </a:prstGeom>
          <a:noFill/>
          <a:ln w="50800">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5C8FC7"/>
                </a:solidFill>
                <a:effectLst/>
                <a:uLnTx/>
                <a:uFillTx/>
                <a:latin typeface="微软雅黑" panose="020B0503020204020204" pitchFamily="34" charset="-122"/>
                <a:ea typeface="微软雅黑" panose="020B0503020204020204" pitchFamily="34" charset="-122"/>
                <a:cs typeface="+mn-cs"/>
              </a:rPr>
              <a:t>一般图搜索算法</a:t>
            </a:r>
          </a:p>
        </p:txBody>
      </p:sp>
      <p:sp>
        <p:nvSpPr>
          <p:cNvPr id="575494" name="文本框 3"/>
          <p:cNvSpPr txBox="1"/>
          <p:nvPr/>
        </p:nvSpPr>
        <p:spPr>
          <a:xfrm>
            <a:off x="647700" y="5419725"/>
            <a:ext cx="8064500" cy="64611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扩展：</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对一个节点进行</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扩展</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是指用合适的算符对该节点进行操作，生成该节点的一组子节点（后继节点）。</a:t>
            </a:r>
          </a:p>
        </p:txBody>
      </p:sp>
      <p:graphicFrame>
        <p:nvGraphicFramePr>
          <p:cNvPr id="2" name="表格 1"/>
          <p:cNvGraphicFramePr>
            <a:graphicFrameLocks noGrp="1"/>
          </p:cNvGraphicFramePr>
          <p:nvPr>
            <p:custDataLst>
              <p:tags r:id="rId3"/>
            </p:custDataLst>
          </p:nvPr>
        </p:nvGraphicFramePr>
        <p:xfrm>
          <a:off x="3203893" y="1700848"/>
          <a:ext cx="2663826" cy="1590490"/>
        </p:xfrm>
        <a:graphic>
          <a:graphicData uri="http://schemas.openxmlformats.org/drawingml/2006/table">
            <a:tbl>
              <a:tblPr firstRow="1" bandRow="1">
                <a:tableStyleId>{5C22544A-7EE6-4342-B048-85BDC9FD1C3A}</a:tableStyleId>
              </a:tblPr>
              <a:tblGrid>
                <a:gridCol w="1331913">
                  <a:extLst>
                    <a:ext uri="{9D8B030D-6E8A-4147-A177-3AD203B41FA5}">
                      <a16:colId xmlns:a16="http://schemas.microsoft.com/office/drawing/2014/main" val="20000"/>
                    </a:ext>
                  </a:extLst>
                </a:gridCol>
                <a:gridCol w="1331913">
                  <a:extLst>
                    <a:ext uri="{9D8B030D-6E8A-4147-A177-3AD203B41FA5}">
                      <a16:colId xmlns:a16="http://schemas.microsoft.com/office/drawing/2014/main" val="20001"/>
                    </a:ext>
                  </a:extLst>
                </a:gridCol>
              </a:tblGrid>
              <a:tr h="297361">
                <a:tc gridSpan="2">
                  <a:txBody>
                    <a:bodyPr/>
                    <a:lstStyle/>
                    <a:p>
                      <a:pPr algn="ctr"/>
                      <a:r>
                        <a:rPr lang="en-US" altLang="zh-CN" sz="1400" dirty="0" smtClean="0"/>
                        <a:t>OPEN</a:t>
                      </a:r>
                      <a:r>
                        <a:rPr lang="zh-CN" altLang="en-US" sz="1400" dirty="0" smtClean="0"/>
                        <a:t>表</a:t>
                      </a:r>
                      <a:endParaRPr lang="zh-CN" altLang="en-US" sz="1400" dirty="0"/>
                    </a:p>
                  </a:txBody>
                  <a:tcPr marL="91424" marR="91424" marT="45748" marB="45748"/>
                </a:tc>
                <a:tc hMerge="1">
                  <a:txBody>
                    <a:bodyPr/>
                    <a:lstStyle/>
                    <a:p>
                      <a:endParaRPr lang="zh-CN"/>
                    </a:p>
                  </a:txBody>
                  <a:tcPr/>
                </a:tc>
                <a:extLst>
                  <a:ext uri="{0D108BD9-81ED-4DB2-BD59-A6C34878D82A}">
                    <a16:rowId xmlns:a16="http://schemas.microsoft.com/office/drawing/2014/main" val="10000"/>
                  </a:ext>
                </a:extLst>
              </a:tr>
              <a:tr h="371066">
                <a:tc>
                  <a:txBody>
                    <a:bodyPr/>
                    <a:lstStyle/>
                    <a:p>
                      <a:pPr algn="ctr"/>
                      <a:r>
                        <a:rPr lang="zh-CN" altLang="en-US" sz="1400" b="1" dirty="0" smtClean="0"/>
                        <a:t>状态节点</a:t>
                      </a:r>
                      <a:endParaRPr lang="zh-CN" altLang="en-US" sz="1400" b="1" dirty="0"/>
                    </a:p>
                  </a:txBody>
                  <a:tcPr marL="91424" marR="91424" marT="45748" marB="45748"/>
                </a:tc>
                <a:tc>
                  <a:txBody>
                    <a:bodyPr/>
                    <a:lstStyle/>
                    <a:p>
                      <a:pPr algn="ctr"/>
                      <a:r>
                        <a:rPr lang="zh-CN" altLang="en-US" sz="1400" b="1" dirty="0" smtClean="0"/>
                        <a:t>父节点</a:t>
                      </a:r>
                      <a:endParaRPr lang="zh-CN" altLang="en-US" sz="1400" b="1" dirty="0"/>
                    </a:p>
                  </a:txBody>
                  <a:tcPr marL="91424" marR="91424" marT="45748" marB="45748"/>
                </a:tc>
                <a:extLst>
                  <a:ext uri="{0D108BD9-81ED-4DB2-BD59-A6C34878D82A}">
                    <a16:rowId xmlns:a16="http://schemas.microsoft.com/office/drawing/2014/main" val="10001"/>
                  </a:ext>
                </a:extLst>
              </a:tr>
              <a:tr h="297361">
                <a:tc>
                  <a:txBody>
                    <a:bodyPr/>
                    <a:lstStyle/>
                    <a:p>
                      <a:pPr algn="ctr"/>
                      <a:endParaRPr lang="zh-CN" altLang="en-US" sz="1400" dirty="0"/>
                    </a:p>
                  </a:txBody>
                  <a:tcPr marL="91424" marR="91424" marT="45748" marB="45748"/>
                </a:tc>
                <a:tc>
                  <a:txBody>
                    <a:bodyPr/>
                    <a:lstStyle/>
                    <a:p>
                      <a:pPr algn="ctr"/>
                      <a:endParaRPr lang="zh-CN" altLang="en-US" sz="1400" dirty="0"/>
                    </a:p>
                  </a:txBody>
                  <a:tcPr marL="91424" marR="91424" marT="45748" marB="45748"/>
                </a:tc>
                <a:extLst>
                  <a:ext uri="{0D108BD9-81ED-4DB2-BD59-A6C34878D82A}">
                    <a16:rowId xmlns:a16="http://schemas.microsoft.com/office/drawing/2014/main" val="10002"/>
                  </a:ext>
                </a:extLst>
              </a:tr>
              <a:tr h="297361">
                <a:tc>
                  <a:txBody>
                    <a:bodyPr/>
                    <a:lstStyle/>
                    <a:p>
                      <a:pPr algn="ctr"/>
                      <a:endParaRPr lang="zh-CN" altLang="en-US" sz="1400" dirty="0"/>
                    </a:p>
                  </a:txBody>
                  <a:tcPr marL="91424" marR="91424" marT="45748" marB="45748"/>
                </a:tc>
                <a:tc>
                  <a:txBody>
                    <a:bodyPr/>
                    <a:lstStyle/>
                    <a:p>
                      <a:pPr algn="ctr"/>
                      <a:endParaRPr lang="zh-CN" altLang="en-US" sz="1400" dirty="0"/>
                    </a:p>
                  </a:txBody>
                  <a:tcPr marL="91424" marR="91424" marT="45748" marB="45748"/>
                </a:tc>
                <a:extLst>
                  <a:ext uri="{0D108BD9-81ED-4DB2-BD59-A6C34878D82A}">
                    <a16:rowId xmlns:a16="http://schemas.microsoft.com/office/drawing/2014/main" val="10003"/>
                  </a:ext>
                </a:extLst>
              </a:tr>
              <a:tr h="297361">
                <a:tc>
                  <a:txBody>
                    <a:bodyPr/>
                    <a:lstStyle/>
                    <a:p>
                      <a:pPr algn="ctr"/>
                      <a:endParaRPr lang="zh-CN" altLang="en-US" sz="1400"/>
                    </a:p>
                  </a:txBody>
                  <a:tcPr marL="91424" marR="91424" marT="45748" marB="45748"/>
                </a:tc>
                <a:tc>
                  <a:txBody>
                    <a:bodyPr/>
                    <a:lstStyle/>
                    <a:p>
                      <a:pPr algn="ctr"/>
                      <a:endParaRPr lang="zh-CN" altLang="en-US" sz="1400" dirty="0"/>
                    </a:p>
                  </a:txBody>
                  <a:tcPr marL="91424" marR="91424" marT="45748" marB="45748"/>
                </a:tc>
                <a:extLst>
                  <a:ext uri="{0D108BD9-81ED-4DB2-BD59-A6C34878D82A}">
                    <a16:rowId xmlns:a16="http://schemas.microsoft.com/office/drawing/2014/main" val="10004"/>
                  </a:ext>
                </a:extLst>
              </a:tr>
            </a:tbl>
          </a:graphicData>
        </a:graphic>
      </p:graphicFrame>
      <p:graphicFrame>
        <p:nvGraphicFramePr>
          <p:cNvPr id="11" name="表格 10"/>
          <p:cNvGraphicFramePr>
            <a:graphicFrameLocks noGrp="1"/>
          </p:cNvGraphicFramePr>
          <p:nvPr>
            <p:custDataLst>
              <p:tags r:id="rId4"/>
            </p:custDataLst>
          </p:nvPr>
        </p:nvGraphicFramePr>
        <p:xfrm>
          <a:off x="6240145" y="1700848"/>
          <a:ext cx="2652184" cy="1586687"/>
        </p:xfrm>
        <a:graphic>
          <a:graphicData uri="http://schemas.openxmlformats.org/drawingml/2006/table">
            <a:tbl>
              <a:tblPr firstRow="1" bandRow="1">
                <a:tableStyleId>{5C22544A-7EE6-4342-B048-85BDC9FD1C3A}</a:tableStyleId>
              </a:tblPr>
              <a:tblGrid>
                <a:gridCol w="732155">
                  <a:extLst>
                    <a:ext uri="{9D8B030D-6E8A-4147-A177-3AD203B41FA5}">
                      <a16:colId xmlns:a16="http://schemas.microsoft.com/office/drawing/2014/main" val="20000"/>
                    </a:ext>
                  </a:extLst>
                </a:gridCol>
                <a:gridCol w="1032087">
                  <a:extLst>
                    <a:ext uri="{9D8B030D-6E8A-4147-A177-3AD203B41FA5}">
                      <a16:colId xmlns:a16="http://schemas.microsoft.com/office/drawing/2014/main" val="20001"/>
                    </a:ext>
                  </a:extLst>
                </a:gridCol>
                <a:gridCol w="887942">
                  <a:extLst>
                    <a:ext uri="{9D8B030D-6E8A-4147-A177-3AD203B41FA5}">
                      <a16:colId xmlns:a16="http://schemas.microsoft.com/office/drawing/2014/main" val="20002"/>
                    </a:ext>
                  </a:extLst>
                </a:gridCol>
              </a:tblGrid>
              <a:tr h="325669">
                <a:tc gridSpan="3">
                  <a:txBody>
                    <a:bodyPr/>
                    <a:lstStyle/>
                    <a:p>
                      <a:pPr algn="ctr"/>
                      <a:r>
                        <a:rPr lang="en-US" altLang="zh-CN" sz="1400" dirty="0" smtClean="0"/>
                        <a:t>CLOSE</a:t>
                      </a:r>
                      <a:r>
                        <a:rPr lang="zh-CN" altLang="en-US" sz="1400" dirty="0" smtClean="0"/>
                        <a:t>表</a:t>
                      </a:r>
                      <a:endParaRPr lang="zh-CN" altLang="en-US" sz="1400" dirty="0"/>
                    </a:p>
                  </a:txBody>
                  <a:tcPr marL="91424" marR="91424" marT="45740" marB="4574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25669">
                <a:tc>
                  <a:txBody>
                    <a:bodyPr/>
                    <a:lstStyle/>
                    <a:p>
                      <a:pPr algn="ctr"/>
                      <a:r>
                        <a:rPr lang="zh-CN" altLang="en-US" sz="1400" b="1" kern="1200" dirty="0" smtClean="0">
                          <a:solidFill>
                            <a:schemeClr val="dk1"/>
                          </a:solidFill>
                          <a:latin typeface="+mn-lt"/>
                          <a:ea typeface="+mn-ea"/>
                          <a:cs typeface="+mn-cs"/>
                        </a:rPr>
                        <a:t>编号</a:t>
                      </a:r>
                      <a:endParaRPr lang="zh-CN" altLang="en-US" sz="1400" b="1" kern="1200" dirty="0">
                        <a:solidFill>
                          <a:schemeClr val="dk1"/>
                        </a:solidFill>
                        <a:latin typeface="+mn-lt"/>
                        <a:ea typeface="+mn-ea"/>
                        <a:cs typeface="+mn-cs"/>
                      </a:endParaRPr>
                    </a:p>
                  </a:txBody>
                  <a:tcPr marL="91424" marR="91424" marT="45740" marB="45740"/>
                </a:tc>
                <a:tc>
                  <a:txBody>
                    <a:bodyPr/>
                    <a:lstStyle/>
                    <a:p>
                      <a:pPr algn="ctr"/>
                      <a:r>
                        <a:rPr lang="zh-CN" altLang="en-US" sz="1400" b="1" dirty="0" smtClean="0"/>
                        <a:t>状态节点</a:t>
                      </a:r>
                      <a:endParaRPr lang="zh-CN" altLang="en-US" sz="1400" b="1" dirty="0"/>
                    </a:p>
                  </a:txBody>
                  <a:tcPr marL="91424" marR="91424" marT="45740" marB="45740"/>
                </a:tc>
                <a:tc>
                  <a:txBody>
                    <a:bodyPr/>
                    <a:lstStyle/>
                    <a:p>
                      <a:pPr algn="ctr"/>
                      <a:r>
                        <a:rPr lang="zh-CN" altLang="en-US" sz="1400" b="1" dirty="0" smtClean="0"/>
                        <a:t>父节点</a:t>
                      </a:r>
                      <a:endParaRPr lang="zh-CN" altLang="en-US" sz="1400" b="1" dirty="0"/>
                    </a:p>
                  </a:txBody>
                  <a:tcPr marL="91424" marR="91424" marT="45740" marB="45740"/>
                </a:tc>
                <a:extLst>
                  <a:ext uri="{0D108BD9-81ED-4DB2-BD59-A6C34878D82A}">
                    <a16:rowId xmlns:a16="http://schemas.microsoft.com/office/drawing/2014/main" val="10001"/>
                  </a:ext>
                </a:extLst>
              </a:tr>
              <a:tr h="297309">
                <a:tc>
                  <a:txBody>
                    <a:bodyPr/>
                    <a:lstStyle/>
                    <a:p>
                      <a:pPr algn="ctr"/>
                      <a:endParaRPr lang="zh-CN" altLang="en-US" sz="1400"/>
                    </a:p>
                  </a:txBody>
                  <a:tcPr marL="91424" marR="91424" marT="45740" marB="45740"/>
                </a:tc>
                <a:tc>
                  <a:txBody>
                    <a:bodyPr/>
                    <a:lstStyle/>
                    <a:p>
                      <a:pPr algn="ctr"/>
                      <a:endParaRPr lang="zh-CN" altLang="en-US" sz="1400"/>
                    </a:p>
                  </a:txBody>
                  <a:tcPr marL="91424" marR="91424" marT="45740" marB="45740"/>
                </a:tc>
                <a:tc>
                  <a:txBody>
                    <a:bodyPr/>
                    <a:lstStyle/>
                    <a:p>
                      <a:pPr algn="ctr"/>
                      <a:endParaRPr lang="zh-CN" altLang="en-US" sz="1400"/>
                    </a:p>
                  </a:txBody>
                  <a:tcPr marL="91424" marR="91424" marT="45740" marB="45740"/>
                </a:tc>
                <a:extLst>
                  <a:ext uri="{0D108BD9-81ED-4DB2-BD59-A6C34878D82A}">
                    <a16:rowId xmlns:a16="http://schemas.microsoft.com/office/drawing/2014/main" val="10002"/>
                  </a:ext>
                </a:extLst>
              </a:tr>
              <a:tr h="297309">
                <a:tc>
                  <a:txBody>
                    <a:bodyPr/>
                    <a:lstStyle/>
                    <a:p>
                      <a:pPr algn="ctr"/>
                      <a:endParaRPr lang="zh-CN" altLang="en-US" sz="1400"/>
                    </a:p>
                  </a:txBody>
                  <a:tcPr marL="91424" marR="91424" marT="45740" marB="45740"/>
                </a:tc>
                <a:tc>
                  <a:txBody>
                    <a:bodyPr/>
                    <a:lstStyle/>
                    <a:p>
                      <a:pPr algn="ctr"/>
                      <a:endParaRPr lang="zh-CN" altLang="en-US" sz="1400" dirty="0"/>
                    </a:p>
                  </a:txBody>
                  <a:tcPr marL="91424" marR="91424" marT="45740" marB="45740"/>
                </a:tc>
                <a:tc>
                  <a:txBody>
                    <a:bodyPr/>
                    <a:lstStyle/>
                    <a:p>
                      <a:pPr algn="ctr"/>
                      <a:endParaRPr lang="zh-CN" altLang="en-US" sz="1400" dirty="0"/>
                    </a:p>
                  </a:txBody>
                  <a:tcPr marL="91424" marR="91424" marT="45740" marB="45740"/>
                </a:tc>
                <a:extLst>
                  <a:ext uri="{0D108BD9-81ED-4DB2-BD59-A6C34878D82A}">
                    <a16:rowId xmlns:a16="http://schemas.microsoft.com/office/drawing/2014/main" val="10003"/>
                  </a:ext>
                </a:extLst>
              </a:tr>
              <a:tr h="325669">
                <a:tc>
                  <a:txBody>
                    <a:bodyPr/>
                    <a:lstStyle/>
                    <a:p>
                      <a:pPr algn="ctr"/>
                      <a:endParaRPr lang="zh-CN" altLang="en-US" sz="1400" dirty="0"/>
                    </a:p>
                  </a:txBody>
                  <a:tcPr marL="91424" marR="91424" marT="45740" marB="45740"/>
                </a:tc>
                <a:tc>
                  <a:txBody>
                    <a:bodyPr/>
                    <a:lstStyle/>
                    <a:p>
                      <a:pPr algn="ctr"/>
                      <a:endParaRPr lang="zh-CN" altLang="en-US" sz="1400" dirty="0"/>
                    </a:p>
                  </a:txBody>
                  <a:tcPr marL="91424" marR="91424" marT="45740" marB="45740"/>
                </a:tc>
                <a:tc>
                  <a:txBody>
                    <a:bodyPr/>
                    <a:lstStyle/>
                    <a:p>
                      <a:pPr algn="ctr"/>
                      <a:endParaRPr lang="zh-CN" altLang="en-US" sz="1400" dirty="0"/>
                    </a:p>
                  </a:txBody>
                  <a:tcPr marL="91424" marR="91424" marT="45740" marB="45740"/>
                </a:tc>
                <a:extLst>
                  <a:ext uri="{0D108BD9-81ED-4DB2-BD59-A6C34878D82A}">
                    <a16:rowId xmlns:a16="http://schemas.microsoft.com/office/drawing/2014/main" val="10004"/>
                  </a:ext>
                </a:extLst>
              </a:tr>
            </a:tbl>
          </a:graphicData>
        </a:graphic>
      </p:graphicFrame>
      <p:sp>
        <p:nvSpPr>
          <p:cNvPr id="12" name="Rectangle 3"/>
          <p:cNvSpPr txBox="1">
            <a:spLocks noChangeArrowheads="1"/>
          </p:cNvSpPr>
          <p:nvPr/>
        </p:nvSpPr>
        <p:spPr bwMode="auto">
          <a:xfrm>
            <a:off x="0" y="3884613"/>
            <a:ext cx="91440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908050" marR="0" lvl="1" indent="-436880" algn="l" defTabSz="914400" rtl="0" eaLnBrk="1" fontAlgn="base" latinLnBrk="0" hangingPunct="1">
              <a:lnSpc>
                <a:spcPct val="100000"/>
              </a:lnSpc>
              <a:spcBef>
                <a:spcPct val="20000"/>
              </a:spcBef>
              <a:spcAft>
                <a:spcPct val="0"/>
              </a:spcAft>
              <a:buClr>
                <a:srgbClr val="6E82BA"/>
              </a:buClr>
              <a:buSzTx/>
              <a:buFont typeface="Wingdings" panose="05000000000000000000" pitchFamily="2" charset="2"/>
              <a:buChar char="n"/>
              <a:tabLst>
                <a:tab pos="1206500" algn="l"/>
              </a:tabLst>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MOVE-FIRST(OPEN) — </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取OPEN表首的节点作为当前要被扩展的节点n，同时将节点n移至CLOSE表</a:t>
            </a: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100000"/>
              </a:lnSpc>
              <a:spcBef>
                <a:spcPct val="20000"/>
              </a:spcBef>
              <a:spcAft>
                <a:spcPct val="0"/>
              </a:spcAft>
              <a:buClr>
                <a:srgbClr val="6E82BA"/>
              </a:buClr>
              <a:buSzTx/>
              <a:buFont typeface="Wingdings" panose="05000000000000000000" pitchFamily="2" charset="2"/>
              <a:buChar char="n"/>
              <a:tabLst>
                <a:tab pos="1206500" algn="l"/>
              </a:tabLst>
              <a:defRPr/>
            </a:pP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必须记住从目标返回的路径</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每个表示状态的节点结构中必须有指向父节点的指针</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0" marR="0" lvl="0" indent="0" algn="l" defTabSz="914400" rtl="0" eaLnBrk="1" fontAlgn="base" latinLnBrk="0" hangingPunct="1">
              <a:lnSpc>
                <a:spcPct val="120000"/>
              </a:lnSpc>
              <a:spcBef>
                <a:spcPct val="40000"/>
              </a:spcBef>
              <a:spcAft>
                <a:spcPct val="0"/>
              </a:spcAft>
              <a:buClr>
                <a:srgbClr val="6E82BA"/>
              </a:buClr>
              <a:buSzTx/>
              <a:buFont typeface="Arial" panose="020B0604020202020204" pitchFamily="34" charset="0"/>
              <a:buNone/>
              <a:tabLst/>
              <a:defRPr/>
            </a:pPr>
            <a:endPar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ustDataLst>
      <p:tags r:id="rId1"/>
    </p:custDataLst>
    <p:extLst>
      <p:ext uri="{BB962C8B-B14F-4D97-AF65-F5344CB8AC3E}">
        <p14:creationId xmlns:p14="http://schemas.microsoft.com/office/powerpoint/2010/main" val="4039853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blinds(horizontal)">
                                      <p:cBhvr>
                                        <p:cTn id="7" dur="500"/>
                                        <p:tgtEl>
                                          <p:spTgt spid="5529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5299">
                                            <p:txEl>
                                              <p:pRg st="1" end="1"/>
                                            </p:txEl>
                                          </p:spTgt>
                                        </p:tgtEl>
                                        <p:attrNameLst>
                                          <p:attrName>style.visibility</p:attrName>
                                        </p:attrNameLst>
                                      </p:cBhvr>
                                      <p:to>
                                        <p:strVal val="visible"/>
                                      </p:to>
                                    </p:set>
                                    <p:animEffect transition="in" filter="blinds(horizontal)">
                                      <p:cBhvr>
                                        <p:cTn id="10" dur="500"/>
                                        <p:tgtEl>
                                          <p:spTgt spid="5529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5299">
                                            <p:txEl>
                                              <p:pRg st="2" end="2"/>
                                            </p:txEl>
                                          </p:spTgt>
                                        </p:tgtEl>
                                        <p:attrNameLst>
                                          <p:attrName>style.visibility</p:attrName>
                                        </p:attrNameLst>
                                      </p:cBhvr>
                                      <p:to>
                                        <p:strVal val="visible"/>
                                      </p:to>
                                    </p:set>
                                    <p:animEffect transition="in" filter="blinds(horizontal)">
                                      <p:cBhvr>
                                        <p:cTn id="13" dur="500"/>
                                        <p:tgtEl>
                                          <p:spTgt spid="5529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5299">
                                            <p:txEl>
                                              <p:pRg st="3" end="3"/>
                                            </p:txEl>
                                          </p:spTgt>
                                        </p:tgtEl>
                                        <p:attrNameLst>
                                          <p:attrName>style.visibility</p:attrName>
                                        </p:attrNameLst>
                                      </p:cBhvr>
                                      <p:to>
                                        <p:strVal val="visible"/>
                                      </p:to>
                                    </p:set>
                                    <p:animEffect transition="in" filter="blinds(horizontal)">
                                      <p:cBhvr>
                                        <p:cTn id="16" dur="500"/>
                                        <p:tgtEl>
                                          <p:spTgt spid="5529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5299">
                                            <p:txEl>
                                              <p:pRg st="4" end="4"/>
                                            </p:txEl>
                                          </p:spTgt>
                                        </p:tgtEl>
                                        <p:attrNameLst>
                                          <p:attrName>style.visibility</p:attrName>
                                        </p:attrNameLst>
                                      </p:cBhvr>
                                      <p:to>
                                        <p:strVal val="visible"/>
                                      </p:to>
                                    </p:set>
                                    <p:animEffect transition="in" filter="blinds(horizontal)">
                                      <p:cBhvr>
                                        <p:cTn id="19" dur="500"/>
                                        <p:tgtEl>
                                          <p:spTgt spid="55299">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5299">
                                            <p:txEl>
                                              <p:pRg st="5" end="5"/>
                                            </p:txEl>
                                          </p:spTgt>
                                        </p:tgtEl>
                                        <p:attrNameLst>
                                          <p:attrName>style.visibility</p:attrName>
                                        </p:attrNameLst>
                                      </p:cBhvr>
                                      <p:to>
                                        <p:strVal val="visible"/>
                                      </p:to>
                                    </p:set>
                                    <p:animEffect transition="in" filter="blinds(horizontal)">
                                      <p:cBhvr>
                                        <p:cTn id="22" dur="500"/>
                                        <p:tgtEl>
                                          <p:spTgt spid="55299">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5299">
                                            <p:txEl>
                                              <p:pRg st="6" end="6"/>
                                            </p:txEl>
                                          </p:spTgt>
                                        </p:tgtEl>
                                        <p:attrNameLst>
                                          <p:attrName>style.visibility</p:attrName>
                                        </p:attrNameLst>
                                      </p:cBhvr>
                                      <p:to>
                                        <p:strVal val="visible"/>
                                      </p:to>
                                    </p:set>
                                    <p:animEffect transition="in" filter="blinds(horizontal)">
                                      <p:cBhvr>
                                        <p:cTn id="25" dur="500"/>
                                        <p:tgtEl>
                                          <p:spTgt spid="5529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blinds(horizontal)">
                                      <p:cBhvr>
                                        <p:cTn id="38" dur="500"/>
                                        <p:tgtEl>
                                          <p:spTgt spid="12">
                                            <p:txEl>
                                              <p:pRg st="0" end="0"/>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animEffect transition="in" filter="blinds(horizontal)">
                                      <p:cBhvr>
                                        <p:cTn id="41" dur="500"/>
                                        <p:tgtEl>
                                          <p:spTgt spid="1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75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P spid="575494" grpId="0"/>
      <p:bldP spid="575494" grpId="1"/>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72418"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33509"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6D5EB1B7-0137-496A-B91B-3C26DAD2F6CF}"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3510" name="Rectangle 2"/>
          <p:cNvSpPr>
            <a:spLocks noGrp="1" noChangeArrowheads="1"/>
          </p:cNvSpPr>
          <p:nvPr>
            <p:ph type="title" idx="4294967295"/>
          </p:nvPr>
        </p:nvSpPr>
        <p:spPr>
          <a:xfrm>
            <a:off x="0" y="0"/>
            <a:ext cx="9144000" cy="765175"/>
          </a:xfrm>
          <a:solidFill>
            <a:srgbClr val="485C96"/>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第5章  搜索求解策略</a:t>
            </a:r>
          </a:p>
        </p:txBody>
      </p:sp>
      <p:sp>
        <p:nvSpPr>
          <p:cNvPr id="46083" name="Rectangle 3"/>
          <p:cNvSpPr>
            <a:spLocks noGrp="1"/>
          </p:cNvSpPr>
          <p:nvPr>
            <p:ph idx="9"/>
            <p:custDataLst>
              <p:tags r:id="rId2"/>
            </p:custDataLst>
          </p:nvPr>
        </p:nvSpPr>
        <p:spPr>
          <a:xfrm>
            <a:off x="520700" y="1412875"/>
            <a:ext cx="8424863" cy="3600450"/>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69900" marR="0" lvl="0" indent="-469900" algn="l" defTabSz="914400" rtl="0" eaLnBrk="1" fontAlgn="base" latinLnBrk="0" hangingPunct="1">
              <a:lnSpc>
                <a:spcPct val="160000"/>
              </a:lnSpc>
              <a:spcBef>
                <a:spcPct val="40000"/>
              </a:spcBef>
              <a:spcAft>
                <a:spcPct val="0"/>
              </a:spcAft>
              <a:buClr>
                <a:schemeClr val="accent2"/>
              </a:buClr>
              <a:buSzTx/>
              <a:buFont typeface="Wingdings" panose="05000000000000000000" charset="0"/>
              <a:buChar char="n"/>
              <a:defRPr/>
            </a:pPr>
            <a:r>
              <a:rPr kumimoji="0" lang="en-US" altLang="zh-CN" sz="28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5.1  搜索的概念</a:t>
            </a:r>
          </a:p>
          <a:p>
            <a:pPr marL="457200" marR="0" lvl="0" indent="-457200" algn="l" defTabSz="914400" rtl="0" eaLnBrk="1" fontAlgn="base" latinLnBrk="0" hangingPunct="1">
              <a:lnSpc>
                <a:spcPct val="160000"/>
              </a:lnSpc>
              <a:spcBef>
                <a:spcPct val="40000"/>
              </a:spcBef>
              <a:spcAft>
                <a:spcPct val="0"/>
              </a:spcAft>
              <a:buClr>
                <a:schemeClr val="accent2"/>
              </a:buClr>
              <a:buSzTx/>
              <a:buFont typeface="Wingdings" panose="05000000000000000000" charset="0"/>
              <a:buChar char="n"/>
              <a:defRPr/>
            </a:pPr>
            <a:r>
              <a:rPr kumimoji="0" lang="en-US" altLang="zh-CN" sz="28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5.2  状态空间的搜索策略</a:t>
            </a:r>
          </a:p>
          <a:p>
            <a:pPr marL="457200" marR="0" lvl="0" indent="-457200" algn="l" defTabSz="914400" rtl="0" eaLnBrk="1" fontAlgn="base" latinLnBrk="0" hangingPunct="1">
              <a:lnSpc>
                <a:spcPct val="160000"/>
              </a:lnSpc>
              <a:spcBef>
                <a:spcPct val="40000"/>
              </a:spcBef>
              <a:spcAft>
                <a:spcPct val="0"/>
              </a:spcAft>
              <a:buClr>
                <a:schemeClr val="accent2"/>
              </a:buClr>
              <a:buSzTx/>
              <a:buFont typeface="Wingdings" panose="05000000000000000000" charset="0"/>
              <a:buChar char="n"/>
              <a:defRPr/>
            </a:pPr>
            <a:r>
              <a:rPr kumimoji="0" lang="en-US" altLang="zh-CN" sz="28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5.3  盲目的图搜索策略</a:t>
            </a:r>
          </a:p>
          <a:p>
            <a:pPr marL="469900" marR="0" lvl="0" indent="-469900" algn="l" defTabSz="914400" rtl="0" eaLnBrk="1" fontAlgn="base" latinLnBrk="0" hangingPunct="1">
              <a:lnSpc>
                <a:spcPct val="160000"/>
              </a:lnSpc>
              <a:spcBef>
                <a:spcPct val="40000"/>
              </a:spcBef>
              <a:spcAft>
                <a:spcPct val="0"/>
              </a:spcAft>
              <a:buClr>
                <a:schemeClr val="accent2"/>
              </a:buClr>
              <a:buSzTx/>
              <a:buFont typeface="Wingdings" panose="05000000000000000000" charset="0"/>
              <a:buChar char="n"/>
              <a:defRPr/>
            </a:pPr>
            <a:r>
              <a:rPr kumimoji="0" lang="en-US" altLang="zh-CN" sz="28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5.4  启发式图搜索策略</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 calcmode="lin" valueType="num">
                                      <p:cBhvr>
                                        <p:cTn id="12"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anim calcmode="lin" valueType="num">
                                      <p:cBhvr>
                                        <p:cTn id="17" dur="500" fill="hold"/>
                                        <p:tgtEl>
                                          <p:spTgt spid="46083">
                                            <p:txEl>
                                              <p:pRg st="2" end="2"/>
                                            </p:txEl>
                                          </p:spTgt>
                                        </p:tgtEl>
                                        <p:attrNameLst>
                                          <p:attrName>ppt_x</p:attrName>
                                        </p:attrNameLst>
                                      </p:cBhvr>
                                      <p:tavLst>
                                        <p:tav tm="0">
                                          <p:val>
                                            <p:strVal val="0-#ppt_w/2"/>
                                          </p:val>
                                        </p:tav>
                                        <p:tav tm="100000">
                                          <p:val>
                                            <p:strVal val="#ppt_x"/>
                                          </p:val>
                                        </p:tav>
                                      </p:tavLst>
                                    </p:anim>
                                    <p:anim calcmode="lin" valueType="num">
                                      <p:cBhvr>
                                        <p:cTn id="18" dur="500" fill="hold"/>
                                        <p:tgtEl>
                                          <p:spTgt spid="4608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6083">
                                            <p:txEl>
                                              <p:pRg st="3" end="3"/>
                                            </p:txEl>
                                          </p:spTgt>
                                        </p:tgtEl>
                                        <p:attrNameLst>
                                          <p:attrName>style.visibility</p:attrName>
                                        </p:attrNameLst>
                                      </p:cBhvr>
                                      <p:to>
                                        <p:strVal val="visible"/>
                                      </p:to>
                                    </p:set>
                                    <p:anim calcmode="lin" valueType="num">
                                      <p:cBhvr>
                                        <p:cTn id="22"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p:cTn id="23" dur="500" fill="hold"/>
                                        <p:tgtEl>
                                          <p:spTgt spid="4608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6083">
                                            <p:txEl>
                                              <p:pRg st="3" end="3"/>
                                            </p:txEl>
                                          </p:spTgt>
                                        </p:tgtEl>
                                        <p:attrNameLst>
                                          <p:attrName>style.visibility</p:attrName>
                                        </p:attrNameLst>
                                      </p:cBhvr>
                                      <p:to>
                                        <p:strVal val="visible"/>
                                      </p:to>
                                    </p:set>
                                    <p:anim calcmode="lin" valueType="num">
                                      <p:cBhvr>
                                        <p:cTn id="27"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p:cTn id="28" dur="500" fill="hold"/>
                                        <p:tgtEl>
                                          <p:spTgt spid="4608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dvAuto="100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2354"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微软雅黑"/>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微软雅黑"/>
                <a:cs typeface="+mn-cs"/>
              </a:endParaRPr>
            </a:p>
          </p:txBody>
        </p:sp>
      </p:grpSp>
      <p:sp>
        <p:nvSpPr>
          <p:cNvPr id="612355"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1400" b="0" i="0" u="none" strike="noStrike" kern="1200" cap="none" spc="0" normalizeH="0" baseline="0" noProof="1"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323" name="Rectangle 3"/>
          <p:cNvSpPr>
            <a:spLocks noGrp="1" noChangeArrowheads="1"/>
          </p:cNvSpPr>
          <p:nvPr>
            <p:ph idx="4294967295"/>
          </p:nvPr>
        </p:nvSpPr>
        <p:spPr>
          <a:xfrm>
            <a:off x="400050" y="1181100"/>
            <a:ext cx="8001000" cy="4495800"/>
          </a:xfrm>
        </p:spPr>
        <p:txBody>
          <a:bodyPr wrap="square" lIns="91440" tIns="45720" rIns="91440" bIns="45720" numCol="1" anchor="t" anchorCtr="0" compatLnSpc="1"/>
          <a:lstStyle/>
          <a:p>
            <a:pPr marL="469900" marR="0" lvl="0" indent="-469900" algn="l" defTabSz="914400" rtl="0" eaLnBrk="1" fontAlgn="base" latinLnBrk="0" hangingPunct="1">
              <a:lnSpc>
                <a:spcPct val="90000"/>
              </a:lnSpc>
              <a:spcBef>
                <a:spcPct val="40000"/>
              </a:spcBef>
              <a:spcAft>
                <a:spcPct val="0"/>
              </a:spcAft>
              <a:buClr>
                <a:schemeClr val="accent2"/>
              </a:buClr>
              <a:buSzTx/>
              <a:buFont typeface="Wingdings" panose="05000000000000000000" pitchFamily="2" charset="2"/>
              <a:buBlip>
                <a:blip r:embed="rId6"/>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算法划分为二个阶段：</a:t>
            </a: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1、初始化 </a:t>
            </a:r>
          </a:p>
          <a:p>
            <a:pPr marL="1304925" marR="0" lvl="2" indent="-395605"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o"/>
              <a:defRPr/>
            </a:pPr>
            <a:r>
              <a:rPr kumimoji="0" lang="zh-CN" altLang="en-US" sz="1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建立只包含初始状态节点s的搜索图G:={s}</a:t>
            </a:r>
          </a:p>
          <a:p>
            <a:pPr marL="1304925" marR="0" lvl="2" indent="-395605"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o"/>
              <a:defRPr/>
            </a:pPr>
            <a:r>
              <a:rPr kumimoji="0" lang="zh-CN" altLang="en-US" sz="1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OPEN:={s}</a:t>
            </a:r>
          </a:p>
          <a:p>
            <a:pPr marL="1304925" marR="0" lvl="2" indent="-395605"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o"/>
              <a:defRPr/>
            </a:pPr>
            <a:r>
              <a:rPr kumimoji="0" lang="zh-CN" altLang="en-US" sz="1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CLOSE:={} </a:t>
            </a: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2、搜索循环</a:t>
            </a:r>
          </a:p>
          <a:p>
            <a:pPr marL="1304925" marR="0" lvl="2" indent="-395605"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o"/>
              <a:defRPr/>
            </a:pPr>
            <a:r>
              <a:rPr kumimoji="0" lang="zh-CN" altLang="en-US" sz="1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MOVE-FIRST(OPEN)-取出OPEN表首的节点n作为扩展的节点，同时将其移到close表 </a:t>
            </a:r>
          </a:p>
          <a:p>
            <a:pPr marL="1304925" marR="0" lvl="2" indent="-395605"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o"/>
              <a:defRPr/>
            </a:pPr>
            <a:r>
              <a:rPr kumimoji="0" lang="zh-CN" altLang="en-US" sz="1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扩展出n的子节点,插入搜索图G和OPEN表 </a:t>
            </a:r>
          </a:p>
          <a:p>
            <a:pPr marL="1304925" marR="0" lvl="2" indent="-395605"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o"/>
              <a:defRPr/>
            </a:pPr>
            <a:r>
              <a:rPr kumimoji="0" lang="zh-CN" altLang="en-US" sz="1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适当的标记和修改指针</a:t>
            </a:r>
          </a:p>
          <a:p>
            <a:pPr marL="1304925" marR="0" lvl="2" indent="-395605"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o"/>
              <a:defRPr/>
            </a:pPr>
            <a:r>
              <a:rPr kumimoji="0" lang="zh-CN" altLang="en-US" sz="1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排序OPEN表</a:t>
            </a: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通过循环地执行该算法，搜索图G会因不断有新节点加入而逐步长大，直到搜索到目标节点</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p>
        </p:txBody>
      </p:sp>
      <p:sp>
        <p:nvSpPr>
          <p:cNvPr id="612357" name="Rectangle 5"/>
          <p:cNvSpPr/>
          <p:nvPr/>
        </p:nvSpPr>
        <p:spPr>
          <a:xfrm>
            <a:off x="400050" y="287338"/>
            <a:ext cx="3738563" cy="706437"/>
          </a:xfrm>
          <a:prstGeom prst="rect">
            <a:avLst/>
          </a:prstGeom>
          <a:noFill/>
          <a:ln w="50800">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5C8FC7"/>
                </a:solidFill>
                <a:effectLst/>
                <a:uLnTx/>
                <a:uFillTx/>
                <a:latin typeface="微软雅黑" panose="020B0503020204020204" pitchFamily="34" charset="-122"/>
                <a:ea typeface="微软雅黑" panose="020B0503020204020204" pitchFamily="34" charset="-122"/>
                <a:cs typeface="+mn-cs"/>
              </a:rPr>
              <a:t>一般图搜索算法</a:t>
            </a:r>
          </a:p>
        </p:txBody>
      </p:sp>
    </p:spTree>
    <p:custDataLst>
      <p:tags r:id="rId1"/>
    </p:custDataLst>
    <p:extLst>
      <p:ext uri="{BB962C8B-B14F-4D97-AF65-F5344CB8AC3E}">
        <p14:creationId xmlns:p14="http://schemas.microsoft.com/office/powerpoint/2010/main" val="25350560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blinds(horizontal)">
                                      <p:cBhvr>
                                        <p:cTn id="7" dur="500"/>
                                        <p:tgtEl>
                                          <p:spTgt spid="5632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6323">
                                            <p:txEl>
                                              <p:pRg st="1" end="1"/>
                                            </p:txEl>
                                          </p:spTgt>
                                        </p:tgtEl>
                                        <p:attrNameLst>
                                          <p:attrName>style.visibility</p:attrName>
                                        </p:attrNameLst>
                                      </p:cBhvr>
                                      <p:to>
                                        <p:strVal val="visible"/>
                                      </p:to>
                                    </p:set>
                                    <p:animEffect transition="in" filter="blinds(horizontal)">
                                      <p:cBhvr>
                                        <p:cTn id="10" dur="500"/>
                                        <p:tgtEl>
                                          <p:spTgt spid="5632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56323">
                                            <p:txEl>
                                              <p:pRg st="5" end="5"/>
                                            </p:txEl>
                                          </p:spTgt>
                                        </p:tgtEl>
                                        <p:attrNameLst>
                                          <p:attrName>style.visibility</p:attrName>
                                        </p:attrNameLst>
                                      </p:cBhvr>
                                      <p:to>
                                        <p:strVal val="visible"/>
                                      </p:to>
                                    </p:set>
                                    <p:animEffect transition="in" filter="blinds(horizontal)">
                                      <p:cBhvr>
                                        <p:cTn id="14" dur="500"/>
                                        <p:tgtEl>
                                          <p:spTgt spid="56323">
                                            <p:txEl>
                                              <p:pRg st="5" end="5"/>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56323">
                                            <p:txEl>
                                              <p:pRg st="1" end="1"/>
                                            </p:txEl>
                                          </p:spTgt>
                                        </p:tgtEl>
                                        <p:attrNameLst>
                                          <p:attrName>style.color</p:attrName>
                                        </p:attrNameLst>
                                      </p:cBhvr>
                                      <p:to>
                                        <a:schemeClr val="accent2"/>
                                      </p:to>
                                    </p:animClr>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6323">
                                            <p:txEl>
                                              <p:pRg st="2" end="2"/>
                                            </p:txEl>
                                          </p:spTgt>
                                        </p:tgtEl>
                                        <p:attrNameLst>
                                          <p:attrName>style.visibility</p:attrName>
                                        </p:attrNameLst>
                                      </p:cBhvr>
                                      <p:to>
                                        <p:strVal val="visible"/>
                                      </p:to>
                                    </p:set>
                                    <p:animEffect transition="in" filter="blinds(horizontal)">
                                      <p:cBhvr>
                                        <p:cTn id="23" dur="500"/>
                                        <p:tgtEl>
                                          <p:spTgt spid="5632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6323">
                                            <p:txEl>
                                              <p:pRg st="3" end="3"/>
                                            </p:txEl>
                                          </p:spTgt>
                                        </p:tgtEl>
                                        <p:attrNameLst>
                                          <p:attrName>style.visibility</p:attrName>
                                        </p:attrNameLst>
                                      </p:cBhvr>
                                      <p:to>
                                        <p:strVal val="visible"/>
                                      </p:to>
                                    </p:set>
                                    <p:animEffect transition="in" filter="blinds(horizontal)">
                                      <p:cBhvr>
                                        <p:cTn id="28" dur="500"/>
                                        <p:tgtEl>
                                          <p:spTgt spid="5632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6323">
                                            <p:txEl>
                                              <p:pRg st="4" end="4"/>
                                            </p:txEl>
                                          </p:spTgt>
                                        </p:tgtEl>
                                        <p:attrNameLst>
                                          <p:attrName>style.visibility</p:attrName>
                                        </p:attrNameLst>
                                      </p:cBhvr>
                                      <p:to>
                                        <p:strVal val="visible"/>
                                      </p:to>
                                    </p:set>
                                    <p:animEffect transition="in" filter="blinds(horizontal)">
                                      <p:cBhvr>
                                        <p:cTn id="33" dur="500"/>
                                        <p:tgtEl>
                                          <p:spTgt spid="5632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nodeType="clickEffect">
                                  <p:stCondLst>
                                    <p:cond delay="0"/>
                                  </p:stCondLst>
                                  <p:childTnLst>
                                    <p:animClr clrSpc="rgb" dir="cw">
                                      <p:cBhvr override="childStyle">
                                        <p:cTn id="37" dur="500" fill="hold"/>
                                        <p:tgtEl>
                                          <p:spTgt spid="56323">
                                            <p:txEl>
                                              <p:pRg st="5" end="5"/>
                                            </p:txEl>
                                          </p:spTgt>
                                        </p:tgtEl>
                                        <p:attrNameLst>
                                          <p:attrName>style.color</p:attrName>
                                        </p:attrNameLst>
                                      </p:cBhvr>
                                      <p:to>
                                        <a:schemeClr val="accent2"/>
                                      </p:to>
                                    </p:animClr>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6323">
                                            <p:txEl>
                                              <p:pRg st="6" end="6"/>
                                            </p:txEl>
                                          </p:spTgt>
                                        </p:tgtEl>
                                        <p:attrNameLst>
                                          <p:attrName>style.visibility</p:attrName>
                                        </p:attrNameLst>
                                      </p:cBhvr>
                                      <p:to>
                                        <p:strVal val="visible"/>
                                      </p:to>
                                    </p:set>
                                    <p:animEffect transition="in" filter="blinds(horizontal)">
                                      <p:cBhvr>
                                        <p:cTn id="42" dur="500"/>
                                        <p:tgtEl>
                                          <p:spTgt spid="5632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323">
                                            <p:txEl>
                                              <p:pRg st="7" end="7"/>
                                            </p:txEl>
                                          </p:spTgt>
                                        </p:tgtEl>
                                        <p:attrNameLst>
                                          <p:attrName>style.visibility</p:attrName>
                                        </p:attrNameLst>
                                      </p:cBhvr>
                                      <p:to>
                                        <p:strVal val="visible"/>
                                      </p:to>
                                    </p:set>
                                    <p:animEffect transition="in" filter="blinds(horizontal)">
                                      <p:cBhvr>
                                        <p:cTn id="47" dur="500"/>
                                        <p:tgtEl>
                                          <p:spTgt spid="5632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6323">
                                            <p:txEl>
                                              <p:pRg st="8" end="8"/>
                                            </p:txEl>
                                          </p:spTgt>
                                        </p:tgtEl>
                                        <p:attrNameLst>
                                          <p:attrName>style.visibility</p:attrName>
                                        </p:attrNameLst>
                                      </p:cBhvr>
                                      <p:to>
                                        <p:strVal val="visible"/>
                                      </p:to>
                                    </p:set>
                                    <p:animEffect transition="in" filter="blinds(horizontal)">
                                      <p:cBhvr>
                                        <p:cTn id="52" dur="500"/>
                                        <p:tgtEl>
                                          <p:spTgt spid="5632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323">
                                            <p:txEl>
                                              <p:pRg st="9" end="9"/>
                                            </p:txEl>
                                          </p:spTgt>
                                        </p:tgtEl>
                                        <p:attrNameLst>
                                          <p:attrName>style.visibility</p:attrName>
                                        </p:attrNameLst>
                                      </p:cBhvr>
                                      <p:to>
                                        <p:strVal val="visible"/>
                                      </p:to>
                                    </p:set>
                                    <p:animEffect transition="in" filter="blinds(horizontal)">
                                      <p:cBhvr>
                                        <p:cTn id="57" dur="500"/>
                                        <p:tgtEl>
                                          <p:spTgt spid="5632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mph" presetSubtype="2" fill="hold" nodeType="clickEffect">
                                  <p:stCondLst>
                                    <p:cond delay="0"/>
                                  </p:stCondLst>
                                  <p:childTnLst>
                                    <p:animClr clrSpc="rgb" dir="cw">
                                      <p:cBhvr override="childStyle">
                                        <p:cTn id="61" dur="500" fill="hold"/>
                                        <p:tgtEl>
                                          <p:spTgt spid="56323">
                                            <p:txEl>
                                              <p:pRg st="8" end="8"/>
                                            </p:txEl>
                                          </p:spTgt>
                                        </p:tgtEl>
                                        <p:attrNameLst>
                                          <p:attrName>style.color</p:attrName>
                                        </p:attrNameLst>
                                      </p:cBhvr>
                                      <p:to>
                                        <a:schemeClr val="accent2"/>
                                      </p:to>
                                    </p:animClr>
                                  </p:childTnLst>
                                </p:cTn>
                              </p:par>
                            </p:childTnLst>
                          </p:cTn>
                        </p:par>
                      </p:childTnLst>
                    </p:cTn>
                  </p:par>
                  <p:par>
                    <p:cTn id="62" fill="hold">
                      <p:stCondLst>
                        <p:cond delay="indefinite"/>
                      </p:stCondLst>
                      <p:childTnLst>
                        <p:par>
                          <p:cTn id="63" fill="hold">
                            <p:stCondLst>
                              <p:cond delay="0"/>
                            </p:stCondLst>
                            <p:childTnLst>
                              <p:par>
                                <p:cTn id="64" presetID="3" presetClass="emph" presetSubtype="2" fill="hold" nodeType="clickEffect">
                                  <p:stCondLst>
                                    <p:cond delay="0"/>
                                  </p:stCondLst>
                                  <p:childTnLst>
                                    <p:animClr clrSpc="rgb" dir="cw">
                                      <p:cBhvr override="childStyle">
                                        <p:cTn id="65" dur="500" fill="hold"/>
                                        <p:tgtEl>
                                          <p:spTgt spid="56323">
                                            <p:txEl>
                                              <p:pRg st="9" end="9"/>
                                            </p:txEl>
                                          </p:spTgt>
                                        </p:tgtEl>
                                        <p:attrNameLst>
                                          <p:attrName>style.color</p:attrName>
                                        </p:attrNameLst>
                                      </p:cBhvr>
                                      <p:to>
                                        <a:schemeClr val="accent2"/>
                                      </p:to>
                                    </p:animClr>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56323">
                                            <p:txEl>
                                              <p:pRg st="10" end="10"/>
                                            </p:txEl>
                                          </p:spTgt>
                                        </p:tgtEl>
                                        <p:attrNameLst>
                                          <p:attrName>style.visibility</p:attrName>
                                        </p:attrNameLst>
                                      </p:cBhvr>
                                      <p:to>
                                        <p:strVal val="visible"/>
                                      </p:to>
                                    </p:set>
                                    <p:animEffect transition="in" filter="blinds(horizontal)">
                                      <p:cBhvr>
                                        <p:cTn id="70" dur="500"/>
                                        <p:tgtEl>
                                          <p:spTgt spid="563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37954"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01093"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E6461802-CCCF-45F3-8009-567E7BA4C2EB}"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31</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1094"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第5章  搜索求解策略</a:t>
            </a:r>
          </a:p>
        </p:txBody>
      </p:sp>
      <p:sp>
        <p:nvSpPr>
          <p:cNvPr id="601095" name="Rectangle 3"/>
          <p:cNvSpPr>
            <a:spLocks noGrp="1" noChangeArrowheads="1"/>
          </p:cNvSpPr>
          <p:nvPr>
            <p:ph idx="9"/>
            <p:custDataLst>
              <p:tags r:id="rId2"/>
            </p:custDataLst>
          </p:nvPr>
        </p:nvSpPr>
        <p:spPr>
          <a:xfrm>
            <a:off x="468313" y="981075"/>
            <a:ext cx="8424863" cy="3646488"/>
          </a:xfrm>
        </p:spPr>
        <p:txBody>
          <a:bodyPr wrap="square" lIns="91440" tIns="45720" rIns="91440" bIns="45720" numCol="1" anchor="t" anchorCtr="0" compatLnSpc="1"/>
          <a:lstStyle/>
          <a:p>
            <a:pPr marL="457200" marR="0" lvl="0" indent="-4572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n"/>
              <a:defRPr/>
            </a:pPr>
            <a:r>
              <a:rPr kumimoji="0" lang="en-US" altLang="zh-CN" sz="28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5.1  搜索的概念</a:t>
            </a:r>
          </a:p>
          <a:p>
            <a:pPr marL="457200" marR="0" lvl="0" indent="-4572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n"/>
              <a:defRPr/>
            </a:pPr>
            <a:r>
              <a:rPr kumimoji="0" lang="en-US" altLang="zh-CN" sz="28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5.2  状态空间知识表示方法</a:t>
            </a:r>
          </a:p>
          <a:p>
            <a:pPr marL="457200" marR="0" lvl="0" indent="-4572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ü"/>
              <a:defRPr/>
            </a:pPr>
            <a:r>
              <a:rPr kumimoji="0" lang="en-US" altLang="zh-CN" sz="28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5.3  盲目的图搜索策略</a:t>
            </a:r>
          </a:p>
          <a:p>
            <a:pPr marL="457200" marR="0" lvl="0" indent="-45720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n"/>
              <a:defRPr/>
            </a:pPr>
            <a:r>
              <a:rPr kumimoji="0" lang="en-US" altLang="zh-CN" sz="28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5.4  启发式图搜索策略</a:t>
            </a:r>
          </a:p>
        </p:txBody>
      </p:sp>
    </p:spTree>
    <p:custDataLst>
      <p:tags r:id="rId1"/>
    </p:custData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40002"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03141"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507F9C93-12DD-4E66-8B48-759819F3CB1A}"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32</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3142"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5.3  盲目的图搜索策略</a:t>
            </a:r>
          </a:p>
        </p:txBody>
      </p:sp>
      <p:sp>
        <p:nvSpPr>
          <p:cNvPr id="603143" name="Rectangle 3"/>
          <p:cNvSpPr>
            <a:spLocks noGrp="1" noChangeArrowheads="1"/>
          </p:cNvSpPr>
          <p:nvPr>
            <p:ph idx="9"/>
            <p:custDataLst>
              <p:tags r:id="rId2"/>
            </p:custDataLst>
          </p:nvPr>
        </p:nvSpPr>
        <p:spPr>
          <a:xfrm>
            <a:off x="468630" y="1003300"/>
            <a:ext cx="8402955" cy="4266565"/>
          </a:xfrm>
        </p:spPr>
        <p:txBody>
          <a:bodyPr wrap="square" lIns="91440" tIns="45720" rIns="91440" bIns="45720" numCol="1" anchor="t" anchorCtr="0" compatLnSpc="1"/>
          <a:lstStyle/>
          <a:p>
            <a:pPr marL="469900" marR="0" lvl="0" indent="-469900" algn="l" defTabSz="914400" rtl="0" eaLnBrk="1" fontAlgn="base" latinLnBrk="0" hangingPunct="1">
              <a:lnSpc>
                <a:spcPct val="140000"/>
              </a:lnSpc>
              <a:spcBef>
                <a:spcPct val="40000"/>
              </a:spcBef>
              <a:spcAft>
                <a:spcPct val="0"/>
              </a:spcAft>
              <a:buClr>
                <a:schemeClr val="accent2"/>
              </a:buClr>
              <a:buSzPct val="60000"/>
              <a:buFont typeface="Wingdings" panose="05000000000000000000" pitchFamily="2" charset="2"/>
              <a:buChar char="n"/>
              <a:defRPr/>
            </a:pPr>
            <a:r>
              <a:rPr kumimoji="0" lang="en-US" altLang="zh-CN" sz="30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5.3.1  </a:t>
            </a:r>
            <a:r>
              <a:rPr kumimoji="0" lang="en-US" altLang="zh-CN" sz="30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回溯策略</a:t>
            </a:r>
            <a:endParaRPr kumimoji="0" lang="en-US" altLang="zh-CN" sz="30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69900" marR="0" lvl="0" indent="-469900" algn="l" defTabSz="914400" rtl="0" eaLnBrk="1" fontAlgn="base" latinLnBrk="0" hangingPunct="1">
              <a:lnSpc>
                <a:spcPct val="140000"/>
              </a:lnSpc>
              <a:spcBef>
                <a:spcPct val="40000"/>
              </a:spcBef>
              <a:spcAft>
                <a:spcPct val="0"/>
              </a:spcAft>
              <a:buClr>
                <a:schemeClr val="accent2"/>
              </a:buClr>
              <a:buSzPct val="60000"/>
              <a:buFont typeface="Wingdings" panose="05000000000000000000" pitchFamily="2" charset="2"/>
              <a:buChar char="n"/>
              <a:defRPr/>
            </a:pPr>
            <a:r>
              <a:rPr kumimoji="0" lang="en-US" altLang="zh-CN" sz="30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5.3.2  </a:t>
            </a:r>
            <a:r>
              <a:rPr kumimoji="0" lang="en-US" altLang="zh-CN" sz="30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宽度优先搜索策略</a:t>
            </a:r>
            <a:endParaRPr kumimoji="0" lang="en-US" altLang="zh-CN" sz="30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69900" marR="0" lvl="0" indent="-469900" algn="l" defTabSz="914400" rtl="0" eaLnBrk="1" fontAlgn="base" latinLnBrk="0" hangingPunct="1">
              <a:lnSpc>
                <a:spcPct val="140000"/>
              </a:lnSpc>
              <a:spcBef>
                <a:spcPct val="40000"/>
              </a:spcBef>
              <a:spcAft>
                <a:spcPct val="0"/>
              </a:spcAft>
              <a:buClr>
                <a:schemeClr val="accent2"/>
              </a:buClr>
              <a:buSzPct val="60000"/>
              <a:buFont typeface="Wingdings" panose="05000000000000000000" pitchFamily="2" charset="2"/>
              <a:buChar char="n"/>
              <a:defRPr/>
            </a:pPr>
            <a:r>
              <a:rPr kumimoji="0" lang="en-US" altLang="zh-CN" sz="30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5.3.3  </a:t>
            </a:r>
            <a:r>
              <a:rPr kumimoji="0" lang="en-US" altLang="zh-CN" sz="30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深度优先搜索策略</a:t>
            </a:r>
          </a:p>
          <a:p>
            <a:pPr marL="469900" marR="0" lvl="0" indent="-469900" algn="l" defTabSz="914400" rtl="0" eaLnBrk="1" fontAlgn="base" latinLnBrk="0" hangingPunct="1">
              <a:lnSpc>
                <a:spcPct val="140000"/>
              </a:lnSpc>
              <a:spcBef>
                <a:spcPct val="40000"/>
              </a:spcBef>
              <a:spcAft>
                <a:spcPct val="0"/>
              </a:spcAft>
              <a:buClr>
                <a:schemeClr val="accent2"/>
              </a:buClr>
              <a:buSzPct val="60000"/>
              <a:buFont typeface="Wingdings" panose="05000000000000000000" pitchFamily="2" charset="2"/>
              <a:buChar char="n"/>
              <a:defRPr/>
            </a:pPr>
            <a:r>
              <a:rPr kumimoji="0" lang="en-US" altLang="zh-CN" sz="30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5.3.4  有界深度搜索和迭代加深搜索</a:t>
            </a:r>
          </a:p>
          <a:p>
            <a:pPr marL="469900" marR="0" lvl="0" indent="-469900" algn="l" defTabSz="914400" rtl="0" eaLnBrk="1" fontAlgn="base" latinLnBrk="0" hangingPunct="1">
              <a:lnSpc>
                <a:spcPct val="140000"/>
              </a:lnSpc>
              <a:spcBef>
                <a:spcPct val="40000"/>
              </a:spcBef>
              <a:spcAft>
                <a:spcPct val="0"/>
              </a:spcAft>
              <a:buClr>
                <a:schemeClr val="accent2"/>
              </a:buClr>
              <a:buSzPct val="60000"/>
              <a:buFont typeface="Wingdings" panose="05000000000000000000" pitchFamily="2" charset="2"/>
              <a:buChar char="n"/>
              <a:defRPr/>
            </a:pPr>
            <a:r>
              <a:rPr kumimoji="0" lang="en-US" altLang="zh-CN" sz="30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5.3.5  搜索最优策略的比较</a:t>
            </a:r>
          </a:p>
          <a:p>
            <a:pPr marL="469900" marR="0" lvl="0" indent="-469900" algn="l" defTabSz="914400" rtl="0" eaLnBrk="1" fontAlgn="base" latinLnBrk="0" hangingPunct="1">
              <a:lnSpc>
                <a:spcPct val="140000"/>
              </a:lnSpc>
              <a:spcBef>
                <a:spcPct val="40000"/>
              </a:spcBef>
              <a:spcAft>
                <a:spcPct val="0"/>
              </a:spcAft>
              <a:buClr>
                <a:schemeClr val="accent2"/>
              </a:buClr>
              <a:buSzPct val="60000"/>
              <a:buFontTx/>
              <a:buChar char="•"/>
              <a:defRPr/>
            </a:pPr>
            <a:endParaRPr kumimoji="0" lang="en-US" altLang="zh-CN" sz="30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ustDataLst>
      <p:tags r:id="rId1"/>
    </p:custData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42050"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05189"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227C7420-C927-457E-BA71-14102B6CEA05}"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33</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5190"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dirty="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5.3</a:t>
            </a:r>
            <a:r>
              <a:rPr lang="en-US" altLang="zh-CN" sz="3600" b="0" dirty="0" smtClean="0">
                <a:solidFill>
                  <a:srgbClr val="FFFFFF"/>
                </a:solidFill>
                <a:latin typeface="汉仪旗黑-85S" pitchFamily="18" charset="-122"/>
                <a:ea typeface="黑体" panose="02010609060101010101" charset="-122"/>
                <a:sym typeface="微软雅黑" panose="020B0503020204020204" pitchFamily="34" charset="-122"/>
              </a:rPr>
              <a:t>.</a:t>
            </a:r>
            <a:r>
              <a:rPr kumimoji="0" lang="en-US" altLang="zh-CN" sz="3600" b="0" i="0" u="none" strike="noStrike" kern="1200" cap="none" spc="200" normalizeH="0" baseline="0" noProof="0" dirty="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1  </a:t>
            </a:r>
            <a:r>
              <a:rPr kumimoji="0" lang="en-US" altLang="zh-CN" sz="3600" b="0" i="0" u="none" strike="noStrike" kern="1200" cap="none" spc="200" normalizeH="0" baseline="0" noProof="0" dirty="0" err="1"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回溯策略</a:t>
            </a:r>
            <a:endParaRPr kumimoji="0" lang="en-US" altLang="zh-CN" sz="3600" b="0" i="0" u="none" strike="noStrike" kern="1200" cap="none" spc="200" normalizeH="0" baseline="0" noProof="0" dirty="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endParaRPr>
          </a:p>
        </p:txBody>
      </p:sp>
      <p:sp>
        <p:nvSpPr>
          <p:cNvPr id="19459" name="Rectangle 3"/>
          <p:cNvSpPr>
            <a:spLocks noGrp="1" noChangeArrowheads="1"/>
          </p:cNvSpPr>
          <p:nvPr>
            <p:ph idx="9"/>
            <p:custDataLst>
              <p:tags r:id="rId2"/>
            </p:custDataLst>
          </p:nvPr>
        </p:nvSpPr>
        <p:spPr>
          <a:xfrm>
            <a:off x="467543" y="1196752"/>
            <a:ext cx="8064897" cy="3022600"/>
          </a:xfrm>
        </p:spPr>
        <p:txBody>
          <a:bodyPr wrap="square" lIns="91440" tIns="45720" rIns="91440" bIns="45720" numCol="1" anchor="t" anchorCtr="0" compatLnSpc="1"/>
          <a:lstStyle/>
          <a:p>
            <a:pPr marL="190500" marR="0" lvl="0" indent="-1905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6"/>
              </a:buBlip>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回溯策略的搜索</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0" marR="0" lvl="0" indent="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从初始状态出发，不停地、试探性地寻找路径，直到到达目的或“</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不可解结点</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即“死胡同”为止</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回溯策略是当</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遇到不可解结点就回溯到路径中最近的父结点上，查看该结点是否还有其他的子结点未被扩展。若有，则沿这些子结点继续搜索；如果找到目标，就成功退出搜索，返回解题路径。</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2" dur="500"/>
                                        <p:tgtEl>
                                          <p:spTgt spid="19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43074" name="组合 7"/>
          <p:cNvGrpSpPr/>
          <p:nvPr/>
        </p:nvGrpSpPr>
        <p:grpSpPr>
          <a:xfrm>
            <a:off x="3001963" y="6045200"/>
            <a:ext cx="6142037" cy="812800"/>
            <a:chOff x="4001597" y="5613400"/>
            <a:chExt cx="8190403" cy="1244600"/>
          </a:xfrm>
        </p:grpSpPr>
        <p:sp>
          <p:nvSpPr>
            <p:cNvPr id="9" name="任意多边形: 形状 8"/>
            <p:cNvSpPr/>
            <p:nvPr>
              <p:custDataLst>
                <p:tags r:id="rId26"/>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27"/>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06213"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C4884AB7-6907-466D-8B21-C3830C03CA8E}"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34</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6214" name="Rectangle 2"/>
          <p:cNvSpPr>
            <a:spLocks noGrp="1" noChangeArrowheads="1"/>
          </p:cNvSpPr>
          <p:nvPr>
            <p:ph type="title" idx="4294967295"/>
          </p:nvPr>
        </p:nvSpPr>
        <p:spPr>
          <a:xfrm>
            <a:off x="0" y="-26987"/>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5.3.1  回溯策略</a:t>
            </a:r>
          </a:p>
        </p:txBody>
      </p:sp>
      <p:sp>
        <p:nvSpPr>
          <p:cNvPr id="643077" name="Rectangle 3"/>
          <p:cNvSpPr/>
          <p:nvPr>
            <p:custDataLst>
              <p:tags r:id="rId3"/>
            </p:custDataLst>
          </p:nvPr>
        </p:nvSpPr>
        <p:spPr>
          <a:xfrm>
            <a:off x="0" y="2278063"/>
            <a:ext cx="309563" cy="368300"/>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aphicFrame>
        <p:nvGraphicFramePr>
          <p:cNvPr id="643078" name="Object 4"/>
          <p:cNvGraphicFramePr/>
          <p:nvPr/>
        </p:nvGraphicFramePr>
        <p:xfrm>
          <a:off x="971550" y="1435100"/>
          <a:ext cx="7129463" cy="3529013"/>
        </p:xfrm>
        <a:graphic>
          <a:graphicData uri="http://schemas.openxmlformats.org/presentationml/2006/ole">
            <mc:AlternateContent xmlns:mc="http://schemas.openxmlformats.org/markup-compatibility/2006">
              <mc:Choice xmlns:v="urn:schemas-microsoft-com:vml" Requires="v">
                <p:oleObj spid="_x0000_s29776" r:id="rId29" imgW="4071620" imgH="2138045" progId="Visio.Drawing.11">
                  <p:embed/>
                </p:oleObj>
              </mc:Choice>
              <mc:Fallback>
                <p:oleObj r:id="rId29" imgW="4071620" imgH="2138045" progId="Visio.Drawing.11">
                  <p:embed/>
                  <p:pic>
                    <p:nvPicPr>
                      <p:cNvPr id="0" name="图片 3260"/>
                      <p:cNvPicPr/>
                      <p:nvPr/>
                    </p:nvPicPr>
                    <p:blipFill>
                      <a:blip r:embed="rId30"/>
                      <a:stretch>
                        <a:fillRect/>
                      </a:stretch>
                    </p:blipFill>
                    <p:spPr>
                      <a:xfrm>
                        <a:off x="971550" y="1435100"/>
                        <a:ext cx="7129463" cy="3529013"/>
                      </a:xfrm>
                      <a:prstGeom prst="rect">
                        <a:avLst/>
                      </a:prstGeom>
                      <a:noFill/>
                      <a:ln w="38100">
                        <a:noFill/>
                        <a:miter/>
                      </a:ln>
                    </p:spPr>
                  </p:pic>
                </p:oleObj>
              </mc:Fallback>
            </mc:AlternateContent>
          </a:graphicData>
        </a:graphic>
      </p:graphicFrame>
      <p:sp>
        <p:nvSpPr>
          <p:cNvPr id="643079" name="Rectangle 5"/>
          <p:cNvSpPr/>
          <p:nvPr>
            <p:custDataLst>
              <p:tags r:id="rId4"/>
            </p:custDataLst>
          </p:nvPr>
        </p:nvSpPr>
        <p:spPr>
          <a:xfrm>
            <a:off x="3298825" y="5362575"/>
            <a:ext cx="2493963" cy="492125"/>
          </a:xfrm>
          <a:prstGeom prst="rect">
            <a:avLst/>
          </a:prstGeom>
          <a:noFill/>
          <a:ln w="9525">
            <a:noFill/>
          </a:ln>
        </p:spPr>
        <p:txBody>
          <a:bodyPr wrap="none" anchor="ctr" anchorCtr="0">
            <a:spAutoFit/>
          </a:bodyPr>
          <a:lstStyle/>
          <a:p>
            <a:pPr algn="ctr" eaLnBrk="1" hangingPunct="1"/>
            <a:r>
              <a:rPr lang="en-US" altLang="en-US" sz="2600" b="1" dirty="0">
                <a:solidFill>
                  <a:srgbClr val="000000"/>
                </a:solidFill>
                <a:latin typeface="微软雅黑" panose="020B0503020204020204" pitchFamily="34" charset="-122"/>
                <a:ea typeface="微软雅黑" panose="020B0503020204020204" pitchFamily="34" charset="-122"/>
              </a:rPr>
              <a:t>回溯搜索示意图</a:t>
            </a:r>
          </a:p>
        </p:txBody>
      </p:sp>
      <p:sp>
        <p:nvSpPr>
          <p:cNvPr id="94214" name="Line 6"/>
          <p:cNvSpPr/>
          <p:nvPr>
            <p:custDataLst>
              <p:tags r:id="rId5"/>
            </p:custDataLst>
          </p:nvPr>
        </p:nvSpPr>
        <p:spPr>
          <a:xfrm flipH="1">
            <a:off x="2987675" y="1866900"/>
            <a:ext cx="647700" cy="647700"/>
          </a:xfrm>
          <a:prstGeom prst="line">
            <a:avLst/>
          </a:prstGeom>
          <a:ln w="57150" cap="flat" cmpd="sng">
            <a:solidFill>
              <a:schemeClr val="accent2"/>
            </a:solidFill>
            <a:prstDash val="dash"/>
            <a:headEnd type="none" w="med" len="med"/>
            <a:tailEnd type="triangle" w="med" len="med"/>
          </a:ln>
        </p:spPr>
      </p:sp>
      <p:sp>
        <p:nvSpPr>
          <p:cNvPr id="94215" name="Line 7"/>
          <p:cNvSpPr/>
          <p:nvPr>
            <p:custDataLst>
              <p:tags r:id="rId6"/>
            </p:custDataLst>
          </p:nvPr>
        </p:nvSpPr>
        <p:spPr>
          <a:xfrm>
            <a:off x="2268538" y="4027488"/>
            <a:ext cx="431800" cy="719137"/>
          </a:xfrm>
          <a:prstGeom prst="line">
            <a:avLst/>
          </a:prstGeom>
          <a:ln w="57150" cap="flat" cmpd="sng">
            <a:solidFill>
              <a:schemeClr val="accent2"/>
            </a:solidFill>
            <a:prstDash val="dash"/>
            <a:headEnd type="none" w="med" len="med"/>
            <a:tailEnd type="triangle" w="med" len="med"/>
          </a:ln>
        </p:spPr>
      </p:sp>
      <p:sp>
        <p:nvSpPr>
          <p:cNvPr id="94216" name="Line 8"/>
          <p:cNvSpPr/>
          <p:nvPr>
            <p:custDataLst>
              <p:tags r:id="rId7"/>
            </p:custDataLst>
          </p:nvPr>
        </p:nvSpPr>
        <p:spPr>
          <a:xfrm flipH="1" flipV="1">
            <a:off x="2555875" y="3738563"/>
            <a:ext cx="720725" cy="720725"/>
          </a:xfrm>
          <a:prstGeom prst="line">
            <a:avLst/>
          </a:prstGeom>
          <a:ln w="57150" cap="flat" cmpd="sng">
            <a:solidFill>
              <a:schemeClr val="accent2"/>
            </a:solidFill>
            <a:prstDash val="dash"/>
            <a:headEnd type="none" w="med" len="med"/>
            <a:tailEnd type="triangle" w="med" len="med"/>
          </a:ln>
        </p:spPr>
      </p:sp>
      <p:sp>
        <p:nvSpPr>
          <p:cNvPr id="94217" name="Line 9"/>
          <p:cNvSpPr/>
          <p:nvPr>
            <p:custDataLst>
              <p:tags r:id="rId8"/>
            </p:custDataLst>
          </p:nvPr>
        </p:nvSpPr>
        <p:spPr>
          <a:xfrm>
            <a:off x="3132138" y="3378200"/>
            <a:ext cx="647700" cy="649288"/>
          </a:xfrm>
          <a:prstGeom prst="line">
            <a:avLst/>
          </a:prstGeom>
          <a:ln w="57150" cap="flat" cmpd="sng">
            <a:solidFill>
              <a:schemeClr val="accent2"/>
            </a:solidFill>
            <a:prstDash val="dash"/>
            <a:headEnd type="none" w="med" len="med"/>
            <a:tailEnd type="triangle" w="med" len="med"/>
          </a:ln>
        </p:spPr>
      </p:sp>
      <p:sp>
        <p:nvSpPr>
          <p:cNvPr id="94218" name="Line 10"/>
          <p:cNvSpPr/>
          <p:nvPr>
            <p:custDataLst>
              <p:tags r:id="rId9"/>
            </p:custDataLst>
          </p:nvPr>
        </p:nvSpPr>
        <p:spPr>
          <a:xfrm flipH="1" flipV="1">
            <a:off x="4284663" y="3810000"/>
            <a:ext cx="792162" cy="720725"/>
          </a:xfrm>
          <a:prstGeom prst="line">
            <a:avLst/>
          </a:prstGeom>
          <a:ln w="57150" cap="flat" cmpd="sng">
            <a:solidFill>
              <a:schemeClr val="accent2"/>
            </a:solidFill>
            <a:prstDash val="dash"/>
            <a:headEnd type="none" w="med" len="med"/>
            <a:tailEnd type="triangle" w="med" len="med"/>
          </a:ln>
        </p:spPr>
      </p:sp>
      <p:sp>
        <p:nvSpPr>
          <p:cNvPr id="94219" name="Line 11"/>
          <p:cNvSpPr/>
          <p:nvPr>
            <p:custDataLst>
              <p:tags r:id="rId10"/>
            </p:custDataLst>
          </p:nvPr>
        </p:nvSpPr>
        <p:spPr>
          <a:xfrm flipV="1">
            <a:off x="4284663" y="3235325"/>
            <a:ext cx="431800" cy="574675"/>
          </a:xfrm>
          <a:prstGeom prst="line">
            <a:avLst/>
          </a:prstGeom>
          <a:ln w="57150" cap="flat" cmpd="sng">
            <a:solidFill>
              <a:schemeClr val="accent2"/>
            </a:solidFill>
            <a:prstDash val="dash"/>
            <a:headEnd type="none" w="med" len="med"/>
            <a:tailEnd type="triangle" w="med" len="med"/>
          </a:ln>
        </p:spPr>
      </p:sp>
      <p:sp>
        <p:nvSpPr>
          <p:cNvPr id="94220" name="Line 12"/>
          <p:cNvSpPr/>
          <p:nvPr>
            <p:custDataLst>
              <p:tags r:id="rId11"/>
            </p:custDataLst>
          </p:nvPr>
        </p:nvSpPr>
        <p:spPr>
          <a:xfrm>
            <a:off x="4787900" y="3235325"/>
            <a:ext cx="0" cy="647700"/>
          </a:xfrm>
          <a:prstGeom prst="line">
            <a:avLst/>
          </a:prstGeom>
          <a:ln w="57150" cap="flat" cmpd="sng">
            <a:solidFill>
              <a:schemeClr val="accent2"/>
            </a:solidFill>
            <a:prstDash val="dash"/>
            <a:headEnd type="none" w="med" len="med"/>
            <a:tailEnd type="triangle" w="med" len="med"/>
          </a:ln>
        </p:spPr>
      </p:sp>
      <p:sp>
        <p:nvSpPr>
          <p:cNvPr id="94221" name="Line 13"/>
          <p:cNvSpPr/>
          <p:nvPr>
            <p:custDataLst>
              <p:tags r:id="rId12"/>
            </p:custDataLst>
          </p:nvPr>
        </p:nvSpPr>
        <p:spPr>
          <a:xfrm flipH="1" flipV="1">
            <a:off x="5219700" y="3306763"/>
            <a:ext cx="360363" cy="720725"/>
          </a:xfrm>
          <a:prstGeom prst="line">
            <a:avLst/>
          </a:prstGeom>
          <a:ln w="57150" cap="flat" cmpd="sng">
            <a:solidFill>
              <a:schemeClr val="accent2"/>
            </a:solidFill>
            <a:prstDash val="dash"/>
            <a:headEnd type="none" w="med" len="med"/>
            <a:tailEnd type="triangle" w="med" len="med"/>
          </a:ln>
        </p:spPr>
      </p:sp>
      <p:sp>
        <p:nvSpPr>
          <p:cNvPr id="94222" name="Line 14"/>
          <p:cNvSpPr/>
          <p:nvPr>
            <p:custDataLst>
              <p:tags r:id="rId13"/>
            </p:custDataLst>
          </p:nvPr>
        </p:nvSpPr>
        <p:spPr>
          <a:xfrm flipH="1" flipV="1">
            <a:off x="5219700" y="2801938"/>
            <a:ext cx="1368425" cy="865187"/>
          </a:xfrm>
          <a:prstGeom prst="line">
            <a:avLst/>
          </a:prstGeom>
          <a:ln w="57150" cap="flat" cmpd="sng">
            <a:solidFill>
              <a:schemeClr val="accent2"/>
            </a:solidFill>
            <a:prstDash val="dash"/>
            <a:headEnd type="none" w="med" len="med"/>
            <a:tailEnd type="triangle" w="med" len="med"/>
          </a:ln>
        </p:spPr>
      </p:sp>
      <p:sp>
        <p:nvSpPr>
          <p:cNvPr id="94223" name="Line 15"/>
          <p:cNvSpPr/>
          <p:nvPr>
            <p:custDataLst>
              <p:tags r:id="rId14"/>
            </p:custDataLst>
          </p:nvPr>
        </p:nvSpPr>
        <p:spPr>
          <a:xfrm flipH="1" flipV="1">
            <a:off x="4572000" y="2227263"/>
            <a:ext cx="576263" cy="503237"/>
          </a:xfrm>
          <a:prstGeom prst="line">
            <a:avLst/>
          </a:prstGeom>
          <a:ln w="57150" cap="flat" cmpd="sng">
            <a:solidFill>
              <a:schemeClr val="accent2"/>
            </a:solidFill>
            <a:prstDash val="dash"/>
            <a:headEnd type="none" w="med" len="med"/>
            <a:tailEnd type="triangle" w="med" len="med"/>
          </a:ln>
        </p:spPr>
      </p:sp>
      <p:sp>
        <p:nvSpPr>
          <p:cNvPr id="94224" name="Line 16"/>
          <p:cNvSpPr/>
          <p:nvPr>
            <p:custDataLst>
              <p:tags r:id="rId15"/>
            </p:custDataLst>
          </p:nvPr>
        </p:nvSpPr>
        <p:spPr>
          <a:xfrm>
            <a:off x="4932363" y="2227263"/>
            <a:ext cx="2376487" cy="863600"/>
          </a:xfrm>
          <a:prstGeom prst="line">
            <a:avLst/>
          </a:prstGeom>
          <a:ln w="57150" cap="flat" cmpd="sng">
            <a:solidFill>
              <a:schemeClr val="accent2"/>
            </a:solidFill>
            <a:prstDash val="dash"/>
            <a:headEnd type="none" w="med" len="med"/>
            <a:tailEnd type="triangle" w="med" len="med"/>
          </a:ln>
        </p:spPr>
      </p:sp>
      <p:sp>
        <p:nvSpPr>
          <p:cNvPr id="94225" name="Line 17"/>
          <p:cNvSpPr/>
          <p:nvPr>
            <p:custDataLst>
              <p:tags r:id="rId16"/>
            </p:custDataLst>
          </p:nvPr>
        </p:nvSpPr>
        <p:spPr>
          <a:xfrm>
            <a:off x="3851275" y="4098925"/>
            <a:ext cx="720725" cy="647700"/>
          </a:xfrm>
          <a:prstGeom prst="line">
            <a:avLst/>
          </a:prstGeom>
          <a:ln w="57150" cap="flat" cmpd="sng">
            <a:solidFill>
              <a:schemeClr val="accent2"/>
            </a:solidFill>
            <a:prstDash val="dash"/>
            <a:headEnd type="none" w="med" len="med"/>
            <a:tailEnd type="triangle" w="med" len="med"/>
          </a:ln>
        </p:spPr>
      </p:sp>
      <p:sp>
        <p:nvSpPr>
          <p:cNvPr id="94226" name="Line 18"/>
          <p:cNvSpPr/>
          <p:nvPr>
            <p:custDataLst>
              <p:tags r:id="rId17"/>
            </p:custDataLst>
          </p:nvPr>
        </p:nvSpPr>
        <p:spPr>
          <a:xfrm flipH="1" flipV="1">
            <a:off x="3492500" y="2874963"/>
            <a:ext cx="431800" cy="360362"/>
          </a:xfrm>
          <a:prstGeom prst="line">
            <a:avLst/>
          </a:prstGeom>
          <a:ln w="57150" cap="flat" cmpd="sng">
            <a:solidFill>
              <a:schemeClr val="accent2"/>
            </a:solidFill>
            <a:prstDash val="dash"/>
            <a:headEnd type="none" w="med" len="med"/>
            <a:tailEnd type="triangle" w="med" len="med"/>
          </a:ln>
        </p:spPr>
      </p:sp>
      <p:sp>
        <p:nvSpPr>
          <p:cNvPr id="94227" name="Line 19"/>
          <p:cNvSpPr/>
          <p:nvPr>
            <p:custDataLst>
              <p:tags r:id="rId18"/>
            </p:custDataLst>
          </p:nvPr>
        </p:nvSpPr>
        <p:spPr>
          <a:xfrm flipH="1">
            <a:off x="1042988" y="3667125"/>
            <a:ext cx="720725" cy="647700"/>
          </a:xfrm>
          <a:prstGeom prst="line">
            <a:avLst/>
          </a:prstGeom>
          <a:ln w="57150" cap="flat" cmpd="sng">
            <a:solidFill>
              <a:schemeClr val="accent2"/>
            </a:solidFill>
            <a:prstDash val="dash"/>
            <a:headEnd type="none" w="med" len="med"/>
            <a:tailEnd type="triangle" w="med" len="med"/>
          </a:ln>
        </p:spPr>
      </p:sp>
      <p:sp>
        <p:nvSpPr>
          <p:cNvPr id="94228" name="Line 20"/>
          <p:cNvSpPr/>
          <p:nvPr>
            <p:custDataLst>
              <p:tags r:id="rId19"/>
            </p:custDataLst>
          </p:nvPr>
        </p:nvSpPr>
        <p:spPr>
          <a:xfrm flipV="1">
            <a:off x="1476375" y="4170363"/>
            <a:ext cx="574675" cy="504825"/>
          </a:xfrm>
          <a:prstGeom prst="line">
            <a:avLst/>
          </a:prstGeom>
          <a:ln w="57150" cap="flat" cmpd="sng">
            <a:solidFill>
              <a:schemeClr val="accent2"/>
            </a:solidFill>
            <a:prstDash val="dash"/>
            <a:headEnd type="none" w="med" len="med"/>
            <a:tailEnd type="triangle" w="med" len="med"/>
          </a:ln>
        </p:spPr>
      </p:sp>
      <p:sp>
        <p:nvSpPr>
          <p:cNvPr id="94229" name="Line 21"/>
          <p:cNvSpPr/>
          <p:nvPr>
            <p:custDataLst>
              <p:tags r:id="rId20"/>
            </p:custDataLst>
          </p:nvPr>
        </p:nvSpPr>
        <p:spPr>
          <a:xfrm flipH="1">
            <a:off x="2051050" y="2801938"/>
            <a:ext cx="649288" cy="576262"/>
          </a:xfrm>
          <a:prstGeom prst="line">
            <a:avLst/>
          </a:prstGeom>
          <a:ln w="57150" cap="flat" cmpd="sng">
            <a:solidFill>
              <a:schemeClr val="accent2"/>
            </a:solidFill>
            <a:prstDash val="dash"/>
            <a:headEnd type="none" w="med" len="med"/>
            <a:tailEnd type="triangle" w="med" len="med"/>
          </a:ln>
        </p:spPr>
      </p:sp>
      <p:sp>
        <p:nvSpPr>
          <p:cNvPr id="94230" name="Line 22"/>
          <p:cNvSpPr/>
          <p:nvPr>
            <p:custDataLst>
              <p:tags r:id="rId21"/>
            </p:custDataLst>
          </p:nvPr>
        </p:nvSpPr>
        <p:spPr>
          <a:xfrm flipV="1">
            <a:off x="2555875" y="3235325"/>
            <a:ext cx="431800" cy="431800"/>
          </a:xfrm>
          <a:prstGeom prst="line">
            <a:avLst/>
          </a:prstGeom>
          <a:ln w="57150" cap="flat" cmpd="sng">
            <a:solidFill>
              <a:schemeClr val="accent2"/>
            </a:solidFill>
            <a:prstDash val="dash"/>
            <a:headEnd type="none" w="med" len="med"/>
            <a:tailEnd type="triangle" w="med" len="med"/>
          </a:ln>
        </p:spPr>
      </p:sp>
      <p:sp>
        <p:nvSpPr>
          <p:cNvPr id="94231" name="Line 23"/>
          <p:cNvSpPr/>
          <p:nvPr>
            <p:custDataLst>
              <p:tags r:id="rId22"/>
            </p:custDataLst>
          </p:nvPr>
        </p:nvSpPr>
        <p:spPr>
          <a:xfrm flipV="1">
            <a:off x="3492500" y="2227263"/>
            <a:ext cx="503238" cy="431800"/>
          </a:xfrm>
          <a:prstGeom prst="line">
            <a:avLst/>
          </a:prstGeom>
          <a:ln w="57150" cap="flat" cmpd="sng">
            <a:solidFill>
              <a:schemeClr val="accent2"/>
            </a:solidFill>
            <a:prstDash val="dash"/>
            <a:headEnd type="none" w="med" len="med"/>
            <a:tailEnd type="triangle" w="med" len="med"/>
          </a:ln>
        </p:spPr>
      </p:sp>
      <p:sp>
        <p:nvSpPr>
          <p:cNvPr id="94232" name="Line 24"/>
          <p:cNvSpPr/>
          <p:nvPr>
            <p:custDataLst>
              <p:tags r:id="rId23"/>
            </p:custDataLst>
          </p:nvPr>
        </p:nvSpPr>
        <p:spPr>
          <a:xfrm flipH="1">
            <a:off x="4140200" y="2946400"/>
            <a:ext cx="360363" cy="288925"/>
          </a:xfrm>
          <a:prstGeom prst="line">
            <a:avLst/>
          </a:prstGeom>
          <a:ln w="57150" cap="flat" cmpd="sng">
            <a:solidFill>
              <a:schemeClr val="accent2"/>
            </a:solidFill>
            <a:prstDash val="dash"/>
            <a:headEnd type="none" w="med" len="med"/>
            <a:tailEnd type="triangle" w="med" len="med"/>
          </a:ln>
        </p:spPr>
      </p:sp>
      <p:sp>
        <p:nvSpPr>
          <p:cNvPr id="94233" name="Line 25"/>
          <p:cNvSpPr/>
          <p:nvPr>
            <p:custDataLst>
              <p:tags r:id="rId24"/>
            </p:custDataLst>
          </p:nvPr>
        </p:nvSpPr>
        <p:spPr>
          <a:xfrm>
            <a:off x="5580063" y="3522663"/>
            <a:ext cx="863600" cy="431800"/>
          </a:xfrm>
          <a:prstGeom prst="line">
            <a:avLst/>
          </a:prstGeom>
          <a:ln w="57150" cap="flat" cmpd="sng">
            <a:solidFill>
              <a:schemeClr val="accent2"/>
            </a:solidFill>
            <a:prstDash val="dash"/>
            <a:headEnd type="none" w="med" len="med"/>
            <a:tailEnd type="triangle" w="med" len="med"/>
          </a:ln>
        </p:spPr>
      </p:sp>
      <p:sp>
        <p:nvSpPr>
          <p:cNvPr id="94234" name="Line 26"/>
          <p:cNvSpPr/>
          <p:nvPr>
            <p:custDataLst>
              <p:tags r:id="rId25"/>
            </p:custDataLst>
          </p:nvPr>
        </p:nvSpPr>
        <p:spPr>
          <a:xfrm>
            <a:off x="4140200" y="2370138"/>
            <a:ext cx="431800" cy="360362"/>
          </a:xfrm>
          <a:prstGeom prst="line">
            <a:avLst/>
          </a:prstGeom>
          <a:ln w="57150" cap="flat" cmpd="sng">
            <a:solidFill>
              <a:schemeClr val="accent2"/>
            </a:solidFill>
            <a:prstDash val="dash"/>
            <a:headEnd type="none" w="med" len="med"/>
            <a:tailEnd type="triangle" w="med" len="med"/>
          </a:ln>
        </p:spPr>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94214"/>
                                        </p:tgtEl>
                                        <p:attrNameLst>
                                          <p:attrName>style.visibility</p:attrName>
                                        </p:attrNameLst>
                                      </p:cBhvr>
                                      <p:to>
                                        <p:strVal val="visible"/>
                                      </p:to>
                                    </p:set>
                                    <p:anim calcmode="lin" valueType="num">
                                      <p:cBhvr>
                                        <p:cTn id="7" dur="500" fill="hold"/>
                                        <p:tgtEl>
                                          <p:spTgt spid="94214"/>
                                        </p:tgtEl>
                                        <p:attrNameLst>
                                          <p:attrName>ppt_x</p:attrName>
                                        </p:attrNameLst>
                                      </p:cBhvr>
                                      <p:tavLst>
                                        <p:tav tm="0">
                                          <p:val>
                                            <p:strVal val="#ppt_x"/>
                                          </p:val>
                                        </p:tav>
                                        <p:tav tm="100000">
                                          <p:val>
                                            <p:strVal val="#ppt_x"/>
                                          </p:val>
                                        </p:tav>
                                      </p:tavLst>
                                    </p:anim>
                                    <p:anim calcmode="lin" valueType="num">
                                      <p:cBhvr>
                                        <p:cTn id="8" dur="500" fill="hold"/>
                                        <p:tgtEl>
                                          <p:spTgt spid="94214"/>
                                        </p:tgtEl>
                                        <p:attrNameLst>
                                          <p:attrName>ppt_y</p:attrName>
                                        </p:attrNameLst>
                                      </p:cBhvr>
                                      <p:tavLst>
                                        <p:tav tm="0">
                                          <p:val>
                                            <p:strVal val="#ppt_y-#ppt_h/2"/>
                                          </p:val>
                                        </p:tav>
                                        <p:tav tm="100000">
                                          <p:val>
                                            <p:strVal val="#ppt_y"/>
                                          </p:val>
                                        </p:tav>
                                      </p:tavLst>
                                    </p:anim>
                                    <p:anim calcmode="lin" valueType="num">
                                      <p:cBhvr>
                                        <p:cTn id="9" dur="500" fill="hold"/>
                                        <p:tgtEl>
                                          <p:spTgt spid="94214"/>
                                        </p:tgtEl>
                                        <p:attrNameLst>
                                          <p:attrName>ppt_w</p:attrName>
                                        </p:attrNameLst>
                                      </p:cBhvr>
                                      <p:tavLst>
                                        <p:tav tm="0">
                                          <p:val>
                                            <p:strVal val="#ppt_w"/>
                                          </p:val>
                                        </p:tav>
                                        <p:tav tm="100000">
                                          <p:val>
                                            <p:strVal val="#ppt_w"/>
                                          </p:val>
                                        </p:tav>
                                      </p:tavLst>
                                    </p:anim>
                                    <p:anim calcmode="lin" valueType="num">
                                      <p:cBhvr>
                                        <p:cTn id="10" dur="500" fill="hold"/>
                                        <p:tgtEl>
                                          <p:spTgt spid="9421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94229"/>
                                        </p:tgtEl>
                                        <p:attrNameLst>
                                          <p:attrName>style.visibility</p:attrName>
                                        </p:attrNameLst>
                                      </p:cBhvr>
                                      <p:to>
                                        <p:strVal val="visible"/>
                                      </p:to>
                                    </p:set>
                                    <p:anim calcmode="lin" valueType="num">
                                      <p:cBhvr>
                                        <p:cTn id="15" dur="500" fill="hold"/>
                                        <p:tgtEl>
                                          <p:spTgt spid="94229"/>
                                        </p:tgtEl>
                                        <p:attrNameLst>
                                          <p:attrName>ppt_x</p:attrName>
                                        </p:attrNameLst>
                                      </p:cBhvr>
                                      <p:tavLst>
                                        <p:tav tm="0">
                                          <p:val>
                                            <p:strVal val="#ppt_x"/>
                                          </p:val>
                                        </p:tav>
                                        <p:tav tm="100000">
                                          <p:val>
                                            <p:strVal val="#ppt_x"/>
                                          </p:val>
                                        </p:tav>
                                      </p:tavLst>
                                    </p:anim>
                                    <p:anim calcmode="lin" valueType="num">
                                      <p:cBhvr>
                                        <p:cTn id="16" dur="500" fill="hold"/>
                                        <p:tgtEl>
                                          <p:spTgt spid="94229"/>
                                        </p:tgtEl>
                                        <p:attrNameLst>
                                          <p:attrName>ppt_y</p:attrName>
                                        </p:attrNameLst>
                                      </p:cBhvr>
                                      <p:tavLst>
                                        <p:tav tm="0">
                                          <p:val>
                                            <p:strVal val="#ppt_y-#ppt_h/2"/>
                                          </p:val>
                                        </p:tav>
                                        <p:tav tm="100000">
                                          <p:val>
                                            <p:strVal val="#ppt_y"/>
                                          </p:val>
                                        </p:tav>
                                      </p:tavLst>
                                    </p:anim>
                                    <p:anim calcmode="lin" valueType="num">
                                      <p:cBhvr>
                                        <p:cTn id="17" dur="500" fill="hold"/>
                                        <p:tgtEl>
                                          <p:spTgt spid="94229"/>
                                        </p:tgtEl>
                                        <p:attrNameLst>
                                          <p:attrName>ppt_w</p:attrName>
                                        </p:attrNameLst>
                                      </p:cBhvr>
                                      <p:tavLst>
                                        <p:tav tm="0">
                                          <p:val>
                                            <p:strVal val="#ppt_w"/>
                                          </p:val>
                                        </p:tav>
                                        <p:tav tm="100000">
                                          <p:val>
                                            <p:strVal val="#ppt_w"/>
                                          </p:val>
                                        </p:tav>
                                      </p:tavLst>
                                    </p:anim>
                                    <p:anim calcmode="lin" valueType="num">
                                      <p:cBhvr>
                                        <p:cTn id="18" dur="500" fill="hold"/>
                                        <p:tgtEl>
                                          <p:spTgt spid="94229"/>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94227"/>
                                        </p:tgtEl>
                                        <p:attrNameLst>
                                          <p:attrName>style.visibility</p:attrName>
                                        </p:attrNameLst>
                                      </p:cBhvr>
                                      <p:to>
                                        <p:strVal val="visible"/>
                                      </p:to>
                                    </p:set>
                                    <p:anim calcmode="lin" valueType="num">
                                      <p:cBhvr>
                                        <p:cTn id="23" dur="500" fill="hold"/>
                                        <p:tgtEl>
                                          <p:spTgt spid="94227"/>
                                        </p:tgtEl>
                                        <p:attrNameLst>
                                          <p:attrName>ppt_x</p:attrName>
                                        </p:attrNameLst>
                                      </p:cBhvr>
                                      <p:tavLst>
                                        <p:tav tm="0">
                                          <p:val>
                                            <p:strVal val="#ppt_x"/>
                                          </p:val>
                                        </p:tav>
                                        <p:tav tm="100000">
                                          <p:val>
                                            <p:strVal val="#ppt_x"/>
                                          </p:val>
                                        </p:tav>
                                      </p:tavLst>
                                    </p:anim>
                                    <p:anim calcmode="lin" valueType="num">
                                      <p:cBhvr>
                                        <p:cTn id="24" dur="500" fill="hold"/>
                                        <p:tgtEl>
                                          <p:spTgt spid="94227"/>
                                        </p:tgtEl>
                                        <p:attrNameLst>
                                          <p:attrName>ppt_y</p:attrName>
                                        </p:attrNameLst>
                                      </p:cBhvr>
                                      <p:tavLst>
                                        <p:tav tm="0">
                                          <p:val>
                                            <p:strVal val="#ppt_y-#ppt_h/2"/>
                                          </p:val>
                                        </p:tav>
                                        <p:tav tm="100000">
                                          <p:val>
                                            <p:strVal val="#ppt_y"/>
                                          </p:val>
                                        </p:tav>
                                      </p:tavLst>
                                    </p:anim>
                                    <p:anim calcmode="lin" valueType="num">
                                      <p:cBhvr>
                                        <p:cTn id="25" dur="500" fill="hold"/>
                                        <p:tgtEl>
                                          <p:spTgt spid="94227"/>
                                        </p:tgtEl>
                                        <p:attrNameLst>
                                          <p:attrName>ppt_w</p:attrName>
                                        </p:attrNameLst>
                                      </p:cBhvr>
                                      <p:tavLst>
                                        <p:tav tm="0">
                                          <p:val>
                                            <p:strVal val="#ppt_w"/>
                                          </p:val>
                                        </p:tav>
                                        <p:tav tm="100000">
                                          <p:val>
                                            <p:strVal val="#ppt_w"/>
                                          </p:val>
                                        </p:tav>
                                      </p:tavLst>
                                    </p:anim>
                                    <p:anim calcmode="lin" valueType="num">
                                      <p:cBhvr>
                                        <p:cTn id="26" dur="500" fill="hold"/>
                                        <p:tgtEl>
                                          <p:spTgt spid="9422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4" fill="hold" nodeType="clickEffect">
                                  <p:stCondLst>
                                    <p:cond delay="0"/>
                                  </p:stCondLst>
                                  <p:childTnLst>
                                    <p:set>
                                      <p:cBhvr>
                                        <p:cTn id="30" dur="1" fill="hold">
                                          <p:stCondLst>
                                            <p:cond delay="0"/>
                                          </p:stCondLst>
                                        </p:cTn>
                                        <p:tgtEl>
                                          <p:spTgt spid="94228"/>
                                        </p:tgtEl>
                                        <p:attrNameLst>
                                          <p:attrName>style.visibility</p:attrName>
                                        </p:attrNameLst>
                                      </p:cBhvr>
                                      <p:to>
                                        <p:strVal val="visible"/>
                                      </p:to>
                                    </p:set>
                                    <p:anim calcmode="lin" valueType="num">
                                      <p:cBhvr>
                                        <p:cTn id="31" dur="500" fill="hold"/>
                                        <p:tgtEl>
                                          <p:spTgt spid="94228"/>
                                        </p:tgtEl>
                                        <p:attrNameLst>
                                          <p:attrName>ppt_x</p:attrName>
                                        </p:attrNameLst>
                                      </p:cBhvr>
                                      <p:tavLst>
                                        <p:tav tm="0">
                                          <p:val>
                                            <p:strVal val="#ppt_x"/>
                                          </p:val>
                                        </p:tav>
                                        <p:tav tm="100000">
                                          <p:val>
                                            <p:strVal val="#ppt_x"/>
                                          </p:val>
                                        </p:tav>
                                      </p:tavLst>
                                    </p:anim>
                                    <p:anim calcmode="lin" valueType="num">
                                      <p:cBhvr>
                                        <p:cTn id="32" dur="500" fill="hold"/>
                                        <p:tgtEl>
                                          <p:spTgt spid="94228"/>
                                        </p:tgtEl>
                                        <p:attrNameLst>
                                          <p:attrName>ppt_y</p:attrName>
                                        </p:attrNameLst>
                                      </p:cBhvr>
                                      <p:tavLst>
                                        <p:tav tm="0">
                                          <p:val>
                                            <p:strVal val="#ppt_y+#ppt_h/2"/>
                                          </p:val>
                                        </p:tav>
                                        <p:tav tm="100000">
                                          <p:val>
                                            <p:strVal val="#ppt_y"/>
                                          </p:val>
                                        </p:tav>
                                      </p:tavLst>
                                    </p:anim>
                                    <p:anim calcmode="lin" valueType="num">
                                      <p:cBhvr>
                                        <p:cTn id="33" dur="500" fill="hold"/>
                                        <p:tgtEl>
                                          <p:spTgt spid="94228"/>
                                        </p:tgtEl>
                                        <p:attrNameLst>
                                          <p:attrName>ppt_w</p:attrName>
                                        </p:attrNameLst>
                                      </p:cBhvr>
                                      <p:tavLst>
                                        <p:tav tm="0">
                                          <p:val>
                                            <p:strVal val="#ppt_w"/>
                                          </p:val>
                                        </p:tav>
                                        <p:tav tm="100000">
                                          <p:val>
                                            <p:strVal val="#ppt_w"/>
                                          </p:val>
                                        </p:tav>
                                      </p:tavLst>
                                    </p:anim>
                                    <p:anim calcmode="lin" valueType="num">
                                      <p:cBhvr>
                                        <p:cTn id="34" dur="500" fill="hold"/>
                                        <p:tgtEl>
                                          <p:spTgt spid="94228"/>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94215"/>
                                        </p:tgtEl>
                                        <p:attrNameLst>
                                          <p:attrName>style.visibility</p:attrName>
                                        </p:attrNameLst>
                                      </p:cBhvr>
                                      <p:to>
                                        <p:strVal val="visible"/>
                                      </p:to>
                                    </p:set>
                                    <p:anim calcmode="lin" valueType="num">
                                      <p:cBhvr>
                                        <p:cTn id="39" dur="500" fill="hold"/>
                                        <p:tgtEl>
                                          <p:spTgt spid="94215"/>
                                        </p:tgtEl>
                                        <p:attrNameLst>
                                          <p:attrName>ppt_x</p:attrName>
                                        </p:attrNameLst>
                                      </p:cBhvr>
                                      <p:tavLst>
                                        <p:tav tm="0">
                                          <p:val>
                                            <p:strVal val="#ppt_x-#ppt_w/2"/>
                                          </p:val>
                                        </p:tav>
                                        <p:tav tm="100000">
                                          <p:val>
                                            <p:strVal val="#ppt_x"/>
                                          </p:val>
                                        </p:tav>
                                      </p:tavLst>
                                    </p:anim>
                                    <p:anim calcmode="lin" valueType="num">
                                      <p:cBhvr>
                                        <p:cTn id="40" dur="500" fill="hold"/>
                                        <p:tgtEl>
                                          <p:spTgt spid="94215"/>
                                        </p:tgtEl>
                                        <p:attrNameLst>
                                          <p:attrName>ppt_y</p:attrName>
                                        </p:attrNameLst>
                                      </p:cBhvr>
                                      <p:tavLst>
                                        <p:tav tm="0">
                                          <p:val>
                                            <p:strVal val="#ppt_y"/>
                                          </p:val>
                                        </p:tav>
                                        <p:tav tm="100000">
                                          <p:val>
                                            <p:strVal val="#ppt_y"/>
                                          </p:val>
                                        </p:tav>
                                      </p:tavLst>
                                    </p:anim>
                                    <p:anim calcmode="lin" valueType="num">
                                      <p:cBhvr>
                                        <p:cTn id="41" dur="500" fill="hold"/>
                                        <p:tgtEl>
                                          <p:spTgt spid="94215"/>
                                        </p:tgtEl>
                                        <p:attrNameLst>
                                          <p:attrName>ppt_w</p:attrName>
                                        </p:attrNameLst>
                                      </p:cBhvr>
                                      <p:tavLst>
                                        <p:tav tm="0">
                                          <p:val>
                                            <p:fltVal val="0"/>
                                          </p:val>
                                        </p:tav>
                                        <p:tav tm="100000">
                                          <p:val>
                                            <p:strVal val="#ppt_w"/>
                                          </p:val>
                                        </p:tav>
                                      </p:tavLst>
                                    </p:anim>
                                    <p:anim calcmode="lin" valueType="num">
                                      <p:cBhvr>
                                        <p:cTn id="42" dur="500" fill="hold"/>
                                        <p:tgtEl>
                                          <p:spTgt spid="94215"/>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2" fill="hold" nodeType="clickEffect">
                                  <p:stCondLst>
                                    <p:cond delay="0"/>
                                  </p:stCondLst>
                                  <p:childTnLst>
                                    <p:set>
                                      <p:cBhvr>
                                        <p:cTn id="46" dur="1" fill="hold">
                                          <p:stCondLst>
                                            <p:cond delay="0"/>
                                          </p:stCondLst>
                                        </p:cTn>
                                        <p:tgtEl>
                                          <p:spTgt spid="94216"/>
                                        </p:tgtEl>
                                        <p:attrNameLst>
                                          <p:attrName>style.visibility</p:attrName>
                                        </p:attrNameLst>
                                      </p:cBhvr>
                                      <p:to>
                                        <p:strVal val="visible"/>
                                      </p:to>
                                    </p:set>
                                    <p:anim calcmode="lin" valueType="num">
                                      <p:cBhvr>
                                        <p:cTn id="47" dur="500" fill="hold"/>
                                        <p:tgtEl>
                                          <p:spTgt spid="94216"/>
                                        </p:tgtEl>
                                        <p:attrNameLst>
                                          <p:attrName>ppt_x</p:attrName>
                                        </p:attrNameLst>
                                      </p:cBhvr>
                                      <p:tavLst>
                                        <p:tav tm="0">
                                          <p:val>
                                            <p:strVal val="#ppt_x+#ppt_w/2"/>
                                          </p:val>
                                        </p:tav>
                                        <p:tav tm="100000">
                                          <p:val>
                                            <p:strVal val="#ppt_x"/>
                                          </p:val>
                                        </p:tav>
                                      </p:tavLst>
                                    </p:anim>
                                    <p:anim calcmode="lin" valueType="num">
                                      <p:cBhvr>
                                        <p:cTn id="48" dur="500" fill="hold"/>
                                        <p:tgtEl>
                                          <p:spTgt spid="94216"/>
                                        </p:tgtEl>
                                        <p:attrNameLst>
                                          <p:attrName>ppt_y</p:attrName>
                                        </p:attrNameLst>
                                      </p:cBhvr>
                                      <p:tavLst>
                                        <p:tav tm="0">
                                          <p:val>
                                            <p:strVal val="#ppt_y"/>
                                          </p:val>
                                        </p:tav>
                                        <p:tav tm="100000">
                                          <p:val>
                                            <p:strVal val="#ppt_y"/>
                                          </p:val>
                                        </p:tav>
                                      </p:tavLst>
                                    </p:anim>
                                    <p:anim calcmode="lin" valueType="num">
                                      <p:cBhvr>
                                        <p:cTn id="49" dur="500" fill="hold"/>
                                        <p:tgtEl>
                                          <p:spTgt spid="94216"/>
                                        </p:tgtEl>
                                        <p:attrNameLst>
                                          <p:attrName>ppt_w</p:attrName>
                                        </p:attrNameLst>
                                      </p:cBhvr>
                                      <p:tavLst>
                                        <p:tav tm="0">
                                          <p:val>
                                            <p:fltVal val="0"/>
                                          </p:val>
                                        </p:tav>
                                        <p:tav tm="100000">
                                          <p:val>
                                            <p:strVal val="#ppt_w"/>
                                          </p:val>
                                        </p:tav>
                                      </p:tavLst>
                                    </p:anim>
                                    <p:anim calcmode="lin" valueType="num">
                                      <p:cBhvr>
                                        <p:cTn id="50" dur="500" fill="hold"/>
                                        <p:tgtEl>
                                          <p:spTgt spid="94216"/>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4" fill="hold" nodeType="clickEffect">
                                  <p:stCondLst>
                                    <p:cond delay="0"/>
                                  </p:stCondLst>
                                  <p:childTnLst>
                                    <p:set>
                                      <p:cBhvr>
                                        <p:cTn id="54" dur="1" fill="hold">
                                          <p:stCondLst>
                                            <p:cond delay="0"/>
                                          </p:stCondLst>
                                        </p:cTn>
                                        <p:tgtEl>
                                          <p:spTgt spid="94230"/>
                                        </p:tgtEl>
                                        <p:attrNameLst>
                                          <p:attrName>style.visibility</p:attrName>
                                        </p:attrNameLst>
                                      </p:cBhvr>
                                      <p:to>
                                        <p:strVal val="visible"/>
                                      </p:to>
                                    </p:set>
                                    <p:anim calcmode="lin" valueType="num">
                                      <p:cBhvr>
                                        <p:cTn id="55" dur="500" fill="hold"/>
                                        <p:tgtEl>
                                          <p:spTgt spid="94230"/>
                                        </p:tgtEl>
                                        <p:attrNameLst>
                                          <p:attrName>ppt_x</p:attrName>
                                        </p:attrNameLst>
                                      </p:cBhvr>
                                      <p:tavLst>
                                        <p:tav tm="0">
                                          <p:val>
                                            <p:strVal val="#ppt_x"/>
                                          </p:val>
                                        </p:tav>
                                        <p:tav tm="100000">
                                          <p:val>
                                            <p:strVal val="#ppt_x"/>
                                          </p:val>
                                        </p:tav>
                                      </p:tavLst>
                                    </p:anim>
                                    <p:anim calcmode="lin" valueType="num">
                                      <p:cBhvr>
                                        <p:cTn id="56" dur="500" fill="hold"/>
                                        <p:tgtEl>
                                          <p:spTgt spid="94230"/>
                                        </p:tgtEl>
                                        <p:attrNameLst>
                                          <p:attrName>ppt_y</p:attrName>
                                        </p:attrNameLst>
                                      </p:cBhvr>
                                      <p:tavLst>
                                        <p:tav tm="0">
                                          <p:val>
                                            <p:strVal val="#ppt_y+#ppt_h/2"/>
                                          </p:val>
                                        </p:tav>
                                        <p:tav tm="100000">
                                          <p:val>
                                            <p:strVal val="#ppt_y"/>
                                          </p:val>
                                        </p:tav>
                                      </p:tavLst>
                                    </p:anim>
                                    <p:anim calcmode="lin" valueType="num">
                                      <p:cBhvr>
                                        <p:cTn id="57" dur="500" fill="hold"/>
                                        <p:tgtEl>
                                          <p:spTgt spid="94230"/>
                                        </p:tgtEl>
                                        <p:attrNameLst>
                                          <p:attrName>ppt_w</p:attrName>
                                        </p:attrNameLst>
                                      </p:cBhvr>
                                      <p:tavLst>
                                        <p:tav tm="0">
                                          <p:val>
                                            <p:strVal val="#ppt_w"/>
                                          </p:val>
                                        </p:tav>
                                        <p:tav tm="100000">
                                          <p:val>
                                            <p:strVal val="#ppt_w"/>
                                          </p:val>
                                        </p:tav>
                                      </p:tavLst>
                                    </p:anim>
                                    <p:anim calcmode="lin" valueType="num">
                                      <p:cBhvr>
                                        <p:cTn id="58" dur="500" fill="hold"/>
                                        <p:tgtEl>
                                          <p:spTgt spid="94230"/>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94217"/>
                                        </p:tgtEl>
                                        <p:attrNameLst>
                                          <p:attrName>style.visibility</p:attrName>
                                        </p:attrNameLst>
                                      </p:cBhvr>
                                      <p:to>
                                        <p:strVal val="visible"/>
                                      </p:to>
                                    </p:set>
                                    <p:anim calcmode="lin" valueType="num">
                                      <p:cBhvr>
                                        <p:cTn id="63" dur="500" fill="hold"/>
                                        <p:tgtEl>
                                          <p:spTgt spid="94217"/>
                                        </p:tgtEl>
                                        <p:attrNameLst>
                                          <p:attrName>ppt_x</p:attrName>
                                        </p:attrNameLst>
                                      </p:cBhvr>
                                      <p:tavLst>
                                        <p:tav tm="0">
                                          <p:val>
                                            <p:strVal val="#ppt_x-#ppt_w/2"/>
                                          </p:val>
                                        </p:tav>
                                        <p:tav tm="100000">
                                          <p:val>
                                            <p:strVal val="#ppt_x"/>
                                          </p:val>
                                        </p:tav>
                                      </p:tavLst>
                                    </p:anim>
                                    <p:anim calcmode="lin" valueType="num">
                                      <p:cBhvr>
                                        <p:cTn id="64" dur="500" fill="hold"/>
                                        <p:tgtEl>
                                          <p:spTgt spid="94217"/>
                                        </p:tgtEl>
                                        <p:attrNameLst>
                                          <p:attrName>ppt_y</p:attrName>
                                        </p:attrNameLst>
                                      </p:cBhvr>
                                      <p:tavLst>
                                        <p:tav tm="0">
                                          <p:val>
                                            <p:strVal val="#ppt_y"/>
                                          </p:val>
                                        </p:tav>
                                        <p:tav tm="100000">
                                          <p:val>
                                            <p:strVal val="#ppt_y"/>
                                          </p:val>
                                        </p:tav>
                                      </p:tavLst>
                                    </p:anim>
                                    <p:anim calcmode="lin" valueType="num">
                                      <p:cBhvr>
                                        <p:cTn id="65" dur="500" fill="hold"/>
                                        <p:tgtEl>
                                          <p:spTgt spid="94217"/>
                                        </p:tgtEl>
                                        <p:attrNameLst>
                                          <p:attrName>ppt_w</p:attrName>
                                        </p:attrNameLst>
                                      </p:cBhvr>
                                      <p:tavLst>
                                        <p:tav tm="0">
                                          <p:val>
                                            <p:fltVal val="0"/>
                                          </p:val>
                                        </p:tav>
                                        <p:tav tm="100000">
                                          <p:val>
                                            <p:strVal val="#ppt_w"/>
                                          </p:val>
                                        </p:tav>
                                      </p:tavLst>
                                    </p:anim>
                                    <p:anim calcmode="lin" valueType="num">
                                      <p:cBhvr>
                                        <p:cTn id="66" dur="500" fill="hold"/>
                                        <p:tgtEl>
                                          <p:spTgt spid="94217"/>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8" fill="hold" nodeType="clickEffect">
                                  <p:stCondLst>
                                    <p:cond delay="0"/>
                                  </p:stCondLst>
                                  <p:childTnLst>
                                    <p:set>
                                      <p:cBhvr>
                                        <p:cTn id="70" dur="1" fill="hold">
                                          <p:stCondLst>
                                            <p:cond delay="0"/>
                                          </p:stCondLst>
                                        </p:cTn>
                                        <p:tgtEl>
                                          <p:spTgt spid="94225"/>
                                        </p:tgtEl>
                                        <p:attrNameLst>
                                          <p:attrName>style.visibility</p:attrName>
                                        </p:attrNameLst>
                                      </p:cBhvr>
                                      <p:to>
                                        <p:strVal val="visible"/>
                                      </p:to>
                                    </p:set>
                                    <p:anim calcmode="lin" valueType="num">
                                      <p:cBhvr>
                                        <p:cTn id="71" dur="500" fill="hold"/>
                                        <p:tgtEl>
                                          <p:spTgt spid="94225"/>
                                        </p:tgtEl>
                                        <p:attrNameLst>
                                          <p:attrName>ppt_x</p:attrName>
                                        </p:attrNameLst>
                                      </p:cBhvr>
                                      <p:tavLst>
                                        <p:tav tm="0">
                                          <p:val>
                                            <p:strVal val="#ppt_x-#ppt_w/2"/>
                                          </p:val>
                                        </p:tav>
                                        <p:tav tm="100000">
                                          <p:val>
                                            <p:strVal val="#ppt_x"/>
                                          </p:val>
                                        </p:tav>
                                      </p:tavLst>
                                    </p:anim>
                                    <p:anim calcmode="lin" valueType="num">
                                      <p:cBhvr>
                                        <p:cTn id="72" dur="500" fill="hold"/>
                                        <p:tgtEl>
                                          <p:spTgt spid="94225"/>
                                        </p:tgtEl>
                                        <p:attrNameLst>
                                          <p:attrName>ppt_y</p:attrName>
                                        </p:attrNameLst>
                                      </p:cBhvr>
                                      <p:tavLst>
                                        <p:tav tm="0">
                                          <p:val>
                                            <p:strVal val="#ppt_y"/>
                                          </p:val>
                                        </p:tav>
                                        <p:tav tm="100000">
                                          <p:val>
                                            <p:strVal val="#ppt_y"/>
                                          </p:val>
                                        </p:tav>
                                      </p:tavLst>
                                    </p:anim>
                                    <p:anim calcmode="lin" valueType="num">
                                      <p:cBhvr>
                                        <p:cTn id="73" dur="500" fill="hold"/>
                                        <p:tgtEl>
                                          <p:spTgt spid="94225"/>
                                        </p:tgtEl>
                                        <p:attrNameLst>
                                          <p:attrName>ppt_w</p:attrName>
                                        </p:attrNameLst>
                                      </p:cBhvr>
                                      <p:tavLst>
                                        <p:tav tm="0">
                                          <p:val>
                                            <p:fltVal val="0"/>
                                          </p:val>
                                        </p:tav>
                                        <p:tav tm="100000">
                                          <p:val>
                                            <p:strVal val="#ppt_w"/>
                                          </p:val>
                                        </p:tav>
                                      </p:tavLst>
                                    </p:anim>
                                    <p:anim calcmode="lin" valueType="num">
                                      <p:cBhvr>
                                        <p:cTn id="74" dur="500" fill="hold"/>
                                        <p:tgtEl>
                                          <p:spTgt spid="94225"/>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2" fill="hold" nodeType="clickEffect">
                                  <p:stCondLst>
                                    <p:cond delay="0"/>
                                  </p:stCondLst>
                                  <p:childTnLst>
                                    <p:set>
                                      <p:cBhvr>
                                        <p:cTn id="78" dur="1" fill="hold">
                                          <p:stCondLst>
                                            <p:cond delay="0"/>
                                          </p:stCondLst>
                                        </p:cTn>
                                        <p:tgtEl>
                                          <p:spTgt spid="94218"/>
                                        </p:tgtEl>
                                        <p:attrNameLst>
                                          <p:attrName>style.visibility</p:attrName>
                                        </p:attrNameLst>
                                      </p:cBhvr>
                                      <p:to>
                                        <p:strVal val="visible"/>
                                      </p:to>
                                    </p:set>
                                    <p:anim calcmode="lin" valueType="num">
                                      <p:cBhvr>
                                        <p:cTn id="79" dur="500" fill="hold"/>
                                        <p:tgtEl>
                                          <p:spTgt spid="94218"/>
                                        </p:tgtEl>
                                        <p:attrNameLst>
                                          <p:attrName>ppt_x</p:attrName>
                                        </p:attrNameLst>
                                      </p:cBhvr>
                                      <p:tavLst>
                                        <p:tav tm="0">
                                          <p:val>
                                            <p:strVal val="#ppt_x+#ppt_w/2"/>
                                          </p:val>
                                        </p:tav>
                                        <p:tav tm="100000">
                                          <p:val>
                                            <p:strVal val="#ppt_x"/>
                                          </p:val>
                                        </p:tav>
                                      </p:tavLst>
                                    </p:anim>
                                    <p:anim calcmode="lin" valueType="num">
                                      <p:cBhvr>
                                        <p:cTn id="80" dur="500" fill="hold"/>
                                        <p:tgtEl>
                                          <p:spTgt spid="94218"/>
                                        </p:tgtEl>
                                        <p:attrNameLst>
                                          <p:attrName>ppt_y</p:attrName>
                                        </p:attrNameLst>
                                      </p:cBhvr>
                                      <p:tavLst>
                                        <p:tav tm="0">
                                          <p:val>
                                            <p:strVal val="#ppt_y"/>
                                          </p:val>
                                        </p:tav>
                                        <p:tav tm="100000">
                                          <p:val>
                                            <p:strVal val="#ppt_y"/>
                                          </p:val>
                                        </p:tav>
                                      </p:tavLst>
                                    </p:anim>
                                    <p:anim calcmode="lin" valueType="num">
                                      <p:cBhvr>
                                        <p:cTn id="81" dur="500" fill="hold"/>
                                        <p:tgtEl>
                                          <p:spTgt spid="94218"/>
                                        </p:tgtEl>
                                        <p:attrNameLst>
                                          <p:attrName>ppt_w</p:attrName>
                                        </p:attrNameLst>
                                      </p:cBhvr>
                                      <p:tavLst>
                                        <p:tav tm="0">
                                          <p:val>
                                            <p:fltVal val="0"/>
                                          </p:val>
                                        </p:tav>
                                        <p:tav tm="100000">
                                          <p:val>
                                            <p:strVal val="#ppt_w"/>
                                          </p:val>
                                        </p:tav>
                                      </p:tavLst>
                                    </p:anim>
                                    <p:anim calcmode="lin" valueType="num">
                                      <p:cBhvr>
                                        <p:cTn id="82" dur="500" fill="hold"/>
                                        <p:tgtEl>
                                          <p:spTgt spid="94218"/>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7" presetClass="entr" presetSubtype="2" fill="hold" nodeType="clickEffect">
                                  <p:stCondLst>
                                    <p:cond delay="0"/>
                                  </p:stCondLst>
                                  <p:childTnLst>
                                    <p:set>
                                      <p:cBhvr>
                                        <p:cTn id="86" dur="1" fill="hold">
                                          <p:stCondLst>
                                            <p:cond delay="0"/>
                                          </p:stCondLst>
                                        </p:cTn>
                                        <p:tgtEl>
                                          <p:spTgt spid="94226"/>
                                        </p:tgtEl>
                                        <p:attrNameLst>
                                          <p:attrName>style.visibility</p:attrName>
                                        </p:attrNameLst>
                                      </p:cBhvr>
                                      <p:to>
                                        <p:strVal val="visible"/>
                                      </p:to>
                                    </p:set>
                                    <p:anim calcmode="lin" valueType="num">
                                      <p:cBhvr>
                                        <p:cTn id="87" dur="500" fill="hold"/>
                                        <p:tgtEl>
                                          <p:spTgt spid="94226"/>
                                        </p:tgtEl>
                                        <p:attrNameLst>
                                          <p:attrName>ppt_x</p:attrName>
                                        </p:attrNameLst>
                                      </p:cBhvr>
                                      <p:tavLst>
                                        <p:tav tm="0">
                                          <p:val>
                                            <p:strVal val="#ppt_x+#ppt_w/2"/>
                                          </p:val>
                                        </p:tav>
                                        <p:tav tm="100000">
                                          <p:val>
                                            <p:strVal val="#ppt_x"/>
                                          </p:val>
                                        </p:tav>
                                      </p:tavLst>
                                    </p:anim>
                                    <p:anim calcmode="lin" valueType="num">
                                      <p:cBhvr>
                                        <p:cTn id="88" dur="500" fill="hold"/>
                                        <p:tgtEl>
                                          <p:spTgt spid="94226"/>
                                        </p:tgtEl>
                                        <p:attrNameLst>
                                          <p:attrName>ppt_y</p:attrName>
                                        </p:attrNameLst>
                                      </p:cBhvr>
                                      <p:tavLst>
                                        <p:tav tm="0">
                                          <p:val>
                                            <p:strVal val="#ppt_y"/>
                                          </p:val>
                                        </p:tav>
                                        <p:tav tm="100000">
                                          <p:val>
                                            <p:strVal val="#ppt_y"/>
                                          </p:val>
                                        </p:tav>
                                      </p:tavLst>
                                    </p:anim>
                                    <p:anim calcmode="lin" valueType="num">
                                      <p:cBhvr>
                                        <p:cTn id="89" dur="500" fill="hold"/>
                                        <p:tgtEl>
                                          <p:spTgt spid="94226"/>
                                        </p:tgtEl>
                                        <p:attrNameLst>
                                          <p:attrName>ppt_w</p:attrName>
                                        </p:attrNameLst>
                                      </p:cBhvr>
                                      <p:tavLst>
                                        <p:tav tm="0">
                                          <p:val>
                                            <p:fltVal val="0"/>
                                          </p:val>
                                        </p:tav>
                                        <p:tav tm="100000">
                                          <p:val>
                                            <p:strVal val="#ppt_w"/>
                                          </p:val>
                                        </p:tav>
                                      </p:tavLst>
                                    </p:anim>
                                    <p:anim calcmode="lin" valueType="num">
                                      <p:cBhvr>
                                        <p:cTn id="90" dur="500" fill="hold"/>
                                        <p:tgtEl>
                                          <p:spTgt spid="94226"/>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7" presetClass="entr" presetSubtype="4" fill="hold" nodeType="clickEffect">
                                  <p:stCondLst>
                                    <p:cond delay="0"/>
                                  </p:stCondLst>
                                  <p:childTnLst>
                                    <p:set>
                                      <p:cBhvr>
                                        <p:cTn id="94" dur="1" fill="hold">
                                          <p:stCondLst>
                                            <p:cond delay="0"/>
                                          </p:stCondLst>
                                        </p:cTn>
                                        <p:tgtEl>
                                          <p:spTgt spid="94231"/>
                                        </p:tgtEl>
                                        <p:attrNameLst>
                                          <p:attrName>style.visibility</p:attrName>
                                        </p:attrNameLst>
                                      </p:cBhvr>
                                      <p:to>
                                        <p:strVal val="visible"/>
                                      </p:to>
                                    </p:set>
                                    <p:anim calcmode="lin" valueType="num">
                                      <p:cBhvr>
                                        <p:cTn id="95" dur="500" fill="hold"/>
                                        <p:tgtEl>
                                          <p:spTgt spid="94231"/>
                                        </p:tgtEl>
                                        <p:attrNameLst>
                                          <p:attrName>ppt_x</p:attrName>
                                        </p:attrNameLst>
                                      </p:cBhvr>
                                      <p:tavLst>
                                        <p:tav tm="0">
                                          <p:val>
                                            <p:strVal val="#ppt_x"/>
                                          </p:val>
                                        </p:tav>
                                        <p:tav tm="100000">
                                          <p:val>
                                            <p:strVal val="#ppt_x"/>
                                          </p:val>
                                        </p:tav>
                                      </p:tavLst>
                                    </p:anim>
                                    <p:anim calcmode="lin" valueType="num">
                                      <p:cBhvr>
                                        <p:cTn id="96" dur="500" fill="hold"/>
                                        <p:tgtEl>
                                          <p:spTgt spid="94231"/>
                                        </p:tgtEl>
                                        <p:attrNameLst>
                                          <p:attrName>ppt_y</p:attrName>
                                        </p:attrNameLst>
                                      </p:cBhvr>
                                      <p:tavLst>
                                        <p:tav tm="0">
                                          <p:val>
                                            <p:strVal val="#ppt_y+#ppt_h/2"/>
                                          </p:val>
                                        </p:tav>
                                        <p:tav tm="100000">
                                          <p:val>
                                            <p:strVal val="#ppt_y"/>
                                          </p:val>
                                        </p:tav>
                                      </p:tavLst>
                                    </p:anim>
                                    <p:anim calcmode="lin" valueType="num">
                                      <p:cBhvr>
                                        <p:cTn id="97" dur="500" fill="hold"/>
                                        <p:tgtEl>
                                          <p:spTgt spid="94231"/>
                                        </p:tgtEl>
                                        <p:attrNameLst>
                                          <p:attrName>ppt_w</p:attrName>
                                        </p:attrNameLst>
                                      </p:cBhvr>
                                      <p:tavLst>
                                        <p:tav tm="0">
                                          <p:val>
                                            <p:strVal val="#ppt_w"/>
                                          </p:val>
                                        </p:tav>
                                        <p:tav tm="100000">
                                          <p:val>
                                            <p:strVal val="#ppt_w"/>
                                          </p:val>
                                        </p:tav>
                                      </p:tavLst>
                                    </p:anim>
                                    <p:anim calcmode="lin" valueType="num">
                                      <p:cBhvr>
                                        <p:cTn id="98" dur="500" fill="hold"/>
                                        <p:tgtEl>
                                          <p:spTgt spid="94231"/>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8" fill="hold" nodeType="clickEffect">
                                  <p:stCondLst>
                                    <p:cond delay="0"/>
                                  </p:stCondLst>
                                  <p:childTnLst>
                                    <p:set>
                                      <p:cBhvr>
                                        <p:cTn id="102" dur="1" fill="hold">
                                          <p:stCondLst>
                                            <p:cond delay="0"/>
                                          </p:stCondLst>
                                        </p:cTn>
                                        <p:tgtEl>
                                          <p:spTgt spid="94234"/>
                                        </p:tgtEl>
                                        <p:attrNameLst>
                                          <p:attrName>style.visibility</p:attrName>
                                        </p:attrNameLst>
                                      </p:cBhvr>
                                      <p:to>
                                        <p:strVal val="visible"/>
                                      </p:to>
                                    </p:set>
                                    <p:anim calcmode="lin" valueType="num">
                                      <p:cBhvr>
                                        <p:cTn id="103" dur="500" fill="hold"/>
                                        <p:tgtEl>
                                          <p:spTgt spid="94234"/>
                                        </p:tgtEl>
                                        <p:attrNameLst>
                                          <p:attrName>ppt_x</p:attrName>
                                        </p:attrNameLst>
                                      </p:cBhvr>
                                      <p:tavLst>
                                        <p:tav tm="0">
                                          <p:val>
                                            <p:strVal val="#ppt_x-#ppt_w/2"/>
                                          </p:val>
                                        </p:tav>
                                        <p:tav tm="100000">
                                          <p:val>
                                            <p:strVal val="#ppt_x"/>
                                          </p:val>
                                        </p:tav>
                                      </p:tavLst>
                                    </p:anim>
                                    <p:anim calcmode="lin" valueType="num">
                                      <p:cBhvr>
                                        <p:cTn id="104" dur="500" fill="hold"/>
                                        <p:tgtEl>
                                          <p:spTgt spid="94234"/>
                                        </p:tgtEl>
                                        <p:attrNameLst>
                                          <p:attrName>ppt_y</p:attrName>
                                        </p:attrNameLst>
                                      </p:cBhvr>
                                      <p:tavLst>
                                        <p:tav tm="0">
                                          <p:val>
                                            <p:strVal val="#ppt_y"/>
                                          </p:val>
                                        </p:tav>
                                        <p:tav tm="100000">
                                          <p:val>
                                            <p:strVal val="#ppt_y"/>
                                          </p:val>
                                        </p:tav>
                                      </p:tavLst>
                                    </p:anim>
                                    <p:anim calcmode="lin" valueType="num">
                                      <p:cBhvr>
                                        <p:cTn id="105" dur="500" fill="hold"/>
                                        <p:tgtEl>
                                          <p:spTgt spid="94234"/>
                                        </p:tgtEl>
                                        <p:attrNameLst>
                                          <p:attrName>ppt_w</p:attrName>
                                        </p:attrNameLst>
                                      </p:cBhvr>
                                      <p:tavLst>
                                        <p:tav tm="0">
                                          <p:val>
                                            <p:fltVal val="0"/>
                                          </p:val>
                                        </p:tav>
                                        <p:tav tm="100000">
                                          <p:val>
                                            <p:strVal val="#ppt_w"/>
                                          </p:val>
                                        </p:tav>
                                      </p:tavLst>
                                    </p:anim>
                                    <p:anim calcmode="lin" valueType="num">
                                      <p:cBhvr>
                                        <p:cTn id="106" dur="500" fill="hold"/>
                                        <p:tgtEl>
                                          <p:spTgt spid="94234"/>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7" presetClass="entr" presetSubtype="1" fill="hold" nodeType="clickEffect">
                                  <p:stCondLst>
                                    <p:cond delay="0"/>
                                  </p:stCondLst>
                                  <p:childTnLst>
                                    <p:set>
                                      <p:cBhvr>
                                        <p:cTn id="110" dur="1" fill="hold">
                                          <p:stCondLst>
                                            <p:cond delay="0"/>
                                          </p:stCondLst>
                                        </p:cTn>
                                        <p:tgtEl>
                                          <p:spTgt spid="94232"/>
                                        </p:tgtEl>
                                        <p:attrNameLst>
                                          <p:attrName>style.visibility</p:attrName>
                                        </p:attrNameLst>
                                      </p:cBhvr>
                                      <p:to>
                                        <p:strVal val="visible"/>
                                      </p:to>
                                    </p:set>
                                    <p:anim calcmode="lin" valueType="num">
                                      <p:cBhvr>
                                        <p:cTn id="111" dur="500" fill="hold"/>
                                        <p:tgtEl>
                                          <p:spTgt spid="94232"/>
                                        </p:tgtEl>
                                        <p:attrNameLst>
                                          <p:attrName>ppt_x</p:attrName>
                                        </p:attrNameLst>
                                      </p:cBhvr>
                                      <p:tavLst>
                                        <p:tav tm="0">
                                          <p:val>
                                            <p:strVal val="#ppt_x"/>
                                          </p:val>
                                        </p:tav>
                                        <p:tav tm="100000">
                                          <p:val>
                                            <p:strVal val="#ppt_x"/>
                                          </p:val>
                                        </p:tav>
                                      </p:tavLst>
                                    </p:anim>
                                    <p:anim calcmode="lin" valueType="num">
                                      <p:cBhvr>
                                        <p:cTn id="112" dur="500" fill="hold"/>
                                        <p:tgtEl>
                                          <p:spTgt spid="94232"/>
                                        </p:tgtEl>
                                        <p:attrNameLst>
                                          <p:attrName>ppt_y</p:attrName>
                                        </p:attrNameLst>
                                      </p:cBhvr>
                                      <p:tavLst>
                                        <p:tav tm="0">
                                          <p:val>
                                            <p:strVal val="#ppt_y-#ppt_h/2"/>
                                          </p:val>
                                        </p:tav>
                                        <p:tav tm="100000">
                                          <p:val>
                                            <p:strVal val="#ppt_y"/>
                                          </p:val>
                                        </p:tav>
                                      </p:tavLst>
                                    </p:anim>
                                    <p:anim calcmode="lin" valueType="num">
                                      <p:cBhvr>
                                        <p:cTn id="113" dur="500" fill="hold"/>
                                        <p:tgtEl>
                                          <p:spTgt spid="94232"/>
                                        </p:tgtEl>
                                        <p:attrNameLst>
                                          <p:attrName>ppt_w</p:attrName>
                                        </p:attrNameLst>
                                      </p:cBhvr>
                                      <p:tavLst>
                                        <p:tav tm="0">
                                          <p:val>
                                            <p:strVal val="#ppt_w"/>
                                          </p:val>
                                        </p:tav>
                                        <p:tav tm="100000">
                                          <p:val>
                                            <p:strVal val="#ppt_w"/>
                                          </p:val>
                                        </p:tav>
                                      </p:tavLst>
                                    </p:anim>
                                    <p:anim calcmode="lin" valueType="num">
                                      <p:cBhvr>
                                        <p:cTn id="114" dur="500" fill="hold"/>
                                        <p:tgtEl>
                                          <p:spTgt spid="94232"/>
                                        </p:tgtEl>
                                        <p:attrNameLst>
                                          <p:attrName>ppt_h</p:attrName>
                                        </p:attrNameLst>
                                      </p:cBhvr>
                                      <p:tavLst>
                                        <p:tav tm="0">
                                          <p:val>
                                            <p:fltVal val="0"/>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7" presetClass="entr" presetSubtype="4" fill="hold" nodeType="clickEffect">
                                  <p:stCondLst>
                                    <p:cond delay="0"/>
                                  </p:stCondLst>
                                  <p:childTnLst>
                                    <p:set>
                                      <p:cBhvr>
                                        <p:cTn id="118" dur="1" fill="hold">
                                          <p:stCondLst>
                                            <p:cond delay="0"/>
                                          </p:stCondLst>
                                        </p:cTn>
                                        <p:tgtEl>
                                          <p:spTgt spid="94219"/>
                                        </p:tgtEl>
                                        <p:attrNameLst>
                                          <p:attrName>style.visibility</p:attrName>
                                        </p:attrNameLst>
                                      </p:cBhvr>
                                      <p:to>
                                        <p:strVal val="visible"/>
                                      </p:to>
                                    </p:set>
                                    <p:anim calcmode="lin" valueType="num">
                                      <p:cBhvr>
                                        <p:cTn id="119" dur="500" fill="hold"/>
                                        <p:tgtEl>
                                          <p:spTgt spid="94219"/>
                                        </p:tgtEl>
                                        <p:attrNameLst>
                                          <p:attrName>ppt_x</p:attrName>
                                        </p:attrNameLst>
                                      </p:cBhvr>
                                      <p:tavLst>
                                        <p:tav tm="0">
                                          <p:val>
                                            <p:strVal val="#ppt_x"/>
                                          </p:val>
                                        </p:tav>
                                        <p:tav tm="100000">
                                          <p:val>
                                            <p:strVal val="#ppt_x"/>
                                          </p:val>
                                        </p:tav>
                                      </p:tavLst>
                                    </p:anim>
                                    <p:anim calcmode="lin" valueType="num">
                                      <p:cBhvr>
                                        <p:cTn id="120" dur="500" fill="hold"/>
                                        <p:tgtEl>
                                          <p:spTgt spid="94219"/>
                                        </p:tgtEl>
                                        <p:attrNameLst>
                                          <p:attrName>ppt_y</p:attrName>
                                        </p:attrNameLst>
                                      </p:cBhvr>
                                      <p:tavLst>
                                        <p:tav tm="0">
                                          <p:val>
                                            <p:strVal val="#ppt_y+#ppt_h/2"/>
                                          </p:val>
                                        </p:tav>
                                        <p:tav tm="100000">
                                          <p:val>
                                            <p:strVal val="#ppt_y"/>
                                          </p:val>
                                        </p:tav>
                                      </p:tavLst>
                                    </p:anim>
                                    <p:anim calcmode="lin" valueType="num">
                                      <p:cBhvr>
                                        <p:cTn id="121" dur="500" fill="hold"/>
                                        <p:tgtEl>
                                          <p:spTgt spid="94219"/>
                                        </p:tgtEl>
                                        <p:attrNameLst>
                                          <p:attrName>ppt_w</p:attrName>
                                        </p:attrNameLst>
                                      </p:cBhvr>
                                      <p:tavLst>
                                        <p:tav tm="0">
                                          <p:val>
                                            <p:strVal val="#ppt_w"/>
                                          </p:val>
                                        </p:tav>
                                        <p:tav tm="100000">
                                          <p:val>
                                            <p:strVal val="#ppt_w"/>
                                          </p:val>
                                        </p:tav>
                                      </p:tavLst>
                                    </p:anim>
                                    <p:anim calcmode="lin" valueType="num">
                                      <p:cBhvr>
                                        <p:cTn id="122" dur="500" fill="hold"/>
                                        <p:tgtEl>
                                          <p:spTgt spid="94219"/>
                                        </p:tgtEl>
                                        <p:attrNameLst>
                                          <p:attrName>ppt_h</p:attrName>
                                        </p:attrNameLst>
                                      </p:cBhvr>
                                      <p:tavLst>
                                        <p:tav tm="0">
                                          <p:val>
                                            <p:fltVal val="0"/>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17" presetClass="entr" presetSubtype="8" fill="hold" nodeType="clickEffect">
                                  <p:stCondLst>
                                    <p:cond delay="0"/>
                                  </p:stCondLst>
                                  <p:childTnLst>
                                    <p:set>
                                      <p:cBhvr>
                                        <p:cTn id="126" dur="1" fill="hold">
                                          <p:stCondLst>
                                            <p:cond delay="0"/>
                                          </p:stCondLst>
                                        </p:cTn>
                                        <p:tgtEl>
                                          <p:spTgt spid="94220"/>
                                        </p:tgtEl>
                                        <p:attrNameLst>
                                          <p:attrName>style.visibility</p:attrName>
                                        </p:attrNameLst>
                                      </p:cBhvr>
                                      <p:to>
                                        <p:strVal val="visible"/>
                                      </p:to>
                                    </p:set>
                                    <p:anim calcmode="lin" valueType="num">
                                      <p:cBhvr>
                                        <p:cTn id="127" dur="500" fill="hold"/>
                                        <p:tgtEl>
                                          <p:spTgt spid="94220"/>
                                        </p:tgtEl>
                                        <p:attrNameLst>
                                          <p:attrName>ppt_x</p:attrName>
                                        </p:attrNameLst>
                                      </p:cBhvr>
                                      <p:tavLst>
                                        <p:tav tm="0">
                                          <p:val>
                                            <p:strVal val="#ppt_x-#ppt_w/2"/>
                                          </p:val>
                                        </p:tav>
                                        <p:tav tm="100000">
                                          <p:val>
                                            <p:strVal val="#ppt_x"/>
                                          </p:val>
                                        </p:tav>
                                      </p:tavLst>
                                    </p:anim>
                                    <p:anim calcmode="lin" valueType="num">
                                      <p:cBhvr>
                                        <p:cTn id="128" dur="500" fill="hold"/>
                                        <p:tgtEl>
                                          <p:spTgt spid="94220"/>
                                        </p:tgtEl>
                                        <p:attrNameLst>
                                          <p:attrName>ppt_y</p:attrName>
                                        </p:attrNameLst>
                                      </p:cBhvr>
                                      <p:tavLst>
                                        <p:tav tm="0">
                                          <p:val>
                                            <p:strVal val="#ppt_y"/>
                                          </p:val>
                                        </p:tav>
                                        <p:tav tm="100000">
                                          <p:val>
                                            <p:strVal val="#ppt_y"/>
                                          </p:val>
                                        </p:tav>
                                      </p:tavLst>
                                    </p:anim>
                                    <p:anim calcmode="lin" valueType="num">
                                      <p:cBhvr>
                                        <p:cTn id="129" dur="500" fill="hold"/>
                                        <p:tgtEl>
                                          <p:spTgt spid="94220"/>
                                        </p:tgtEl>
                                        <p:attrNameLst>
                                          <p:attrName>ppt_w</p:attrName>
                                        </p:attrNameLst>
                                      </p:cBhvr>
                                      <p:tavLst>
                                        <p:tav tm="0">
                                          <p:val>
                                            <p:fltVal val="0"/>
                                          </p:val>
                                        </p:tav>
                                        <p:tav tm="100000">
                                          <p:val>
                                            <p:strVal val="#ppt_w"/>
                                          </p:val>
                                        </p:tav>
                                      </p:tavLst>
                                    </p:anim>
                                    <p:anim calcmode="lin" valueType="num">
                                      <p:cBhvr>
                                        <p:cTn id="130" dur="500" fill="hold"/>
                                        <p:tgtEl>
                                          <p:spTgt spid="94220"/>
                                        </p:tgtEl>
                                        <p:attrNameLst>
                                          <p:attrName>ppt_h</p:attrName>
                                        </p:attrNameLst>
                                      </p:cBhvr>
                                      <p:tavLst>
                                        <p:tav tm="0">
                                          <p:val>
                                            <p:strVal val="#ppt_h"/>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17" presetClass="entr" presetSubtype="2" fill="hold" nodeType="clickEffect">
                                  <p:stCondLst>
                                    <p:cond delay="0"/>
                                  </p:stCondLst>
                                  <p:childTnLst>
                                    <p:set>
                                      <p:cBhvr>
                                        <p:cTn id="134" dur="1" fill="hold">
                                          <p:stCondLst>
                                            <p:cond delay="0"/>
                                          </p:stCondLst>
                                        </p:cTn>
                                        <p:tgtEl>
                                          <p:spTgt spid="94221"/>
                                        </p:tgtEl>
                                        <p:attrNameLst>
                                          <p:attrName>style.visibility</p:attrName>
                                        </p:attrNameLst>
                                      </p:cBhvr>
                                      <p:to>
                                        <p:strVal val="visible"/>
                                      </p:to>
                                    </p:set>
                                    <p:anim calcmode="lin" valueType="num">
                                      <p:cBhvr>
                                        <p:cTn id="135" dur="500" fill="hold"/>
                                        <p:tgtEl>
                                          <p:spTgt spid="94221"/>
                                        </p:tgtEl>
                                        <p:attrNameLst>
                                          <p:attrName>ppt_x</p:attrName>
                                        </p:attrNameLst>
                                      </p:cBhvr>
                                      <p:tavLst>
                                        <p:tav tm="0">
                                          <p:val>
                                            <p:strVal val="#ppt_x+#ppt_w/2"/>
                                          </p:val>
                                        </p:tav>
                                        <p:tav tm="100000">
                                          <p:val>
                                            <p:strVal val="#ppt_x"/>
                                          </p:val>
                                        </p:tav>
                                      </p:tavLst>
                                    </p:anim>
                                    <p:anim calcmode="lin" valueType="num">
                                      <p:cBhvr>
                                        <p:cTn id="136" dur="500" fill="hold"/>
                                        <p:tgtEl>
                                          <p:spTgt spid="94221"/>
                                        </p:tgtEl>
                                        <p:attrNameLst>
                                          <p:attrName>ppt_y</p:attrName>
                                        </p:attrNameLst>
                                      </p:cBhvr>
                                      <p:tavLst>
                                        <p:tav tm="0">
                                          <p:val>
                                            <p:strVal val="#ppt_y"/>
                                          </p:val>
                                        </p:tav>
                                        <p:tav tm="100000">
                                          <p:val>
                                            <p:strVal val="#ppt_y"/>
                                          </p:val>
                                        </p:tav>
                                      </p:tavLst>
                                    </p:anim>
                                    <p:anim calcmode="lin" valueType="num">
                                      <p:cBhvr>
                                        <p:cTn id="137" dur="500" fill="hold"/>
                                        <p:tgtEl>
                                          <p:spTgt spid="94221"/>
                                        </p:tgtEl>
                                        <p:attrNameLst>
                                          <p:attrName>ppt_w</p:attrName>
                                        </p:attrNameLst>
                                      </p:cBhvr>
                                      <p:tavLst>
                                        <p:tav tm="0">
                                          <p:val>
                                            <p:fltVal val="0"/>
                                          </p:val>
                                        </p:tav>
                                        <p:tav tm="100000">
                                          <p:val>
                                            <p:strVal val="#ppt_w"/>
                                          </p:val>
                                        </p:tav>
                                      </p:tavLst>
                                    </p:anim>
                                    <p:anim calcmode="lin" valueType="num">
                                      <p:cBhvr>
                                        <p:cTn id="138" dur="500" fill="hold"/>
                                        <p:tgtEl>
                                          <p:spTgt spid="94221"/>
                                        </p:tgtEl>
                                        <p:attrNameLst>
                                          <p:attrName>ppt_h</p:attrName>
                                        </p:attrNameLst>
                                      </p:cBhvr>
                                      <p:tavLst>
                                        <p:tav tm="0">
                                          <p:val>
                                            <p:strVal val="#ppt_h"/>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ID="17" presetClass="entr" presetSubtype="8" fill="hold" nodeType="clickEffect">
                                  <p:stCondLst>
                                    <p:cond delay="0"/>
                                  </p:stCondLst>
                                  <p:childTnLst>
                                    <p:set>
                                      <p:cBhvr>
                                        <p:cTn id="142" dur="1" fill="hold">
                                          <p:stCondLst>
                                            <p:cond delay="0"/>
                                          </p:stCondLst>
                                        </p:cTn>
                                        <p:tgtEl>
                                          <p:spTgt spid="94233"/>
                                        </p:tgtEl>
                                        <p:attrNameLst>
                                          <p:attrName>style.visibility</p:attrName>
                                        </p:attrNameLst>
                                      </p:cBhvr>
                                      <p:to>
                                        <p:strVal val="visible"/>
                                      </p:to>
                                    </p:set>
                                    <p:anim calcmode="lin" valueType="num">
                                      <p:cBhvr>
                                        <p:cTn id="143" dur="500" fill="hold"/>
                                        <p:tgtEl>
                                          <p:spTgt spid="94233"/>
                                        </p:tgtEl>
                                        <p:attrNameLst>
                                          <p:attrName>ppt_x</p:attrName>
                                        </p:attrNameLst>
                                      </p:cBhvr>
                                      <p:tavLst>
                                        <p:tav tm="0">
                                          <p:val>
                                            <p:strVal val="#ppt_x-#ppt_w/2"/>
                                          </p:val>
                                        </p:tav>
                                        <p:tav tm="100000">
                                          <p:val>
                                            <p:strVal val="#ppt_x"/>
                                          </p:val>
                                        </p:tav>
                                      </p:tavLst>
                                    </p:anim>
                                    <p:anim calcmode="lin" valueType="num">
                                      <p:cBhvr>
                                        <p:cTn id="144" dur="500" fill="hold"/>
                                        <p:tgtEl>
                                          <p:spTgt spid="94233"/>
                                        </p:tgtEl>
                                        <p:attrNameLst>
                                          <p:attrName>ppt_y</p:attrName>
                                        </p:attrNameLst>
                                      </p:cBhvr>
                                      <p:tavLst>
                                        <p:tav tm="0">
                                          <p:val>
                                            <p:strVal val="#ppt_y"/>
                                          </p:val>
                                        </p:tav>
                                        <p:tav tm="100000">
                                          <p:val>
                                            <p:strVal val="#ppt_y"/>
                                          </p:val>
                                        </p:tav>
                                      </p:tavLst>
                                    </p:anim>
                                    <p:anim calcmode="lin" valueType="num">
                                      <p:cBhvr>
                                        <p:cTn id="145" dur="500" fill="hold"/>
                                        <p:tgtEl>
                                          <p:spTgt spid="94233"/>
                                        </p:tgtEl>
                                        <p:attrNameLst>
                                          <p:attrName>ppt_w</p:attrName>
                                        </p:attrNameLst>
                                      </p:cBhvr>
                                      <p:tavLst>
                                        <p:tav tm="0">
                                          <p:val>
                                            <p:fltVal val="0"/>
                                          </p:val>
                                        </p:tav>
                                        <p:tav tm="100000">
                                          <p:val>
                                            <p:strVal val="#ppt_w"/>
                                          </p:val>
                                        </p:tav>
                                      </p:tavLst>
                                    </p:anim>
                                    <p:anim calcmode="lin" valueType="num">
                                      <p:cBhvr>
                                        <p:cTn id="146" dur="500" fill="hold"/>
                                        <p:tgtEl>
                                          <p:spTgt spid="94233"/>
                                        </p:tgtEl>
                                        <p:attrNameLst>
                                          <p:attrName>ppt_h</p:attrName>
                                        </p:attrNameLst>
                                      </p:cBhvr>
                                      <p:tavLst>
                                        <p:tav tm="0">
                                          <p:val>
                                            <p:strVal val="#ppt_h"/>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17" presetClass="entr" presetSubtype="2" fill="hold" nodeType="clickEffect">
                                  <p:stCondLst>
                                    <p:cond delay="0"/>
                                  </p:stCondLst>
                                  <p:childTnLst>
                                    <p:set>
                                      <p:cBhvr>
                                        <p:cTn id="150" dur="1" fill="hold">
                                          <p:stCondLst>
                                            <p:cond delay="0"/>
                                          </p:stCondLst>
                                        </p:cTn>
                                        <p:tgtEl>
                                          <p:spTgt spid="94222"/>
                                        </p:tgtEl>
                                        <p:attrNameLst>
                                          <p:attrName>style.visibility</p:attrName>
                                        </p:attrNameLst>
                                      </p:cBhvr>
                                      <p:to>
                                        <p:strVal val="visible"/>
                                      </p:to>
                                    </p:set>
                                    <p:anim calcmode="lin" valueType="num">
                                      <p:cBhvr>
                                        <p:cTn id="151" dur="500" fill="hold"/>
                                        <p:tgtEl>
                                          <p:spTgt spid="94222"/>
                                        </p:tgtEl>
                                        <p:attrNameLst>
                                          <p:attrName>ppt_x</p:attrName>
                                        </p:attrNameLst>
                                      </p:cBhvr>
                                      <p:tavLst>
                                        <p:tav tm="0">
                                          <p:val>
                                            <p:strVal val="#ppt_x+#ppt_w/2"/>
                                          </p:val>
                                        </p:tav>
                                        <p:tav tm="100000">
                                          <p:val>
                                            <p:strVal val="#ppt_x"/>
                                          </p:val>
                                        </p:tav>
                                      </p:tavLst>
                                    </p:anim>
                                    <p:anim calcmode="lin" valueType="num">
                                      <p:cBhvr>
                                        <p:cTn id="152" dur="500" fill="hold"/>
                                        <p:tgtEl>
                                          <p:spTgt spid="94222"/>
                                        </p:tgtEl>
                                        <p:attrNameLst>
                                          <p:attrName>ppt_y</p:attrName>
                                        </p:attrNameLst>
                                      </p:cBhvr>
                                      <p:tavLst>
                                        <p:tav tm="0">
                                          <p:val>
                                            <p:strVal val="#ppt_y"/>
                                          </p:val>
                                        </p:tav>
                                        <p:tav tm="100000">
                                          <p:val>
                                            <p:strVal val="#ppt_y"/>
                                          </p:val>
                                        </p:tav>
                                      </p:tavLst>
                                    </p:anim>
                                    <p:anim calcmode="lin" valueType="num">
                                      <p:cBhvr>
                                        <p:cTn id="153" dur="500" fill="hold"/>
                                        <p:tgtEl>
                                          <p:spTgt spid="94222"/>
                                        </p:tgtEl>
                                        <p:attrNameLst>
                                          <p:attrName>ppt_w</p:attrName>
                                        </p:attrNameLst>
                                      </p:cBhvr>
                                      <p:tavLst>
                                        <p:tav tm="0">
                                          <p:val>
                                            <p:fltVal val="0"/>
                                          </p:val>
                                        </p:tav>
                                        <p:tav tm="100000">
                                          <p:val>
                                            <p:strVal val="#ppt_w"/>
                                          </p:val>
                                        </p:tav>
                                      </p:tavLst>
                                    </p:anim>
                                    <p:anim calcmode="lin" valueType="num">
                                      <p:cBhvr>
                                        <p:cTn id="154" dur="500" fill="hold"/>
                                        <p:tgtEl>
                                          <p:spTgt spid="94222"/>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7" presetClass="entr" presetSubtype="2" fill="hold" nodeType="clickEffect">
                                  <p:stCondLst>
                                    <p:cond delay="0"/>
                                  </p:stCondLst>
                                  <p:childTnLst>
                                    <p:set>
                                      <p:cBhvr>
                                        <p:cTn id="158" dur="1" fill="hold">
                                          <p:stCondLst>
                                            <p:cond delay="0"/>
                                          </p:stCondLst>
                                        </p:cTn>
                                        <p:tgtEl>
                                          <p:spTgt spid="94223"/>
                                        </p:tgtEl>
                                        <p:attrNameLst>
                                          <p:attrName>style.visibility</p:attrName>
                                        </p:attrNameLst>
                                      </p:cBhvr>
                                      <p:to>
                                        <p:strVal val="visible"/>
                                      </p:to>
                                    </p:set>
                                    <p:anim calcmode="lin" valueType="num">
                                      <p:cBhvr>
                                        <p:cTn id="159" dur="500" fill="hold"/>
                                        <p:tgtEl>
                                          <p:spTgt spid="94223"/>
                                        </p:tgtEl>
                                        <p:attrNameLst>
                                          <p:attrName>ppt_x</p:attrName>
                                        </p:attrNameLst>
                                      </p:cBhvr>
                                      <p:tavLst>
                                        <p:tav tm="0">
                                          <p:val>
                                            <p:strVal val="#ppt_x+#ppt_w/2"/>
                                          </p:val>
                                        </p:tav>
                                        <p:tav tm="100000">
                                          <p:val>
                                            <p:strVal val="#ppt_x"/>
                                          </p:val>
                                        </p:tav>
                                      </p:tavLst>
                                    </p:anim>
                                    <p:anim calcmode="lin" valueType="num">
                                      <p:cBhvr>
                                        <p:cTn id="160" dur="500" fill="hold"/>
                                        <p:tgtEl>
                                          <p:spTgt spid="94223"/>
                                        </p:tgtEl>
                                        <p:attrNameLst>
                                          <p:attrName>ppt_y</p:attrName>
                                        </p:attrNameLst>
                                      </p:cBhvr>
                                      <p:tavLst>
                                        <p:tav tm="0">
                                          <p:val>
                                            <p:strVal val="#ppt_y"/>
                                          </p:val>
                                        </p:tav>
                                        <p:tav tm="100000">
                                          <p:val>
                                            <p:strVal val="#ppt_y"/>
                                          </p:val>
                                        </p:tav>
                                      </p:tavLst>
                                    </p:anim>
                                    <p:anim calcmode="lin" valueType="num">
                                      <p:cBhvr>
                                        <p:cTn id="161" dur="500" fill="hold"/>
                                        <p:tgtEl>
                                          <p:spTgt spid="94223"/>
                                        </p:tgtEl>
                                        <p:attrNameLst>
                                          <p:attrName>ppt_w</p:attrName>
                                        </p:attrNameLst>
                                      </p:cBhvr>
                                      <p:tavLst>
                                        <p:tav tm="0">
                                          <p:val>
                                            <p:fltVal val="0"/>
                                          </p:val>
                                        </p:tav>
                                        <p:tav tm="100000">
                                          <p:val>
                                            <p:strVal val="#ppt_w"/>
                                          </p:val>
                                        </p:tav>
                                      </p:tavLst>
                                    </p:anim>
                                    <p:anim calcmode="lin" valueType="num">
                                      <p:cBhvr>
                                        <p:cTn id="162" dur="500" fill="hold"/>
                                        <p:tgtEl>
                                          <p:spTgt spid="94223"/>
                                        </p:tgtEl>
                                        <p:attrNameLst>
                                          <p:attrName>ppt_h</p:attrName>
                                        </p:attrNameLst>
                                      </p:cBhvr>
                                      <p:tavLst>
                                        <p:tav tm="0">
                                          <p:val>
                                            <p:strVal val="#ppt_h"/>
                                          </p:val>
                                        </p:tav>
                                        <p:tav tm="100000">
                                          <p:val>
                                            <p:strVal val="#ppt_h"/>
                                          </p:val>
                                        </p:tav>
                                      </p:tavLst>
                                    </p:anim>
                                  </p:childTnLst>
                                </p:cTn>
                              </p:par>
                            </p:childTnLst>
                          </p:cTn>
                        </p:par>
                      </p:childTnLst>
                    </p:cTn>
                  </p:par>
                  <p:par>
                    <p:cTn id="163" fill="hold">
                      <p:stCondLst>
                        <p:cond delay="indefinite"/>
                      </p:stCondLst>
                      <p:childTnLst>
                        <p:par>
                          <p:cTn id="164" fill="hold">
                            <p:stCondLst>
                              <p:cond delay="0"/>
                            </p:stCondLst>
                            <p:childTnLst>
                              <p:par>
                                <p:cTn id="165" presetID="17" presetClass="entr" presetSubtype="8" fill="hold" nodeType="clickEffect">
                                  <p:stCondLst>
                                    <p:cond delay="0"/>
                                  </p:stCondLst>
                                  <p:childTnLst>
                                    <p:set>
                                      <p:cBhvr>
                                        <p:cTn id="166" dur="1" fill="hold">
                                          <p:stCondLst>
                                            <p:cond delay="0"/>
                                          </p:stCondLst>
                                        </p:cTn>
                                        <p:tgtEl>
                                          <p:spTgt spid="94224"/>
                                        </p:tgtEl>
                                        <p:attrNameLst>
                                          <p:attrName>style.visibility</p:attrName>
                                        </p:attrNameLst>
                                      </p:cBhvr>
                                      <p:to>
                                        <p:strVal val="visible"/>
                                      </p:to>
                                    </p:set>
                                    <p:anim calcmode="lin" valueType="num">
                                      <p:cBhvr>
                                        <p:cTn id="167" dur="500" fill="hold"/>
                                        <p:tgtEl>
                                          <p:spTgt spid="94224"/>
                                        </p:tgtEl>
                                        <p:attrNameLst>
                                          <p:attrName>ppt_x</p:attrName>
                                        </p:attrNameLst>
                                      </p:cBhvr>
                                      <p:tavLst>
                                        <p:tav tm="0">
                                          <p:val>
                                            <p:strVal val="#ppt_x-#ppt_w/2"/>
                                          </p:val>
                                        </p:tav>
                                        <p:tav tm="100000">
                                          <p:val>
                                            <p:strVal val="#ppt_x"/>
                                          </p:val>
                                        </p:tav>
                                      </p:tavLst>
                                    </p:anim>
                                    <p:anim calcmode="lin" valueType="num">
                                      <p:cBhvr>
                                        <p:cTn id="168" dur="500" fill="hold"/>
                                        <p:tgtEl>
                                          <p:spTgt spid="94224"/>
                                        </p:tgtEl>
                                        <p:attrNameLst>
                                          <p:attrName>ppt_y</p:attrName>
                                        </p:attrNameLst>
                                      </p:cBhvr>
                                      <p:tavLst>
                                        <p:tav tm="0">
                                          <p:val>
                                            <p:strVal val="#ppt_y"/>
                                          </p:val>
                                        </p:tav>
                                        <p:tav tm="100000">
                                          <p:val>
                                            <p:strVal val="#ppt_y"/>
                                          </p:val>
                                        </p:tav>
                                      </p:tavLst>
                                    </p:anim>
                                    <p:anim calcmode="lin" valueType="num">
                                      <p:cBhvr>
                                        <p:cTn id="169" dur="500" fill="hold"/>
                                        <p:tgtEl>
                                          <p:spTgt spid="94224"/>
                                        </p:tgtEl>
                                        <p:attrNameLst>
                                          <p:attrName>ppt_w</p:attrName>
                                        </p:attrNameLst>
                                      </p:cBhvr>
                                      <p:tavLst>
                                        <p:tav tm="0">
                                          <p:val>
                                            <p:fltVal val="0"/>
                                          </p:val>
                                        </p:tav>
                                        <p:tav tm="100000">
                                          <p:val>
                                            <p:strVal val="#ppt_w"/>
                                          </p:val>
                                        </p:tav>
                                      </p:tavLst>
                                    </p:anim>
                                    <p:anim calcmode="lin" valueType="num">
                                      <p:cBhvr>
                                        <p:cTn id="170" dur="500" fill="hold"/>
                                        <p:tgtEl>
                                          <p:spTgt spid="942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44098"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07237"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BD8629E8-07CF-47B9-836A-65A896539904}"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35</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7238"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5.3.1  回溯策略</a:t>
            </a:r>
          </a:p>
        </p:txBody>
      </p:sp>
      <p:sp>
        <p:nvSpPr>
          <p:cNvPr id="44035" name="Rectangle 3"/>
          <p:cNvSpPr>
            <a:spLocks noGrp="1" noChangeArrowheads="1"/>
          </p:cNvSpPr>
          <p:nvPr>
            <p:ph idx="9"/>
            <p:custDataLst>
              <p:tags r:id="rId2"/>
            </p:custDataLst>
          </p:nvPr>
        </p:nvSpPr>
        <p:spPr>
          <a:xfrm>
            <a:off x="250825" y="908050"/>
            <a:ext cx="8642350" cy="4927600"/>
          </a:xfrm>
        </p:spPr>
        <p:txBody>
          <a:bodyPr wrap="square" lIns="91440" tIns="45720" rIns="91440" bIns="45720" numCol="1" anchor="t" anchorCtr="0" compatLnSpc="1"/>
          <a:lstStyle/>
          <a:p>
            <a:pPr marL="533400" marR="0" lvl="0" indent="-53340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Blip>
                <a:blip r:embed="rId6"/>
              </a:buBlip>
              <a:defRPr/>
            </a:pPr>
            <a:r>
              <a:rPr kumimoji="0" lang="zh-CN" altLang="en-US" sz="28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回溯搜索的算法用三张表保存状态空间的不同性质结点。</a:t>
            </a:r>
          </a:p>
          <a:p>
            <a:pPr marL="533400" marR="0" lvl="0" indent="-53340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Blip>
                <a:blip r:embed="rId6"/>
              </a:buBlip>
              <a:defRPr/>
            </a:pPr>
            <a:r>
              <a:rPr kumimoji="0" lang="zh-CN" altLang="en-US" sz="24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 路径状态（path states，</a:t>
            </a:r>
            <a:r>
              <a:rPr lang="zh-CN" altLang="en-US" sz="2400" b="1" noProof="0" smtClean="0">
                <a:ln>
                  <a:noFill/>
                </a:ln>
                <a:solidFill>
                  <a:srgbClr val="000000"/>
                </a:solidFill>
                <a:effectLst/>
                <a:uLnTx/>
                <a:uFillTx/>
                <a:latin typeface="微软雅黑" panose="020B0503020204020204" pitchFamily="34" charset="-122"/>
                <a:sym typeface="微软雅黑" panose="020B0503020204020204" pitchFamily="34" charset="-122"/>
              </a:rPr>
              <a:t>PS</a:t>
            </a:r>
            <a:r>
              <a:rPr kumimoji="0" lang="zh-CN" altLang="en-US" sz="24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）表：保存当前搜索路径上的状态。如果找到了目的，PS就是解路径上的状态有序集。 </a:t>
            </a:r>
          </a:p>
          <a:p>
            <a:pPr marL="533400" marR="0" lvl="0" indent="-53340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Blip>
                <a:blip r:embed="rId6"/>
              </a:buBlip>
              <a:defRPr/>
            </a:pPr>
            <a:r>
              <a:rPr kumimoji="0" lang="zh-CN" altLang="en-US" sz="24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 新的路径状态（new path states，</a:t>
            </a:r>
            <a:r>
              <a:rPr lang="zh-CN" altLang="en-US" sz="2400" b="1" noProof="0" smtClean="0">
                <a:ln>
                  <a:noFill/>
                </a:ln>
                <a:solidFill>
                  <a:srgbClr val="000000"/>
                </a:solidFill>
                <a:effectLst/>
                <a:uLnTx/>
                <a:uFillTx/>
                <a:latin typeface="微软雅黑" panose="020B0503020204020204" pitchFamily="34" charset="-122"/>
                <a:sym typeface="微软雅黑" panose="020B0503020204020204" pitchFamily="34" charset="-122"/>
              </a:rPr>
              <a:t>NPS</a:t>
            </a:r>
            <a:r>
              <a:rPr kumimoji="0" lang="zh-CN" altLang="en-US" sz="24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）表：包含了等待搜索的状态，其后裔状态还未被搜索到，即未被生成扩展 。</a:t>
            </a:r>
          </a:p>
          <a:p>
            <a:pPr marL="533400" marR="0" lvl="0" indent="-53340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Blip>
                <a:blip r:embed="rId6"/>
              </a:buBlip>
              <a:defRPr/>
            </a:pPr>
            <a:r>
              <a:rPr kumimoji="0" lang="zh-CN" altLang="en-US" sz="24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 不可解</a:t>
            </a:r>
            <a:r>
              <a:rPr lang="zh-CN" altLang="en-US" sz="2400" b="1" noProof="0" smtClean="0">
                <a:ln>
                  <a:noFill/>
                </a:ln>
                <a:solidFill>
                  <a:srgbClr val="000000"/>
                </a:solidFill>
                <a:effectLst/>
                <a:uLnTx/>
                <a:uFillTx/>
                <a:latin typeface="微软雅黑" panose="020B0503020204020204" pitchFamily="34" charset="-122"/>
                <a:sym typeface="微软雅黑" panose="020B0503020204020204" pitchFamily="34" charset="-122"/>
              </a:rPr>
              <a:t>状态</a:t>
            </a:r>
            <a:r>
              <a:rPr kumimoji="0" lang="zh-CN" altLang="en-US" sz="24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（no solvable states，</a:t>
            </a:r>
            <a:r>
              <a:rPr lang="zh-CN" altLang="en-US" sz="2400" b="1" noProof="0" smtClean="0">
                <a:ln>
                  <a:noFill/>
                </a:ln>
                <a:solidFill>
                  <a:srgbClr val="000000"/>
                </a:solidFill>
                <a:effectLst/>
                <a:uLnTx/>
                <a:uFillTx/>
                <a:latin typeface="微软雅黑" panose="020B0503020204020204" pitchFamily="34" charset="-122"/>
                <a:sym typeface="微软雅黑" panose="020B0503020204020204" pitchFamily="34" charset="-122"/>
              </a:rPr>
              <a:t>NSS</a:t>
            </a:r>
            <a:r>
              <a:rPr kumimoji="0" lang="zh-CN" altLang="en-US" sz="24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）表：列出了找不到解题路径的状态。如果在搜索中扩展出的状态是它的元素，则可立即将之排除，不必沿该状态继续搜索。</a:t>
            </a:r>
            <a:r>
              <a:rPr kumimoji="0" lang="zh-CN" altLang="en-US" sz="28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barn(inHorizontal)">
                                      <p:cBhvr>
                                        <p:cTn id="7" dur="500"/>
                                        <p:tgtEl>
                                          <p:spTgt spid="44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4035">
                                            <p:txEl>
                                              <p:pRg st="1" end="1"/>
                                            </p:txEl>
                                          </p:spTgt>
                                        </p:tgtEl>
                                        <p:attrNameLst>
                                          <p:attrName>style.visibility</p:attrName>
                                        </p:attrNameLst>
                                      </p:cBhvr>
                                      <p:to>
                                        <p:strVal val="visible"/>
                                      </p:to>
                                    </p:set>
                                    <p:animEffect transition="in" filter="barn(inHorizontal)">
                                      <p:cBhvr>
                                        <p:cTn id="12" dur="500"/>
                                        <p:tgtEl>
                                          <p:spTgt spid="44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44035">
                                            <p:txEl>
                                              <p:pRg st="2" end="2"/>
                                            </p:txEl>
                                          </p:spTgt>
                                        </p:tgtEl>
                                        <p:attrNameLst>
                                          <p:attrName>style.visibility</p:attrName>
                                        </p:attrNameLst>
                                      </p:cBhvr>
                                      <p:to>
                                        <p:strVal val="visible"/>
                                      </p:to>
                                    </p:set>
                                    <p:animEffect transition="in" filter="barn(inHorizontal)">
                                      <p:cBhvr>
                                        <p:cTn id="17" dur="500"/>
                                        <p:tgtEl>
                                          <p:spTgt spid="440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44035">
                                            <p:txEl>
                                              <p:pRg st="3" end="3"/>
                                            </p:txEl>
                                          </p:spTgt>
                                        </p:tgtEl>
                                        <p:attrNameLst>
                                          <p:attrName>style.visibility</p:attrName>
                                        </p:attrNameLst>
                                      </p:cBhvr>
                                      <p:to>
                                        <p:strVal val="visible"/>
                                      </p:to>
                                    </p:set>
                                    <p:animEffect transition="in" filter="barn(inHorizontal)">
                                      <p:cBhvr>
                                        <p:cTn id="22" dur="500"/>
                                        <p:tgtEl>
                                          <p:spTgt spid="440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6146"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46147"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9286" name="Rectangle 3"/>
          <p:cNvSpPr>
            <a:spLocks noGrp="1" noChangeArrowheads="1"/>
          </p:cNvSpPr>
          <p:nvPr>
            <p:ph idx="9"/>
            <p:custDataLst>
              <p:tags r:id="rId3"/>
            </p:custDataLst>
          </p:nvPr>
        </p:nvSpPr>
        <p:spPr>
          <a:xfrm>
            <a:off x="422275" y="1114425"/>
            <a:ext cx="8275638" cy="4114800"/>
          </a:xfrm>
        </p:spPr>
        <p:txBody>
          <a:bodyPr wrap="square" lIns="91440" tIns="45720" rIns="91440" bIns="45720" numCol="1" anchor="t" anchorCtr="0" compatLnSpc="1"/>
          <a:lstStyle/>
          <a:p>
            <a:pPr marL="571500" marR="0" lvl="0" indent="-57150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三种常用的盲目搜索算法：</a:t>
            </a:r>
            <a:endPar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171450" marR="0" lvl="0" indent="-17145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Char char="u"/>
              <a:defRPr/>
            </a:pPr>
            <a:r>
              <a:rPr kumimoji="0" lang="zh-CN" altLang="en-US"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深度优先搜索（</a:t>
            </a: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DFS</a:t>
            </a:r>
            <a:r>
              <a:rPr kumimoji="0" lang="zh-CN" altLang="en-US"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171450" marR="0" lvl="0" indent="-17145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Char char="u"/>
              <a:defRPr/>
            </a:pPr>
            <a:r>
              <a:rPr kumimoji="0" lang="zh-CN" altLang="en-US"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宽度优先搜索</a:t>
            </a: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(BFS)(</a:t>
            </a:r>
            <a:r>
              <a:rPr kumimoji="0" lang="zh-CN" altLang="en-US"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又称广度优先搜索</a:t>
            </a: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171450" marR="0" lvl="0" indent="-17145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Char char="u"/>
              <a:defRPr/>
            </a:pPr>
            <a:r>
              <a:rPr kumimoji="0" lang="zh-CN" altLang="en-US" sz="2600" b="1" i="0" u="none" strike="noStrike" kern="1200" cap="none" spc="1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迭代</a:t>
            </a:r>
            <a:r>
              <a:rPr kumimoji="0" lang="zh-CN" altLang="en-US"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加深的深度优先搜索（</a:t>
            </a:r>
            <a:r>
              <a:rPr kumimoji="0" lang="en-US" altLang="zh-CN" sz="2600" b="1" i="0" u="none" strike="noStrike" kern="1200" cap="none" spc="1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DFS-ID</a:t>
            </a:r>
            <a:r>
              <a:rPr kumimoji="0" lang="zh-CN" altLang="en-US"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  </a:t>
            </a:r>
            <a:r>
              <a:rPr kumimoji="0" lang="zh-CN" altLang="en-US" sz="3600" b="1" i="0" u="none" strike="noStrike" kern="1200" cap="none" spc="0" normalizeH="0" baseline="0" noProof="0" dirty="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rPr>
              <a:t>盲目搜索</a:t>
            </a:r>
            <a:endParaRPr kumimoji="0" lang="zh-CN" altLang="en-US" sz="3600" b="0" i="0" u="none" strike="noStrike" kern="1200" cap="none" spc="0" normalizeH="0" baseline="0" noProof="0" dirty="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8194"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48195"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1334" name="Rectangle 3"/>
          <p:cNvSpPr>
            <a:spLocks noGrp="1" noChangeArrowheads="1"/>
          </p:cNvSpPr>
          <p:nvPr>
            <p:ph idx="9"/>
          </p:nvPr>
        </p:nvSpPr>
        <p:spPr>
          <a:xfrm>
            <a:off x="260350" y="1390650"/>
            <a:ext cx="5337175" cy="3438525"/>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32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基本思想</a:t>
            </a:r>
            <a:r>
              <a:rPr kumimoji="0" lang="en-US" altLang="zh-CN" sz="32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从初始节点</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S</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开始，向下逐层搜索。</a:t>
            </a:r>
            <a:endPar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层节点未搜索完之前，不进入</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n+1</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层搜索。</a:t>
            </a:r>
            <a:endPar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同</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层节点的搜索次序可以任意。</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5.3.2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宽度优先搜索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pic>
        <p:nvPicPr>
          <p:cNvPr id="648198" name="图片 1"/>
          <p:cNvPicPr>
            <a:picLocks noChangeAspect="1"/>
          </p:cNvPicPr>
          <p:nvPr/>
        </p:nvPicPr>
        <p:blipFill>
          <a:blip r:embed="rId6"/>
          <a:stretch>
            <a:fillRect/>
          </a:stretch>
        </p:blipFill>
        <p:spPr>
          <a:xfrm>
            <a:off x="5724525" y="1700213"/>
            <a:ext cx="3317875" cy="2846387"/>
          </a:xfrm>
          <a:prstGeom prst="rect">
            <a:avLst/>
          </a:prstGeom>
          <a:noFill/>
          <a:ln w="9525">
            <a:noFill/>
          </a:ln>
        </p:spPr>
      </p:pic>
    </p:spTree>
    <p:custDataLst>
      <p:tags r:id="rId1"/>
    </p:custData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9218"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49219"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38</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1334" name="Rectangle 3"/>
          <p:cNvSpPr>
            <a:spLocks noGrp="1" noChangeArrowheads="1"/>
          </p:cNvSpPr>
          <p:nvPr>
            <p:ph idx="4294967295"/>
          </p:nvPr>
        </p:nvSpPr>
        <p:spPr>
          <a:xfrm>
            <a:off x="177800" y="927100"/>
            <a:ext cx="8477250" cy="4267200"/>
          </a:xfrm>
        </p:spPr>
        <p:txBody>
          <a:bodyPr wrap="square" lIns="91440" tIns="45720" rIns="91440" bIns="45720" numCol="1" anchor="t" anchorCtr="0" compatLnSpc="1"/>
          <a:lstStyle/>
          <a:p>
            <a:pPr marL="469900" marR="0" lvl="0" indent="-46990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None/>
              <a:defRPr/>
            </a:pPr>
            <a:r>
              <a:rPr kumimoji="0" lang="en-US" altLang="zh-CN" sz="26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open表</a:t>
            </a:r>
            <a:r>
              <a:rPr kumimoji="0" lang="zh-CN" altLang="en-US" sz="26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和</a:t>
            </a:r>
            <a:r>
              <a:rPr kumimoji="0" lang="en-US" altLang="zh-CN" sz="26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close</a:t>
            </a:r>
            <a:r>
              <a:rPr kumimoji="0" lang="zh-CN" altLang="en-US" sz="26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a:t>
            </a:r>
            <a:r>
              <a:rPr kumimoji="0" lang="en-US" altLang="zh-CN" sz="26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lvl="1" indent="-436880" defTabSz="914400" eaLnBrk="1" hangingPunct="1">
              <a:lnSpc>
                <a:spcPct val="100000"/>
              </a:lnSpc>
              <a:spcBef>
                <a:spcPct val="20000"/>
              </a:spcBef>
              <a:spcAft>
                <a:spcPct val="0"/>
              </a:spcAft>
              <a:buClr>
                <a:srgbClr val="6E82BA"/>
              </a:buClr>
              <a:buFont typeface="Wingdings" panose="05000000000000000000" pitchFamily="2" charset="2"/>
              <a:buChar char="n"/>
              <a:defRPr/>
            </a:pPr>
            <a:r>
              <a:rPr lang="en-US" altLang="zh-CN" sz="2000" dirty="0" err="1" smtClean="0">
                <a:solidFill>
                  <a:srgbClr val="000000"/>
                </a:solidFill>
                <a:latin typeface="微软雅黑" panose="020B0503020204020204" pitchFamily="34" charset="-122"/>
                <a:sym typeface="微软雅黑" panose="020B0503020204020204" pitchFamily="34" charset="-122"/>
              </a:rPr>
              <a:t>open表</a:t>
            </a:r>
            <a:r>
              <a:rPr lang="en-US" altLang="zh-CN" sz="2000" dirty="0" smtClean="0">
                <a:solidFill>
                  <a:srgbClr val="000000"/>
                </a:solidFill>
                <a:latin typeface="微软雅黑" panose="020B0503020204020204" pitchFamily="34" charset="-122"/>
                <a:sym typeface="微软雅黑" panose="020B0503020204020204" pitchFamily="34" charset="-122"/>
              </a:rPr>
              <a:t>  </a:t>
            </a:r>
            <a:r>
              <a:rPr lang="en-US" altLang="zh-CN" sz="2000" dirty="0">
                <a:solidFill>
                  <a:srgbClr val="000000"/>
                </a:solidFill>
                <a:latin typeface="微软雅黑" panose="020B0503020204020204" pitchFamily="34" charset="-122"/>
                <a:sym typeface="微软雅黑" panose="020B0503020204020204" pitchFamily="34" charset="-122"/>
              </a:rPr>
              <a:t>—  </a:t>
            </a:r>
            <a:r>
              <a:rPr lang="en-US" altLang="zh-CN" sz="2000" dirty="0" err="1">
                <a:solidFill>
                  <a:srgbClr val="000000"/>
                </a:solidFill>
                <a:latin typeface="微软雅黑" panose="020B0503020204020204" pitchFamily="34" charset="-122"/>
                <a:sym typeface="微软雅黑" panose="020B0503020204020204" pitchFamily="34" charset="-122"/>
              </a:rPr>
              <a:t>存放</a:t>
            </a:r>
            <a:r>
              <a:rPr lang="zh-CN" altLang="en-US" sz="2000" dirty="0">
                <a:solidFill>
                  <a:srgbClr val="000000"/>
                </a:solidFill>
                <a:latin typeface="微软雅黑" panose="020B0503020204020204" pitchFamily="34" charset="-122"/>
                <a:sym typeface="微软雅黑" panose="020B0503020204020204" pitchFamily="34" charset="-122"/>
              </a:rPr>
              <a:t>未</a:t>
            </a:r>
            <a:r>
              <a:rPr lang="en-US" altLang="zh-CN" sz="2000" dirty="0" err="1">
                <a:solidFill>
                  <a:srgbClr val="000000"/>
                </a:solidFill>
                <a:latin typeface="微软雅黑" panose="020B0503020204020204" pitchFamily="34" charset="-122"/>
                <a:sym typeface="微软雅黑" panose="020B0503020204020204" pitchFamily="34" charset="-122"/>
              </a:rPr>
              <a:t>扩展节点的表（必须记住哪些点走过了</a:t>
            </a:r>
            <a:r>
              <a:rPr lang="en-US" altLang="zh-CN" sz="2000" dirty="0">
                <a:solidFill>
                  <a:srgbClr val="000000"/>
                </a:solidFill>
                <a:latin typeface="微软雅黑" panose="020B0503020204020204" pitchFamily="34" charset="-122"/>
                <a:sym typeface="微软雅黑" panose="020B0503020204020204" pitchFamily="34" charset="-122"/>
              </a:rPr>
              <a:t>）</a:t>
            </a:r>
          </a:p>
          <a:p>
            <a:pPr marL="471170" lvl="1" indent="0" defTabSz="914400" eaLnBrk="1" hangingPunct="1">
              <a:lnSpc>
                <a:spcPct val="100000"/>
              </a:lnSpc>
              <a:spcBef>
                <a:spcPct val="20000"/>
              </a:spcBef>
              <a:spcAft>
                <a:spcPct val="0"/>
              </a:spcAft>
              <a:buClr>
                <a:srgbClr val="6E82BA"/>
              </a:buClr>
              <a:buNone/>
              <a:defRPr/>
            </a:pPr>
            <a:r>
              <a:rPr lang="en-US" altLang="zh-CN" sz="2000" dirty="0">
                <a:solidFill>
                  <a:srgbClr val="000000"/>
                </a:solidFill>
                <a:latin typeface="微软雅黑" panose="020B0503020204020204" pitchFamily="34" charset="-122"/>
                <a:sym typeface="微软雅黑" panose="020B0503020204020204" pitchFamily="34" charset="-122"/>
              </a:rPr>
              <a:t>     </a:t>
            </a:r>
            <a:r>
              <a:rPr lang="zh-CN" altLang="en-US" sz="2000" dirty="0">
                <a:solidFill>
                  <a:srgbClr val="000000"/>
                </a:solidFill>
                <a:latin typeface="微软雅黑" panose="020B0503020204020204" pitchFamily="34" charset="-122"/>
                <a:sym typeface="微软雅黑" panose="020B0503020204020204" pitchFamily="34" charset="-122"/>
              </a:rPr>
              <a:t>存放刚生成的节点，</a:t>
            </a:r>
            <a:r>
              <a:rPr lang="en-US" altLang="zh-CN" sz="2000" dirty="0">
                <a:solidFill>
                  <a:srgbClr val="000000"/>
                </a:solidFill>
                <a:latin typeface="微软雅黑" panose="020B0503020204020204" pitchFamily="34" charset="-122"/>
                <a:sym typeface="微软雅黑" panose="020B0503020204020204" pitchFamily="34" charset="-122"/>
              </a:rPr>
              <a:t> </a:t>
            </a:r>
            <a:r>
              <a:rPr lang="zh-CN" altLang="en-US" sz="2000" dirty="0">
                <a:solidFill>
                  <a:srgbClr val="000000"/>
                </a:solidFill>
                <a:latin typeface="微软雅黑" panose="020B0503020204020204" pitchFamily="34" charset="-122"/>
                <a:sym typeface="微软雅黑" panose="020B0503020204020204" pitchFamily="34" charset="-122"/>
              </a:rPr>
              <a:t>不同</a:t>
            </a:r>
            <a:r>
              <a:rPr lang="zh-CN" altLang="en-US" sz="2000" dirty="0" smtClean="0">
                <a:solidFill>
                  <a:srgbClr val="000000"/>
                </a:solidFill>
                <a:latin typeface="微软雅黑" panose="020B0503020204020204" pitchFamily="34" charset="-122"/>
                <a:sym typeface="微软雅黑" panose="020B0503020204020204" pitchFamily="34" charset="-122"/>
              </a:rPr>
              <a:t>搜索策略节点</a:t>
            </a:r>
            <a:r>
              <a:rPr lang="zh-CN" altLang="en-US" sz="2000" dirty="0">
                <a:solidFill>
                  <a:srgbClr val="000000"/>
                </a:solidFill>
                <a:latin typeface="微软雅黑" panose="020B0503020204020204" pitchFamily="34" charset="-122"/>
                <a:sym typeface="微软雅黑" panose="020B0503020204020204" pitchFamily="34" charset="-122"/>
              </a:rPr>
              <a:t>在</a:t>
            </a:r>
            <a:r>
              <a:rPr lang="en-US" altLang="zh-CN" sz="2000" dirty="0">
                <a:solidFill>
                  <a:srgbClr val="000000"/>
                </a:solidFill>
                <a:latin typeface="微软雅黑" panose="020B0503020204020204" pitchFamily="34" charset="-122"/>
                <a:sym typeface="微软雅黑" panose="020B0503020204020204" pitchFamily="34" charset="-122"/>
              </a:rPr>
              <a:t>OPEN</a:t>
            </a:r>
            <a:r>
              <a:rPr lang="zh-CN" altLang="en-US" sz="2000" dirty="0">
                <a:solidFill>
                  <a:srgbClr val="000000"/>
                </a:solidFill>
                <a:latin typeface="微软雅黑" panose="020B0503020204020204" pitchFamily="34" charset="-122"/>
                <a:sym typeface="微软雅黑" panose="020B0503020204020204" pitchFamily="34" charset="-122"/>
              </a:rPr>
              <a:t>表中的排列  </a:t>
            </a:r>
            <a:endParaRPr lang="en-US" altLang="zh-CN" sz="2000" dirty="0">
              <a:solidFill>
                <a:srgbClr val="000000"/>
              </a:solidFill>
              <a:latin typeface="微软雅黑" panose="020B0503020204020204" pitchFamily="34" charset="-122"/>
              <a:sym typeface="微软雅黑" panose="020B0503020204020204" pitchFamily="34" charset="-122"/>
            </a:endParaRPr>
          </a:p>
          <a:p>
            <a:pPr marL="471170" lvl="1" indent="0" defTabSz="914400" eaLnBrk="1" hangingPunct="1">
              <a:lnSpc>
                <a:spcPct val="100000"/>
              </a:lnSpc>
              <a:spcBef>
                <a:spcPct val="20000"/>
              </a:spcBef>
              <a:spcAft>
                <a:spcPct val="0"/>
              </a:spcAft>
              <a:buClr>
                <a:srgbClr val="6E82BA"/>
              </a:buClr>
              <a:buNone/>
              <a:defRPr/>
            </a:pPr>
            <a:r>
              <a:rPr lang="en-US" altLang="zh-CN" sz="2000" dirty="0">
                <a:solidFill>
                  <a:srgbClr val="000000"/>
                </a:solidFill>
                <a:latin typeface="微软雅黑" panose="020B0503020204020204" pitchFamily="34" charset="-122"/>
                <a:sym typeface="微软雅黑" panose="020B0503020204020204" pitchFamily="34" charset="-122"/>
              </a:rPr>
              <a:t>     </a:t>
            </a:r>
            <a:r>
              <a:rPr lang="zh-CN" altLang="en-US" sz="2000" dirty="0">
                <a:solidFill>
                  <a:srgbClr val="000000"/>
                </a:solidFill>
                <a:latin typeface="微软雅黑" panose="020B0503020204020204" pitchFamily="34" charset="-122"/>
                <a:sym typeface="微软雅黑" panose="020B0503020204020204" pitchFamily="34" charset="-122"/>
              </a:rPr>
              <a:t>顺序不同。</a:t>
            </a:r>
            <a:endParaRPr lang="en-US" altLang="zh-CN" sz="2000" dirty="0">
              <a:solidFill>
                <a:srgbClr val="000000"/>
              </a:solidFill>
              <a:latin typeface="微软雅黑" panose="020B0503020204020204" pitchFamily="34" charset="-122"/>
              <a:sym typeface="微软雅黑" panose="020B0503020204020204" pitchFamily="34" charset="-122"/>
            </a:endParaRPr>
          </a:p>
          <a:p>
            <a:pPr marL="908050" lvl="1" indent="-436880" defTabSz="914400" eaLnBrk="1" hangingPunct="1">
              <a:lnSpc>
                <a:spcPct val="100000"/>
              </a:lnSpc>
              <a:spcBef>
                <a:spcPct val="20000"/>
              </a:spcBef>
              <a:spcAft>
                <a:spcPct val="0"/>
              </a:spcAft>
              <a:buClr>
                <a:srgbClr val="6E82BA"/>
              </a:buClr>
              <a:buFont typeface="Wingdings" panose="05000000000000000000" pitchFamily="2" charset="2"/>
              <a:buChar char="n"/>
              <a:defRPr/>
            </a:pPr>
            <a:r>
              <a:rPr lang="en-US" altLang="zh-CN" sz="2000" dirty="0" smtClean="0">
                <a:solidFill>
                  <a:srgbClr val="000000"/>
                </a:solidFill>
                <a:latin typeface="微软雅黑" panose="020B0503020204020204" pitchFamily="34" charset="-122"/>
                <a:sym typeface="微软雅黑" panose="020B0503020204020204" pitchFamily="34" charset="-122"/>
              </a:rPr>
              <a:t>close</a:t>
            </a:r>
            <a:r>
              <a:rPr lang="zh-CN" altLang="en-US" sz="2000" dirty="0" smtClean="0">
                <a:solidFill>
                  <a:srgbClr val="000000"/>
                </a:solidFill>
                <a:latin typeface="微软雅黑" panose="020B0503020204020204" pitchFamily="34" charset="-122"/>
                <a:sym typeface="微软雅黑" panose="020B0503020204020204" pitchFamily="34" charset="-122"/>
              </a:rPr>
              <a:t>表</a:t>
            </a:r>
            <a:r>
              <a:rPr lang="en-US" altLang="zh-CN" sz="2000" dirty="0" smtClean="0">
                <a:solidFill>
                  <a:srgbClr val="000000"/>
                </a:solidFill>
                <a:latin typeface="微软雅黑" panose="020B0503020204020204" pitchFamily="34" charset="-122"/>
                <a:sym typeface="微软雅黑" panose="020B0503020204020204" pitchFamily="34" charset="-122"/>
              </a:rPr>
              <a:t>— </a:t>
            </a:r>
            <a:r>
              <a:rPr lang="en-US" altLang="zh-CN" sz="2000" dirty="0" err="1">
                <a:solidFill>
                  <a:srgbClr val="000000"/>
                </a:solidFill>
                <a:latin typeface="微软雅黑" panose="020B0503020204020204" pitchFamily="34" charset="-122"/>
                <a:sym typeface="微软雅黑" panose="020B0503020204020204" pitchFamily="34" charset="-122"/>
              </a:rPr>
              <a:t>存放已扩展节点的表（必须记住从目标返回的路径</a:t>
            </a:r>
            <a:r>
              <a:rPr lang="en-US" altLang="zh-CN" sz="2000" dirty="0">
                <a:solidFill>
                  <a:srgbClr val="000000"/>
                </a:solidFill>
                <a:latin typeface="微软雅黑" panose="020B0503020204020204" pitchFamily="34" charset="-122"/>
                <a:sym typeface="微软雅黑" panose="020B0503020204020204" pitchFamily="34" charset="-122"/>
              </a:rPr>
              <a:t>）</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en-US" altLang="zh-CN" sz="26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5.3.2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宽度优先搜索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
        <p:nvSpPr>
          <p:cNvPr id="8" name="文本框 3"/>
          <p:cNvSpPr txBox="1"/>
          <p:nvPr/>
        </p:nvSpPr>
        <p:spPr>
          <a:xfrm>
            <a:off x="590804" y="3861048"/>
            <a:ext cx="8064500" cy="646113"/>
          </a:xfrm>
          <a:prstGeom prst="rect">
            <a:avLst/>
          </a:prstGeom>
          <a:noFill/>
          <a:ln w="9525">
            <a:noFill/>
          </a:ln>
        </p:spPr>
        <p:txBody>
          <a:bodyPr>
            <a:spAutoFit/>
          </a:body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扩展：</a:t>
            </a:r>
            <a:r>
              <a:rPr lang="zh-CN" altLang="en-US" b="1" dirty="0">
                <a:latin typeface="微软雅黑" panose="020B0503020204020204" pitchFamily="34" charset="-122"/>
                <a:ea typeface="微软雅黑" panose="020B0503020204020204" pitchFamily="34" charset="-122"/>
              </a:rPr>
              <a:t>对一个节点进行</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扩展</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是指用合适的算符对该节点进行操作，生成该节点的一组子节点（后继节点）。</a:t>
            </a:r>
          </a:p>
        </p:txBody>
      </p:sp>
    </p:spTree>
    <p:custDataLst>
      <p:tags r:id="rId1"/>
    </p:custDataLst>
    <p:extLst>
      <p:ext uri="{BB962C8B-B14F-4D97-AF65-F5344CB8AC3E}">
        <p14:creationId xmlns:p14="http://schemas.microsoft.com/office/powerpoint/2010/main" val="1808743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49218"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49219"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39</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1334" name="Rectangle 3"/>
          <p:cNvSpPr>
            <a:spLocks noGrp="1" noChangeArrowheads="1"/>
          </p:cNvSpPr>
          <p:nvPr>
            <p:ph idx="9"/>
          </p:nvPr>
        </p:nvSpPr>
        <p:spPr>
          <a:xfrm>
            <a:off x="177800" y="927100"/>
            <a:ext cx="8477250" cy="4267200"/>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6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OPEN表中节点简单的排序方式</a:t>
            </a:r>
            <a:r>
              <a:rPr kumimoji="0" lang="en-US" altLang="zh-CN" sz="26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宽度优先——扩展当前节点后生成的子节点总是置于OPEN表的</a:t>
            </a:r>
            <a:r>
              <a:rPr kumimoji="0" lang="zh-CN" altLang="en-US" sz="24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后端</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，即OPEN表作为</a:t>
            </a:r>
            <a:r>
              <a:rPr kumimoji="0" lang="zh-CN" altLang="en-US" sz="24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队列</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1" i="0" u="none" strike="noStrike" kern="1200" cap="none" spc="15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先进先出</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，使搜索优先向</a:t>
            </a:r>
            <a:r>
              <a:rPr kumimoji="0" lang="zh-CN" altLang="en-US" sz="24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横向</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方向发展。</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5.3.2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宽度优先搜索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74466" name="组合 7"/>
          <p:cNvGrpSpPr/>
          <p:nvPr/>
        </p:nvGrpSpPr>
        <p:grpSpPr>
          <a:xfrm>
            <a:off x="3001963" y="6045200"/>
            <a:ext cx="6142037" cy="812800"/>
            <a:chOff x="4001597" y="5613400"/>
            <a:chExt cx="8190403" cy="1244600"/>
          </a:xfrm>
        </p:grpSpPr>
        <p:sp>
          <p:nvSpPr>
            <p:cNvPr id="9" name="任意多边形: 形状 8"/>
            <p:cNvSpPr/>
            <p:nvPr>
              <p:custDataLst>
                <p:tags r:id="rId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35557"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A9C52828-5B45-419E-95A5-54CF606C256C}"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5558" name="Rectangle 2"/>
          <p:cNvSpPr>
            <a:spLocks noGrp="1" noChangeArrowheads="1"/>
          </p:cNvSpPr>
          <p:nvPr>
            <p:ph type="title" idx="4294967295"/>
          </p:nvPr>
        </p:nvSpPr>
        <p:spPr>
          <a:xfrm>
            <a:off x="0" y="0"/>
            <a:ext cx="9144000" cy="765175"/>
          </a:xfrm>
          <a:solidFill>
            <a:srgbClr val="485C96"/>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第5章  搜索求解策略</a:t>
            </a:r>
          </a:p>
        </p:txBody>
      </p:sp>
      <p:sp>
        <p:nvSpPr>
          <p:cNvPr id="107523" name="Rectangle 3"/>
          <p:cNvSpPr>
            <a:spLocks noGrp="1"/>
          </p:cNvSpPr>
          <p:nvPr>
            <p:ph idx="9"/>
          </p:nvPr>
        </p:nvSpPr>
        <p:spPr>
          <a:xfrm>
            <a:off x="490538" y="1700213"/>
            <a:ext cx="8424863" cy="3562350"/>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6"/>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69900" marR="0" lvl="0" indent="-469900" algn="l" defTabSz="914400" rtl="0" eaLnBrk="1" fontAlgn="base" latinLnBrk="0" hangingPunct="1">
              <a:lnSpc>
                <a:spcPct val="160000"/>
              </a:lnSpc>
              <a:spcBef>
                <a:spcPct val="40000"/>
              </a:spcBef>
              <a:spcAft>
                <a:spcPct val="0"/>
              </a:spcAft>
              <a:buClr>
                <a:schemeClr val="accent2"/>
              </a:buClr>
              <a:buSzPct val="150000"/>
              <a:buFont typeface="Wingdings" panose="05000000000000000000" pitchFamily="2" charset="2"/>
              <a:buChar char="ü"/>
              <a:defRPr/>
            </a:pPr>
            <a:r>
              <a:rPr kumimoji="0" lang="en-US" altLang="zh-CN" sz="2800" b="1" i="0" u="none" strike="noStrike" kern="1200" cap="none" spc="150" normalizeH="0" baseline="0" noProof="1">
                <a:ln>
                  <a:noFill/>
                </a:ln>
                <a:solidFill>
                  <a:srgbClr val="0000FF"/>
                </a:solidFill>
                <a:effectLst/>
                <a:uLnTx/>
                <a:uFillTx/>
                <a:latin typeface="微软雅黑" panose="020B0503020204020204" pitchFamily="34" charset="-122"/>
                <a:ea typeface="+mn-ea"/>
                <a:cs typeface="微软雅黑" panose="020B0503020204020204" pitchFamily="34" charset="-122"/>
                <a:sym typeface="+mn-ea"/>
              </a:rPr>
              <a:t>5.1  搜索的概念</a:t>
            </a:r>
          </a:p>
          <a:p>
            <a:pPr marL="469900" marR="0" lvl="0" indent="-469900" algn="l" defTabSz="914400" rtl="0" eaLnBrk="1" fontAlgn="base" latinLnBrk="0" hangingPunct="1">
              <a:lnSpc>
                <a:spcPct val="160000"/>
              </a:lnSpc>
              <a:spcBef>
                <a:spcPct val="40000"/>
              </a:spcBef>
              <a:spcAft>
                <a:spcPct val="0"/>
              </a:spcAft>
              <a:buClr>
                <a:srgbClr val="0000FF"/>
              </a:buClr>
              <a:buSzPct val="120000"/>
              <a:buFont typeface="Wingdings" panose="05000000000000000000" charset="0"/>
              <a:buChar char="n"/>
              <a:defRPr/>
            </a:pPr>
            <a:r>
              <a:rPr kumimoji="0" lang="en-US" altLang="zh-CN" sz="2800" b="1" i="0" u="none" strike="noStrike" kern="1200" cap="none" spc="150" normalizeH="0" baseline="0" noProof="1">
                <a:ln>
                  <a:noFill/>
                </a:ln>
                <a:effectLst/>
                <a:uLnTx/>
                <a:uFillTx/>
                <a:latin typeface="微软雅黑" panose="020B0503020204020204" pitchFamily="34" charset="-122"/>
                <a:ea typeface="+mn-ea"/>
                <a:cs typeface="微软雅黑" panose="020B0503020204020204" pitchFamily="34" charset="-122"/>
                <a:sym typeface="+mn-ea"/>
              </a:rPr>
              <a:t>5.2  状态空间的搜索策略</a:t>
            </a:r>
          </a:p>
          <a:p>
            <a:pPr marL="469900" marR="0" lvl="0" indent="-469900" algn="l" defTabSz="914400" rtl="0" eaLnBrk="1" fontAlgn="base" latinLnBrk="0" hangingPunct="1">
              <a:lnSpc>
                <a:spcPct val="160000"/>
              </a:lnSpc>
              <a:spcBef>
                <a:spcPct val="40000"/>
              </a:spcBef>
              <a:spcAft>
                <a:spcPct val="0"/>
              </a:spcAft>
              <a:buClr>
                <a:srgbClr val="0000FF"/>
              </a:buClr>
              <a:buSzPct val="120000"/>
              <a:buFont typeface="Wingdings" panose="05000000000000000000" charset="0"/>
              <a:buChar char="n"/>
              <a:defRPr/>
            </a:pPr>
            <a:r>
              <a:rPr kumimoji="0" lang="en-US" altLang="zh-CN" sz="2800" b="1" i="0" u="none" strike="noStrike" kern="1200" cap="none" spc="150" normalizeH="0" baseline="0" noProof="1">
                <a:ln>
                  <a:noFill/>
                </a:ln>
                <a:effectLst/>
                <a:uLnTx/>
                <a:uFillTx/>
                <a:latin typeface="微软雅黑" panose="020B0503020204020204" pitchFamily="34" charset="-122"/>
                <a:ea typeface="+mn-ea"/>
                <a:cs typeface="微软雅黑" panose="020B0503020204020204" pitchFamily="34" charset="-122"/>
                <a:sym typeface="+mn-ea"/>
              </a:rPr>
              <a:t>5.3  盲目的图搜索策略</a:t>
            </a:r>
          </a:p>
          <a:p>
            <a:pPr marL="457200" marR="0" lvl="0" indent="-457200" algn="l" defTabSz="914400" rtl="0" eaLnBrk="1" fontAlgn="base" latinLnBrk="0" hangingPunct="1">
              <a:lnSpc>
                <a:spcPct val="160000"/>
              </a:lnSpc>
              <a:spcBef>
                <a:spcPct val="40000"/>
              </a:spcBef>
              <a:spcAft>
                <a:spcPct val="0"/>
              </a:spcAft>
              <a:buClr>
                <a:srgbClr val="0000FF"/>
              </a:buClr>
              <a:buSzPct val="120000"/>
              <a:buFont typeface="Wingdings" panose="05000000000000000000" charset="0"/>
              <a:buChar char="n"/>
              <a:defRPr/>
            </a:pPr>
            <a:r>
              <a:rPr kumimoji="0" lang="en-US" altLang="zh-CN" sz="2800" b="1" i="0" u="none" strike="noStrike" kern="1200" cap="none" spc="150" normalizeH="0" baseline="0" noProof="1">
                <a:ln>
                  <a:noFill/>
                </a:ln>
                <a:effectLst/>
                <a:uLnTx/>
                <a:uFillTx/>
                <a:latin typeface="微软雅黑" panose="020B0503020204020204" pitchFamily="34" charset="-122"/>
                <a:ea typeface="+mn-ea"/>
                <a:cs typeface="微软雅黑" panose="020B0503020204020204" pitchFamily="34" charset="-122"/>
                <a:sym typeface="+mn-ea"/>
              </a:rPr>
              <a:t>5.4  启发式图搜索策略</a:t>
            </a:r>
          </a:p>
        </p:txBody>
      </p:sp>
    </p:spTree>
    <p:custDataLst>
      <p:tags r:id="rId1"/>
    </p:custData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3" name="灯片编号占位符 3"/>
          <p:cNvSpPr txBox="1">
            <a:spLocks noGrp="1" noChangeArrowheads="1"/>
          </p:cNvSpPr>
          <p:nvPr>
            <p:ph type="sldNum" sz="quarter" idx="4"/>
          </p:nvPr>
        </p:nvSpPr>
        <p:spPr bwMode="auto">
          <a:xfrm>
            <a:off x="660400" y="6389688"/>
            <a:ext cx="2024063" cy="238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b" anchorCtr="0" compatLnSpc="1">
            <a:normAutofit fontScale="85000" lnSpcReduction="20000"/>
          </a:bodyPr>
          <a:lstStyle/>
          <a:p>
            <a:pPr marL="0" marR="0" lvl="0" indent="0" algn="r" defTabSz="914400" rtl="0" eaLnBrk="1" fontAlgn="base" latinLnBrk="0" hangingPunct="1">
              <a:lnSpc>
                <a:spcPct val="100000"/>
              </a:lnSpc>
              <a:spcBef>
                <a:spcPct val="0"/>
              </a:spcBef>
              <a:spcAft>
                <a:spcPct val="0"/>
              </a:spcAft>
              <a:buClrTx/>
              <a:buSzTx/>
              <a:buFontTx/>
              <a:buNone/>
              <a:defRPr/>
            </a:pPr>
            <a:fld id="{7DCE054F-E7F7-43AE-A5FB-44CA063A2C85}" type="slidenum">
              <a:rPr kumimoji="0" lang="en-US" altLang="zh-CN" sz="14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rPr>
              <a:t>40</a:t>
            </a:fld>
            <a:endParaRPr kumimoji="0" lang="en-US" altLang="zh-CN" sz="1400" b="0"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50243" name="Rectangle 2"/>
          <p:cNvSpPr/>
          <p:nvPr/>
        </p:nvSpPr>
        <p:spPr>
          <a:xfrm>
            <a:off x="228600" y="381000"/>
            <a:ext cx="2971800" cy="1143000"/>
          </a:xfrm>
          <a:prstGeom prst="rect">
            <a:avLst/>
          </a:prstGeom>
          <a:noFill/>
          <a:ln w="9525">
            <a:noFill/>
          </a:ln>
        </p:spPr>
        <p:txBody>
          <a:bodyPr anchor="ctr" anchorCtr="0"/>
          <a:lstStyle/>
          <a:p>
            <a:pPr algn="ctr" eaLnBrk="1" hangingPunct="1"/>
            <a:r>
              <a:rPr lang="zh-CN" altLang="en-US" sz="4400" b="1" dirty="0">
                <a:solidFill>
                  <a:srgbClr val="0033CC"/>
                </a:solidFill>
                <a:latin typeface="Arial" panose="020B0604020202020204" pitchFamily="34" charset="0"/>
              </a:rPr>
              <a:t>宽度优先实例</a:t>
            </a:r>
          </a:p>
        </p:txBody>
      </p:sp>
      <p:sp>
        <p:nvSpPr>
          <p:cNvPr id="632835" name="Text Box 3"/>
          <p:cNvSpPr txBox="1"/>
          <p:nvPr/>
        </p:nvSpPr>
        <p:spPr>
          <a:xfrm>
            <a:off x="4343400" y="685800"/>
            <a:ext cx="803275" cy="835025"/>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2        3</a:t>
            </a:r>
          </a:p>
          <a:p>
            <a:pPr eaLnBrk="1" hangingPunct="1"/>
            <a:r>
              <a:rPr lang="en-US" altLang="zh-CN" sz="1600" dirty="0">
                <a:solidFill>
                  <a:srgbClr val="000000"/>
                </a:solidFill>
                <a:latin typeface="Times New Roman" panose="02020603050405020304" pitchFamily="18" charset="0"/>
              </a:rPr>
              <a:t>1   8   4</a:t>
            </a:r>
          </a:p>
          <a:p>
            <a:pPr eaLnBrk="1" hangingPunct="1"/>
            <a:r>
              <a:rPr lang="en-US" altLang="zh-CN" sz="1600" dirty="0">
                <a:solidFill>
                  <a:srgbClr val="000000"/>
                </a:solidFill>
                <a:latin typeface="Times New Roman" panose="02020603050405020304" pitchFamily="18" charset="0"/>
              </a:rPr>
              <a:t>7   6   5</a:t>
            </a:r>
          </a:p>
        </p:txBody>
      </p:sp>
      <p:grpSp>
        <p:nvGrpSpPr>
          <p:cNvPr id="632836" name="Group 4"/>
          <p:cNvGrpSpPr/>
          <p:nvPr/>
        </p:nvGrpSpPr>
        <p:grpSpPr>
          <a:xfrm>
            <a:off x="2936875" y="1524000"/>
            <a:ext cx="3851275" cy="1368425"/>
            <a:chOff x="1850" y="960"/>
            <a:chExt cx="2426" cy="862"/>
          </a:xfrm>
        </p:grpSpPr>
        <p:grpSp>
          <p:nvGrpSpPr>
            <p:cNvPr id="650297" name="Group 5"/>
            <p:cNvGrpSpPr/>
            <p:nvPr/>
          </p:nvGrpSpPr>
          <p:grpSpPr>
            <a:xfrm>
              <a:off x="1850" y="960"/>
              <a:ext cx="1104" cy="862"/>
              <a:chOff x="1850" y="960"/>
              <a:chExt cx="1104" cy="862"/>
            </a:xfrm>
          </p:grpSpPr>
          <p:sp>
            <p:nvSpPr>
              <p:cNvPr id="650304" name="Text Box 6"/>
              <p:cNvSpPr txBox="1"/>
              <p:nvPr/>
            </p:nvSpPr>
            <p:spPr>
              <a:xfrm>
                <a:off x="1850" y="129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1        4</a:t>
                </a:r>
              </a:p>
              <a:p>
                <a:pPr eaLnBrk="1" hangingPunct="1"/>
                <a:r>
                  <a:rPr lang="en-US" altLang="zh-CN" sz="1600" dirty="0">
                    <a:solidFill>
                      <a:srgbClr val="000000"/>
                    </a:solidFill>
                    <a:latin typeface="Times New Roman" panose="02020603050405020304" pitchFamily="18" charset="0"/>
                  </a:rPr>
                  <a:t>7   6   5</a:t>
                </a:r>
              </a:p>
            </p:txBody>
          </p:sp>
          <p:sp>
            <p:nvSpPr>
              <p:cNvPr id="650305" name="Line 7"/>
              <p:cNvSpPr/>
              <p:nvPr/>
            </p:nvSpPr>
            <p:spPr>
              <a:xfrm flipV="1">
                <a:off x="2090" y="960"/>
                <a:ext cx="864" cy="336"/>
              </a:xfrm>
              <a:prstGeom prst="line">
                <a:avLst/>
              </a:prstGeom>
              <a:ln w="9525" cap="flat" cmpd="sng">
                <a:solidFill>
                  <a:schemeClr val="tx1"/>
                </a:solidFill>
                <a:prstDash val="solid"/>
                <a:headEnd type="none" w="med" len="med"/>
                <a:tailEnd type="triangle" w="med" len="med"/>
              </a:ln>
            </p:spPr>
          </p:sp>
        </p:grpSp>
        <p:grpSp>
          <p:nvGrpSpPr>
            <p:cNvPr id="650298" name="Group 8"/>
            <p:cNvGrpSpPr/>
            <p:nvPr/>
          </p:nvGrpSpPr>
          <p:grpSpPr>
            <a:xfrm>
              <a:off x="2762" y="960"/>
              <a:ext cx="506" cy="862"/>
              <a:chOff x="2762" y="960"/>
              <a:chExt cx="506" cy="862"/>
            </a:xfrm>
          </p:grpSpPr>
          <p:sp>
            <p:nvSpPr>
              <p:cNvPr id="650302" name="Text Box 9"/>
              <p:cNvSpPr txBox="1"/>
              <p:nvPr/>
            </p:nvSpPr>
            <p:spPr>
              <a:xfrm>
                <a:off x="2762" y="129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     2   3</a:t>
                </a:r>
              </a:p>
              <a:p>
                <a:pPr eaLnBrk="1" hangingPunct="1"/>
                <a:r>
                  <a:rPr lang="en-US" altLang="zh-CN" sz="1600" dirty="0">
                    <a:solidFill>
                      <a:srgbClr val="000000"/>
                    </a:solidFill>
                    <a:latin typeface="Times New Roman" panose="02020603050405020304" pitchFamily="18" charset="0"/>
                  </a:rPr>
                  <a:t>1   8   4</a:t>
                </a:r>
              </a:p>
              <a:p>
                <a:pPr eaLnBrk="1" hangingPunct="1"/>
                <a:r>
                  <a:rPr lang="en-US" altLang="zh-CN" sz="1600" dirty="0">
                    <a:solidFill>
                      <a:srgbClr val="000000"/>
                    </a:solidFill>
                    <a:latin typeface="Times New Roman" panose="02020603050405020304" pitchFamily="18" charset="0"/>
                  </a:rPr>
                  <a:t>7   6   5</a:t>
                </a:r>
              </a:p>
            </p:txBody>
          </p:sp>
          <p:sp>
            <p:nvSpPr>
              <p:cNvPr id="650303" name="Line 10"/>
              <p:cNvSpPr/>
              <p:nvPr/>
            </p:nvSpPr>
            <p:spPr>
              <a:xfrm flipH="1" flipV="1">
                <a:off x="2954" y="960"/>
                <a:ext cx="48" cy="336"/>
              </a:xfrm>
              <a:prstGeom prst="line">
                <a:avLst/>
              </a:prstGeom>
              <a:ln w="9525" cap="flat" cmpd="sng">
                <a:solidFill>
                  <a:schemeClr val="tx1"/>
                </a:solidFill>
                <a:prstDash val="solid"/>
                <a:headEnd type="none" w="med" len="med"/>
                <a:tailEnd type="triangle" w="med" len="med"/>
              </a:ln>
            </p:spPr>
          </p:sp>
        </p:grpSp>
        <p:grpSp>
          <p:nvGrpSpPr>
            <p:cNvPr id="650299" name="Group 11"/>
            <p:cNvGrpSpPr/>
            <p:nvPr/>
          </p:nvGrpSpPr>
          <p:grpSpPr>
            <a:xfrm>
              <a:off x="3050" y="960"/>
              <a:ext cx="1226" cy="862"/>
              <a:chOff x="3050" y="960"/>
              <a:chExt cx="1226" cy="862"/>
            </a:xfrm>
          </p:grpSpPr>
          <p:sp>
            <p:nvSpPr>
              <p:cNvPr id="650300" name="Text Box 12"/>
              <p:cNvSpPr txBox="1"/>
              <p:nvPr/>
            </p:nvSpPr>
            <p:spPr>
              <a:xfrm>
                <a:off x="3770" y="129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2   3</a:t>
                </a:r>
              </a:p>
              <a:p>
                <a:pPr eaLnBrk="1" hangingPunct="1"/>
                <a:r>
                  <a:rPr lang="en-US" altLang="zh-CN" sz="1600" dirty="0">
                    <a:solidFill>
                      <a:srgbClr val="000000"/>
                    </a:solidFill>
                    <a:latin typeface="Times New Roman" panose="02020603050405020304" pitchFamily="18" charset="0"/>
                  </a:rPr>
                  <a:t>1   8   4</a:t>
                </a:r>
              </a:p>
              <a:p>
                <a:pPr eaLnBrk="1" hangingPunct="1"/>
                <a:r>
                  <a:rPr lang="en-US" altLang="zh-CN" sz="1600" dirty="0">
                    <a:solidFill>
                      <a:srgbClr val="000000"/>
                    </a:solidFill>
                    <a:latin typeface="Times New Roman" panose="02020603050405020304" pitchFamily="18" charset="0"/>
                  </a:rPr>
                  <a:t>7   6   5</a:t>
                </a:r>
              </a:p>
            </p:txBody>
          </p:sp>
          <p:sp>
            <p:nvSpPr>
              <p:cNvPr id="650301" name="Line 13"/>
              <p:cNvSpPr/>
              <p:nvPr/>
            </p:nvSpPr>
            <p:spPr>
              <a:xfrm flipH="1" flipV="1">
                <a:off x="3050" y="960"/>
                <a:ext cx="960" cy="336"/>
              </a:xfrm>
              <a:prstGeom prst="line">
                <a:avLst/>
              </a:prstGeom>
              <a:ln w="9525" cap="flat" cmpd="sng">
                <a:solidFill>
                  <a:schemeClr val="tx1"/>
                </a:solidFill>
                <a:prstDash val="solid"/>
                <a:headEnd type="none" w="med" len="med"/>
                <a:tailEnd type="triangle" w="med" len="med"/>
              </a:ln>
            </p:spPr>
          </p:sp>
        </p:grpSp>
      </p:grpSp>
      <p:grpSp>
        <p:nvGrpSpPr>
          <p:cNvPr id="632846" name="Group 14"/>
          <p:cNvGrpSpPr/>
          <p:nvPr/>
        </p:nvGrpSpPr>
        <p:grpSpPr>
          <a:xfrm>
            <a:off x="1793875" y="2895600"/>
            <a:ext cx="3394075" cy="1292225"/>
            <a:chOff x="1152" y="1632"/>
            <a:chExt cx="2138" cy="814"/>
          </a:xfrm>
        </p:grpSpPr>
        <p:sp>
          <p:nvSpPr>
            <p:cNvPr id="650291" name="Text Box 15"/>
            <p:cNvSpPr txBox="1"/>
            <p:nvPr/>
          </p:nvSpPr>
          <p:spPr>
            <a:xfrm>
              <a:off x="2784" y="1920"/>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1   4</a:t>
              </a:r>
            </a:p>
            <a:p>
              <a:pPr eaLnBrk="1" hangingPunct="1"/>
              <a:r>
                <a:rPr lang="en-US" altLang="zh-CN" sz="1600" dirty="0">
                  <a:solidFill>
                    <a:srgbClr val="000000"/>
                  </a:solidFill>
                  <a:latin typeface="Times New Roman" panose="02020603050405020304" pitchFamily="18" charset="0"/>
                </a:rPr>
                <a:t>7   6   5</a:t>
              </a:r>
            </a:p>
          </p:txBody>
        </p:sp>
        <p:sp>
          <p:nvSpPr>
            <p:cNvPr id="650292" name="Text Box 16"/>
            <p:cNvSpPr txBox="1"/>
            <p:nvPr/>
          </p:nvSpPr>
          <p:spPr>
            <a:xfrm>
              <a:off x="1152" y="1872"/>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1   6   4</a:t>
              </a:r>
            </a:p>
            <a:p>
              <a:pPr eaLnBrk="1" hangingPunct="1"/>
              <a:r>
                <a:rPr lang="en-US" altLang="zh-CN" sz="1600" dirty="0">
                  <a:solidFill>
                    <a:srgbClr val="000000"/>
                  </a:solidFill>
                  <a:latin typeface="Times New Roman" panose="02020603050405020304" pitchFamily="18" charset="0"/>
                </a:rPr>
                <a:t>7        5</a:t>
              </a:r>
            </a:p>
          </p:txBody>
        </p:sp>
        <p:sp>
          <p:nvSpPr>
            <p:cNvPr id="650293" name="Text Box 17"/>
            <p:cNvSpPr txBox="1"/>
            <p:nvPr/>
          </p:nvSpPr>
          <p:spPr>
            <a:xfrm>
              <a:off x="1968" y="1872"/>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     1   4</a:t>
              </a:r>
            </a:p>
            <a:p>
              <a:pPr eaLnBrk="1" hangingPunct="1"/>
              <a:r>
                <a:rPr lang="en-US" altLang="zh-CN" sz="1600" dirty="0">
                  <a:solidFill>
                    <a:srgbClr val="000000"/>
                  </a:solidFill>
                  <a:latin typeface="Times New Roman" panose="02020603050405020304" pitchFamily="18" charset="0"/>
                </a:rPr>
                <a:t>7   6   5</a:t>
              </a:r>
            </a:p>
          </p:txBody>
        </p:sp>
        <p:sp>
          <p:nvSpPr>
            <p:cNvPr id="650294" name="Line 18"/>
            <p:cNvSpPr/>
            <p:nvPr/>
          </p:nvSpPr>
          <p:spPr>
            <a:xfrm flipV="1">
              <a:off x="1392" y="1632"/>
              <a:ext cx="672" cy="240"/>
            </a:xfrm>
            <a:prstGeom prst="line">
              <a:avLst/>
            </a:prstGeom>
            <a:ln w="9525" cap="flat" cmpd="sng">
              <a:solidFill>
                <a:schemeClr val="tx1"/>
              </a:solidFill>
              <a:prstDash val="solid"/>
              <a:headEnd type="none" w="med" len="med"/>
              <a:tailEnd type="triangle" w="med" len="med"/>
            </a:ln>
          </p:spPr>
        </p:sp>
        <p:sp>
          <p:nvSpPr>
            <p:cNvPr id="650295" name="Line 19"/>
            <p:cNvSpPr/>
            <p:nvPr/>
          </p:nvSpPr>
          <p:spPr>
            <a:xfrm flipH="1" flipV="1">
              <a:off x="2112" y="1632"/>
              <a:ext cx="96" cy="240"/>
            </a:xfrm>
            <a:prstGeom prst="line">
              <a:avLst/>
            </a:prstGeom>
            <a:ln w="9525" cap="flat" cmpd="sng">
              <a:solidFill>
                <a:schemeClr val="tx1"/>
              </a:solidFill>
              <a:prstDash val="solid"/>
              <a:headEnd type="none" w="med" len="med"/>
              <a:tailEnd type="triangle" w="med" len="med"/>
            </a:ln>
          </p:spPr>
        </p:sp>
        <p:sp>
          <p:nvSpPr>
            <p:cNvPr id="650296" name="Line 20"/>
            <p:cNvSpPr/>
            <p:nvPr/>
          </p:nvSpPr>
          <p:spPr>
            <a:xfrm flipH="1" flipV="1">
              <a:off x="2160" y="1632"/>
              <a:ext cx="864" cy="288"/>
            </a:xfrm>
            <a:prstGeom prst="line">
              <a:avLst/>
            </a:prstGeom>
            <a:ln w="9525" cap="flat" cmpd="sng">
              <a:solidFill>
                <a:schemeClr val="tx1"/>
              </a:solidFill>
              <a:prstDash val="solid"/>
              <a:headEnd type="none" w="med" len="med"/>
              <a:tailEnd type="triangle" w="med" len="med"/>
            </a:ln>
          </p:spPr>
        </p:sp>
      </p:grpSp>
      <p:grpSp>
        <p:nvGrpSpPr>
          <p:cNvPr id="632853" name="Group 21"/>
          <p:cNvGrpSpPr/>
          <p:nvPr/>
        </p:nvGrpSpPr>
        <p:grpSpPr>
          <a:xfrm>
            <a:off x="533400" y="4114800"/>
            <a:ext cx="1870075" cy="1368425"/>
            <a:chOff x="358" y="2400"/>
            <a:chExt cx="1178" cy="862"/>
          </a:xfrm>
        </p:grpSpPr>
        <p:sp>
          <p:nvSpPr>
            <p:cNvPr id="650287" name="Text Box 22"/>
            <p:cNvSpPr txBox="1"/>
            <p:nvPr/>
          </p:nvSpPr>
          <p:spPr>
            <a:xfrm>
              <a:off x="1030"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1   6   4</a:t>
              </a:r>
            </a:p>
            <a:p>
              <a:pPr eaLnBrk="1" hangingPunct="1"/>
              <a:r>
                <a:rPr lang="en-US" altLang="zh-CN" sz="1600" dirty="0">
                  <a:solidFill>
                    <a:srgbClr val="000000"/>
                  </a:solidFill>
                  <a:latin typeface="Times New Roman" panose="02020603050405020304" pitchFamily="18" charset="0"/>
                </a:rPr>
                <a:t>7   5</a:t>
              </a:r>
            </a:p>
          </p:txBody>
        </p:sp>
        <p:sp>
          <p:nvSpPr>
            <p:cNvPr id="650288" name="Text Box 23"/>
            <p:cNvSpPr txBox="1"/>
            <p:nvPr/>
          </p:nvSpPr>
          <p:spPr>
            <a:xfrm>
              <a:off x="358"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1   6   4</a:t>
              </a:r>
            </a:p>
            <a:p>
              <a:pPr eaLnBrk="1" hangingPunct="1"/>
              <a:r>
                <a:rPr lang="en-US" altLang="zh-CN" sz="1600" dirty="0">
                  <a:solidFill>
                    <a:srgbClr val="000000"/>
                  </a:solidFill>
                  <a:latin typeface="Times New Roman" panose="02020603050405020304" pitchFamily="18" charset="0"/>
                </a:rPr>
                <a:t>    7   5</a:t>
              </a:r>
            </a:p>
          </p:txBody>
        </p:sp>
        <p:sp>
          <p:nvSpPr>
            <p:cNvPr id="650289" name="Line 24"/>
            <p:cNvSpPr/>
            <p:nvPr/>
          </p:nvSpPr>
          <p:spPr>
            <a:xfrm flipV="1">
              <a:off x="624" y="2400"/>
              <a:ext cx="720" cy="336"/>
            </a:xfrm>
            <a:prstGeom prst="line">
              <a:avLst/>
            </a:prstGeom>
            <a:ln w="9525" cap="flat" cmpd="sng">
              <a:solidFill>
                <a:schemeClr val="tx1"/>
              </a:solidFill>
              <a:prstDash val="solid"/>
              <a:headEnd type="none" w="med" len="med"/>
              <a:tailEnd type="triangle" w="med" len="med"/>
            </a:ln>
          </p:spPr>
        </p:sp>
        <p:sp>
          <p:nvSpPr>
            <p:cNvPr id="650290" name="Line 25"/>
            <p:cNvSpPr/>
            <p:nvPr/>
          </p:nvSpPr>
          <p:spPr>
            <a:xfrm flipV="1">
              <a:off x="1296" y="2400"/>
              <a:ext cx="48" cy="336"/>
            </a:xfrm>
            <a:prstGeom prst="line">
              <a:avLst/>
            </a:prstGeom>
            <a:ln w="9525" cap="flat" cmpd="sng">
              <a:solidFill>
                <a:schemeClr val="tx1"/>
              </a:solidFill>
              <a:prstDash val="solid"/>
              <a:headEnd type="none" w="med" len="med"/>
              <a:tailEnd type="triangle" w="med" len="med"/>
            </a:ln>
          </p:spPr>
        </p:sp>
      </p:grpSp>
      <p:grpSp>
        <p:nvGrpSpPr>
          <p:cNvPr id="632858" name="Group 26"/>
          <p:cNvGrpSpPr/>
          <p:nvPr/>
        </p:nvGrpSpPr>
        <p:grpSpPr>
          <a:xfrm>
            <a:off x="2667000" y="4114800"/>
            <a:ext cx="1870075" cy="1368425"/>
            <a:chOff x="1702" y="2400"/>
            <a:chExt cx="1178" cy="862"/>
          </a:xfrm>
        </p:grpSpPr>
        <p:sp>
          <p:nvSpPr>
            <p:cNvPr id="650283" name="Text Box 27"/>
            <p:cNvSpPr txBox="1"/>
            <p:nvPr/>
          </p:nvSpPr>
          <p:spPr>
            <a:xfrm>
              <a:off x="2374"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7   1   4</a:t>
              </a:r>
            </a:p>
            <a:p>
              <a:pPr eaLnBrk="1" hangingPunct="1"/>
              <a:r>
                <a:rPr lang="en-US" altLang="zh-CN" sz="1600" dirty="0">
                  <a:solidFill>
                    <a:srgbClr val="000000"/>
                  </a:solidFill>
                  <a:latin typeface="Times New Roman" panose="02020603050405020304" pitchFamily="18" charset="0"/>
                </a:rPr>
                <a:t>     6   5</a:t>
              </a:r>
            </a:p>
          </p:txBody>
        </p:sp>
        <p:sp>
          <p:nvSpPr>
            <p:cNvPr id="650284" name="Text Box 28"/>
            <p:cNvSpPr txBox="1"/>
            <p:nvPr/>
          </p:nvSpPr>
          <p:spPr>
            <a:xfrm>
              <a:off x="1702"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     8   3</a:t>
              </a:r>
            </a:p>
            <a:p>
              <a:pPr eaLnBrk="1" hangingPunct="1"/>
              <a:r>
                <a:rPr lang="en-US" altLang="zh-CN" sz="1600" dirty="0">
                  <a:solidFill>
                    <a:srgbClr val="000000"/>
                  </a:solidFill>
                  <a:latin typeface="Times New Roman" panose="02020603050405020304" pitchFamily="18" charset="0"/>
                </a:rPr>
                <a:t>2   1   4</a:t>
              </a:r>
            </a:p>
            <a:p>
              <a:pPr eaLnBrk="1" hangingPunct="1"/>
              <a:r>
                <a:rPr lang="en-US" altLang="zh-CN" sz="1600" dirty="0">
                  <a:solidFill>
                    <a:srgbClr val="000000"/>
                  </a:solidFill>
                  <a:latin typeface="Times New Roman" panose="02020603050405020304" pitchFamily="18" charset="0"/>
                </a:rPr>
                <a:t>7   6   5</a:t>
              </a:r>
            </a:p>
          </p:txBody>
        </p:sp>
        <p:sp>
          <p:nvSpPr>
            <p:cNvPr id="650285" name="Line 29"/>
            <p:cNvSpPr/>
            <p:nvPr/>
          </p:nvSpPr>
          <p:spPr>
            <a:xfrm flipV="1">
              <a:off x="1968" y="2400"/>
              <a:ext cx="240" cy="336"/>
            </a:xfrm>
            <a:prstGeom prst="line">
              <a:avLst/>
            </a:prstGeom>
            <a:ln w="9525" cap="flat" cmpd="sng">
              <a:solidFill>
                <a:schemeClr val="tx1"/>
              </a:solidFill>
              <a:prstDash val="solid"/>
              <a:headEnd type="none" w="med" len="med"/>
              <a:tailEnd type="triangle" w="med" len="med"/>
            </a:ln>
          </p:spPr>
        </p:sp>
        <p:sp>
          <p:nvSpPr>
            <p:cNvPr id="650286" name="Line 30"/>
            <p:cNvSpPr/>
            <p:nvPr/>
          </p:nvSpPr>
          <p:spPr>
            <a:xfrm flipH="1" flipV="1">
              <a:off x="2256" y="2400"/>
              <a:ext cx="384" cy="336"/>
            </a:xfrm>
            <a:prstGeom prst="line">
              <a:avLst/>
            </a:prstGeom>
            <a:ln w="9525" cap="flat" cmpd="sng">
              <a:solidFill>
                <a:schemeClr val="tx1"/>
              </a:solidFill>
              <a:prstDash val="solid"/>
              <a:headEnd type="none" w="med" len="med"/>
              <a:tailEnd type="triangle" w="med" len="med"/>
            </a:ln>
          </p:spPr>
        </p:sp>
      </p:grpSp>
      <p:grpSp>
        <p:nvGrpSpPr>
          <p:cNvPr id="632863" name="Group 31"/>
          <p:cNvGrpSpPr/>
          <p:nvPr/>
        </p:nvGrpSpPr>
        <p:grpSpPr>
          <a:xfrm>
            <a:off x="4724400" y="4191000"/>
            <a:ext cx="1870075" cy="1292225"/>
            <a:chOff x="2998" y="2448"/>
            <a:chExt cx="1178" cy="814"/>
          </a:xfrm>
        </p:grpSpPr>
        <p:sp>
          <p:nvSpPr>
            <p:cNvPr id="650279" name="Text Box 32"/>
            <p:cNvSpPr txBox="1"/>
            <p:nvPr/>
          </p:nvSpPr>
          <p:spPr>
            <a:xfrm>
              <a:off x="2998"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a:t>
              </a:r>
            </a:p>
            <a:p>
              <a:pPr eaLnBrk="1" hangingPunct="1"/>
              <a:r>
                <a:rPr lang="en-US" altLang="zh-CN" sz="1600" dirty="0">
                  <a:solidFill>
                    <a:srgbClr val="000000"/>
                  </a:solidFill>
                  <a:latin typeface="Times New Roman" panose="02020603050405020304" pitchFamily="18" charset="0"/>
                </a:rPr>
                <a:t>1   4   3</a:t>
              </a:r>
            </a:p>
            <a:p>
              <a:pPr eaLnBrk="1" hangingPunct="1"/>
              <a:r>
                <a:rPr lang="en-US" altLang="zh-CN" sz="1600" dirty="0">
                  <a:solidFill>
                    <a:srgbClr val="000000"/>
                  </a:solidFill>
                  <a:latin typeface="Times New Roman" panose="02020603050405020304" pitchFamily="18" charset="0"/>
                </a:rPr>
                <a:t>7   6   5</a:t>
              </a:r>
            </a:p>
          </p:txBody>
        </p:sp>
        <p:sp>
          <p:nvSpPr>
            <p:cNvPr id="650280" name="Text Box 33"/>
            <p:cNvSpPr txBox="1"/>
            <p:nvPr/>
          </p:nvSpPr>
          <p:spPr>
            <a:xfrm>
              <a:off x="3670"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2   8   3</a:t>
              </a:r>
            </a:p>
            <a:p>
              <a:pPr eaLnBrk="1" hangingPunct="1"/>
              <a:r>
                <a:rPr lang="en-US" altLang="zh-CN" sz="1600" dirty="0">
                  <a:solidFill>
                    <a:srgbClr val="000000"/>
                  </a:solidFill>
                  <a:latin typeface="Times New Roman" panose="02020603050405020304" pitchFamily="18" charset="0"/>
                </a:rPr>
                <a:t>1   4   5</a:t>
              </a:r>
            </a:p>
            <a:p>
              <a:pPr eaLnBrk="1" hangingPunct="1"/>
              <a:r>
                <a:rPr lang="en-US" altLang="zh-CN" sz="1600" dirty="0">
                  <a:solidFill>
                    <a:srgbClr val="000000"/>
                  </a:solidFill>
                  <a:latin typeface="Times New Roman" panose="02020603050405020304" pitchFamily="18" charset="0"/>
                </a:rPr>
                <a:t>7   6   </a:t>
              </a:r>
            </a:p>
          </p:txBody>
        </p:sp>
        <p:sp>
          <p:nvSpPr>
            <p:cNvPr id="650281" name="Line 34"/>
            <p:cNvSpPr/>
            <p:nvPr/>
          </p:nvSpPr>
          <p:spPr>
            <a:xfrm flipH="1" flipV="1">
              <a:off x="3024" y="2448"/>
              <a:ext cx="240" cy="288"/>
            </a:xfrm>
            <a:prstGeom prst="line">
              <a:avLst/>
            </a:prstGeom>
            <a:ln w="9525" cap="flat" cmpd="sng">
              <a:solidFill>
                <a:schemeClr val="tx1"/>
              </a:solidFill>
              <a:prstDash val="solid"/>
              <a:headEnd type="none" w="med" len="med"/>
              <a:tailEnd type="triangle" w="med" len="med"/>
            </a:ln>
          </p:spPr>
        </p:sp>
        <p:sp>
          <p:nvSpPr>
            <p:cNvPr id="650282" name="Line 35"/>
            <p:cNvSpPr/>
            <p:nvPr/>
          </p:nvSpPr>
          <p:spPr>
            <a:xfrm flipH="1" flipV="1">
              <a:off x="3072" y="2448"/>
              <a:ext cx="864" cy="288"/>
            </a:xfrm>
            <a:prstGeom prst="line">
              <a:avLst/>
            </a:prstGeom>
            <a:ln w="9525" cap="flat" cmpd="sng">
              <a:solidFill>
                <a:schemeClr val="tx1"/>
              </a:solidFill>
              <a:prstDash val="solid"/>
              <a:headEnd type="none" w="med" len="med"/>
              <a:tailEnd type="triangle" w="med" len="med"/>
            </a:ln>
          </p:spPr>
        </p:sp>
      </p:grpSp>
      <p:grpSp>
        <p:nvGrpSpPr>
          <p:cNvPr id="632868" name="Group 36"/>
          <p:cNvGrpSpPr/>
          <p:nvPr/>
        </p:nvGrpSpPr>
        <p:grpSpPr>
          <a:xfrm>
            <a:off x="6289675" y="4114800"/>
            <a:ext cx="2387600" cy="1368425"/>
            <a:chOff x="3984" y="2400"/>
            <a:chExt cx="1504" cy="862"/>
          </a:xfrm>
        </p:grpSpPr>
        <p:sp>
          <p:nvSpPr>
            <p:cNvPr id="650275" name="Text Box 37"/>
            <p:cNvSpPr txBox="1"/>
            <p:nvPr/>
          </p:nvSpPr>
          <p:spPr>
            <a:xfrm>
              <a:off x="4342" y="2736"/>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1   2   3</a:t>
              </a:r>
            </a:p>
            <a:p>
              <a:pPr eaLnBrk="1" hangingPunct="1"/>
              <a:r>
                <a:rPr lang="en-US" altLang="zh-CN" sz="1600" dirty="0">
                  <a:solidFill>
                    <a:srgbClr val="000000"/>
                  </a:solidFill>
                  <a:latin typeface="Times New Roman" panose="02020603050405020304" pitchFamily="18" charset="0"/>
                </a:rPr>
                <a:t>7   8   4</a:t>
              </a:r>
            </a:p>
            <a:p>
              <a:pPr eaLnBrk="1" hangingPunct="1"/>
              <a:r>
                <a:rPr lang="en-US" altLang="zh-CN" sz="1600" dirty="0">
                  <a:solidFill>
                    <a:srgbClr val="000000"/>
                  </a:solidFill>
                  <a:latin typeface="Times New Roman" panose="02020603050405020304" pitchFamily="18" charset="0"/>
                </a:rPr>
                <a:t>     6   5</a:t>
              </a:r>
            </a:p>
          </p:txBody>
        </p:sp>
        <p:sp>
          <p:nvSpPr>
            <p:cNvPr id="650276" name="Text Box 38"/>
            <p:cNvSpPr txBox="1"/>
            <p:nvPr/>
          </p:nvSpPr>
          <p:spPr>
            <a:xfrm>
              <a:off x="5014" y="2736"/>
              <a:ext cx="474"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1  2   3</a:t>
              </a:r>
            </a:p>
            <a:p>
              <a:pPr eaLnBrk="1" hangingPunct="1"/>
              <a:r>
                <a:rPr lang="en-US" altLang="zh-CN" sz="1600" dirty="0">
                  <a:solidFill>
                    <a:srgbClr val="000000"/>
                  </a:solidFill>
                  <a:latin typeface="Times New Roman" panose="02020603050405020304" pitchFamily="18" charset="0"/>
                </a:rPr>
                <a:t>8       4</a:t>
              </a:r>
            </a:p>
            <a:p>
              <a:pPr eaLnBrk="1" hangingPunct="1"/>
              <a:r>
                <a:rPr lang="en-US" altLang="zh-CN" sz="1600" dirty="0">
                  <a:solidFill>
                    <a:srgbClr val="000000"/>
                  </a:solidFill>
                  <a:latin typeface="Times New Roman" panose="02020603050405020304" pitchFamily="18" charset="0"/>
                </a:rPr>
                <a:t>7   6  5</a:t>
              </a:r>
            </a:p>
          </p:txBody>
        </p:sp>
        <p:sp>
          <p:nvSpPr>
            <p:cNvPr id="650277" name="Line 39"/>
            <p:cNvSpPr/>
            <p:nvPr/>
          </p:nvSpPr>
          <p:spPr>
            <a:xfrm flipH="1" flipV="1">
              <a:off x="3984" y="2400"/>
              <a:ext cx="576" cy="336"/>
            </a:xfrm>
            <a:prstGeom prst="line">
              <a:avLst/>
            </a:prstGeom>
            <a:ln w="9525" cap="flat" cmpd="sng">
              <a:solidFill>
                <a:schemeClr val="tx1"/>
              </a:solidFill>
              <a:prstDash val="solid"/>
              <a:headEnd type="none" w="med" len="med"/>
              <a:tailEnd type="triangle" w="med" len="med"/>
            </a:ln>
          </p:spPr>
        </p:sp>
        <p:sp>
          <p:nvSpPr>
            <p:cNvPr id="650278" name="Line 40"/>
            <p:cNvSpPr/>
            <p:nvPr/>
          </p:nvSpPr>
          <p:spPr>
            <a:xfrm flipH="1" flipV="1">
              <a:off x="4080" y="2400"/>
              <a:ext cx="1152" cy="336"/>
            </a:xfrm>
            <a:prstGeom prst="line">
              <a:avLst/>
            </a:prstGeom>
            <a:ln w="9525" cap="flat" cmpd="sng">
              <a:solidFill>
                <a:schemeClr val="tx1"/>
              </a:solidFill>
              <a:prstDash val="solid"/>
              <a:headEnd type="none" w="med" len="med"/>
              <a:tailEnd type="triangle" w="med" len="med"/>
            </a:ln>
          </p:spPr>
        </p:sp>
      </p:grpSp>
      <p:sp>
        <p:nvSpPr>
          <p:cNvPr id="632873" name="Oval 41"/>
          <p:cNvSpPr/>
          <p:nvPr/>
        </p:nvSpPr>
        <p:spPr>
          <a:xfrm>
            <a:off x="5146675" y="282575"/>
            <a:ext cx="409575" cy="44767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a:t>
            </a:r>
          </a:p>
        </p:txBody>
      </p:sp>
      <p:sp>
        <p:nvSpPr>
          <p:cNvPr id="632874" name="Oval 42"/>
          <p:cNvSpPr/>
          <p:nvPr/>
        </p:nvSpPr>
        <p:spPr>
          <a:xfrm>
            <a:off x="2936875" y="1576388"/>
            <a:ext cx="409575" cy="44767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2</a:t>
            </a:r>
          </a:p>
        </p:txBody>
      </p:sp>
      <p:sp>
        <p:nvSpPr>
          <p:cNvPr id="632875" name="Oval 43"/>
          <p:cNvSpPr/>
          <p:nvPr/>
        </p:nvSpPr>
        <p:spPr>
          <a:xfrm>
            <a:off x="1717675" y="2795588"/>
            <a:ext cx="409575" cy="44767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5</a:t>
            </a:r>
          </a:p>
        </p:txBody>
      </p:sp>
      <p:sp>
        <p:nvSpPr>
          <p:cNvPr id="632876" name="Oval 44"/>
          <p:cNvSpPr/>
          <p:nvPr/>
        </p:nvSpPr>
        <p:spPr>
          <a:xfrm>
            <a:off x="3470275" y="2947988"/>
            <a:ext cx="409575" cy="44767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6</a:t>
            </a:r>
          </a:p>
        </p:txBody>
      </p:sp>
      <p:sp>
        <p:nvSpPr>
          <p:cNvPr id="632877" name="Oval 45"/>
          <p:cNvSpPr/>
          <p:nvPr/>
        </p:nvSpPr>
        <p:spPr>
          <a:xfrm>
            <a:off x="4689475" y="2947988"/>
            <a:ext cx="409575" cy="44767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7</a:t>
            </a:r>
          </a:p>
        </p:txBody>
      </p:sp>
      <p:sp>
        <p:nvSpPr>
          <p:cNvPr id="632878" name="Oval 46"/>
          <p:cNvSpPr/>
          <p:nvPr/>
        </p:nvSpPr>
        <p:spPr>
          <a:xfrm>
            <a:off x="4765675" y="1652588"/>
            <a:ext cx="409575" cy="44767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3</a:t>
            </a:r>
          </a:p>
        </p:txBody>
      </p:sp>
      <p:grpSp>
        <p:nvGrpSpPr>
          <p:cNvPr id="632879" name="Group 47"/>
          <p:cNvGrpSpPr/>
          <p:nvPr/>
        </p:nvGrpSpPr>
        <p:grpSpPr>
          <a:xfrm>
            <a:off x="4841875" y="2895600"/>
            <a:ext cx="1870075" cy="1216025"/>
            <a:chOff x="3072" y="1632"/>
            <a:chExt cx="1178" cy="766"/>
          </a:xfrm>
        </p:grpSpPr>
        <p:sp>
          <p:nvSpPr>
            <p:cNvPr id="650273" name="Text Box 48"/>
            <p:cNvSpPr txBox="1"/>
            <p:nvPr/>
          </p:nvSpPr>
          <p:spPr>
            <a:xfrm>
              <a:off x="3744" y="1872"/>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1   2   3</a:t>
              </a:r>
            </a:p>
            <a:p>
              <a:pPr eaLnBrk="1" hangingPunct="1"/>
              <a:r>
                <a:rPr lang="en-US" altLang="zh-CN" sz="1600" dirty="0">
                  <a:solidFill>
                    <a:srgbClr val="000000"/>
                  </a:solidFill>
                  <a:latin typeface="Times New Roman" panose="02020603050405020304" pitchFamily="18" charset="0"/>
                </a:rPr>
                <a:t>     8   4</a:t>
              </a:r>
            </a:p>
            <a:p>
              <a:pPr eaLnBrk="1" hangingPunct="1"/>
              <a:r>
                <a:rPr lang="en-US" altLang="zh-CN" sz="1600" dirty="0">
                  <a:solidFill>
                    <a:srgbClr val="000000"/>
                  </a:solidFill>
                  <a:latin typeface="Times New Roman" panose="02020603050405020304" pitchFamily="18" charset="0"/>
                </a:rPr>
                <a:t>7   6   5</a:t>
              </a:r>
            </a:p>
          </p:txBody>
        </p:sp>
        <p:sp>
          <p:nvSpPr>
            <p:cNvPr id="650274" name="Line 49"/>
            <p:cNvSpPr/>
            <p:nvPr/>
          </p:nvSpPr>
          <p:spPr>
            <a:xfrm flipH="1" flipV="1">
              <a:off x="3072" y="1632"/>
              <a:ext cx="912" cy="240"/>
            </a:xfrm>
            <a:prstGeom prst="line">
              <a:avLst/>
            </a:prstGeom>
            <a:ln w="9525" cap="flat" cmpd="sng">
              <a:solidFill>
                <a:schemeClr val="tx1"/>
              </a:solidFill>
              <a:prstDash val="solid"/>
              <a:headEnd type="none" w="med" len="med"/>
              <a:tailEnd type="triangle" w="med" len="med"/>
            </a:ln>
          </p:spPr>
        </p:sp>
      </p:grpSp>
      <p:sp>
        <p:nvSpPr>
          <p:cNvPr id="632882" name="AutoShape 50"/>
          <p:cNvSpPr/>
          <p:nvPr/>
        </p:nvSpPr>
        <p:spPr>
          <a:xfrm>
            <a:off x="8305800" y="3810000"/>
            <a:ext cx="838200" cy="457200"/>
          </a:xfrm>
          <a:prstGeom prst="wedgeRectCallout">
            <a:avLst>
              <a:gd name="adj1" fmla="val -47917"/>
              <a:gd name="adj2" fmla="val 130903"/>
            </a:avLst>
          </a:prstGeom>
          <a:solidFill>
            <a:srgbClr val="33CC33"/>
          </a:solidFill>
          <a:ln w="9525" cap="flat" cmpd="sng">
            <a:solidFill>
              <a:srgbClr val="33CC33"/>
            </a:solidFill>
            <a:prstDash val="solid"/>
            <a:miter/>
            <a:headEnd type="none" w="med" len="med"/>
            <a:tailEnd type="none" w="med" len="med"/>
          </a:ln>
        </p:spPr>
        <p:txBody>
          <a:bodyPr wrap="none" anchor="ctr" anchorCtr="0"/>
          <a:lstStyle/>
          <a:p>
            <a:pPr algn="ctr" eaLnBrk="1" hangingPunct="1"/>
            <a:r>
              <a:rPr lang="zh-CN" altLang="en-US" sz="1600" b="1" dirty="0">
                <a:solidFill>
                  <a:srgbClr val="FFFFFF"/>
                </a:solidFill>
                <a:latin typeface="Times New Roman" panose="02020603050405020304" pitchFamily="18" charset="0"/>
              </a:rPr>
              <a:t>目标</a:t>
            </a:r>
          </a:p>
        </p:txBody>
      </p:sp>
      <p:sp>
        <p:nvSpPr>
          <p:cNvPr id="632883" name="Oval 51"/>
          <p:cNvSpPr/>
          <p:nvPr/>
        </p:nvSpPr>
        <p:spPr>
          <a:xfrm>
            <a:off x="6137275" y="2871788"/>
            <a:ext cx="409575" cy="44767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8</a:t>
            </a:r>
          </a:p>
        </p:txBody>
      </p:sp>
      <p:grpSp>
        <p:nvGrpSpPr>
          <p:cNvPr id="632884" name="Group 52"/>
          <p:cNvGrpSpPr/>
          <p:nvPr/>
        </p:nvGrpSpPr>
        <p:grpSpPr>
          <a:xfrm>
            <a:off x="6442075" y="2895600"/>
            <a:ext cx="1717675" cy="1216025"/>
            <a:chOff x="4080" y="1632"/>
            <a:chExt cx="1082" cy="766"/>
          </a:xfrm>
        </p:grpSpPr>
        <p:sp>
          <p:nvSpPr>
            <p:cNvPr id="650271" name="Text Box 53"/>
            <p:cNvSpPr txBox="1"/>
            <p:nvPr/>
          </p:nvSpPr>
          <p:spPr>
            <a:xfrm>
              <a:off x="4656" y="1872"/>
              <a:ext cx="506" cy="526"/>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Times New Roman" panose="02020603050405020304" pitchFamily="18" charset="0"/>
                </a:rPr>
                <a:t>2   3   4</a:t>
              </a:r>
            </a:p>
            <a:p>
              <a:pPr eaLnBrk="1" hangingPunct="1"/>
              <a:r>
                <a:rPr lang="en-US" altLang="zh-CN" sz="1600" dirty="0">
                  <a:solidFill>
                    <a:srgbClr val="000000"/>
                  </a:solidFill>
                  <a:latin typeface="Times New Roman" panose="02020603050405020304" pitchFamily="18" charset="0"/>
                </a:rPr>
                <a:t>1   8   </a:t>
              </a:r>
            </a:p>
            <a:p>
              <a:pPr eaLnBrk="1" hangingPunct="1"/>
              <a:r>
                <a:rPr lang="en-US" altLang="zh-CN" sz="1600" dirty="0">
                  <a:solidFill>
                    <a:srgbClr val="000000"/>
                  </a:solidFill>
                  <a:latin typeface="Times New Roman" panose="02020603050405020304" pitchFamily="18" charset="0"/>
                </a:rPr>
                <a:t>7   6   5</a:t>
              </a:r>
            </a:p>
          </p:txBody>
        </p:sp>
        <p:sp>
          <p:nvSpPr>
            <p:cNvPr id="650272" name="Line 54"/>
            <p:cNvSpPr/>
            <p:nvPr/>
          </p:nvSpPr>
          <p:spPr>
            <a:xfrm flipH="1" flipV="1">
              <a:off x="4080" y="1632"/>
              <a:ext cx="816" cy="240"/>
            </a:xfrm>
            <a:prstGeom prst="line">
              <a:avLst/>
            </a:prstGeom>
            <a:ln w="9525" cap="flat" cmpd="sng">
              <a:solidFill>
                <a:schemeClr val="tx1"/>
              </a:solidFill>
              <a:prstDash val="solid"/>
              <a:headEnd type="none" w="med" len="med"/>
              <a:tailEnd type="triangle" w="med" len="med"/>
            </a:ln>
          </p:spPr>
        </p:sp>
      </p:grpSp>
      <p:sp>
        <p:nvSpPr>
          <p:cNvPr id="632887" name="Oval 55"/>
          <p:cNvSpPr/>
          <p:nvPr/>
        </p:nvSpPr>
        <p:spPr>
          <a:xfrm>
            <a:off x="6289675" y="1652588"/>
            <a:ext cx="409575" cy="44767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4</a:t>
            </a:r>
          </a:p>
        </p:txBody>
      </p:sp>
      <p:sp>
        <p:nvSpPr>
          <p:cNvPr id="632888" name="Oval 56"/>
          <p:cNvSpPr/>
          <p:nvPr/>
        </p:nvSpPr>
        <p:spPr>
          <a:xfrm>
            <a:off x="7696200" y="2763838"/>
            <a:ext cx="409575" cy="44767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9</a:t>
            </a:r>
          </a:p>
        </p:txBody>
      </p:sp>
      <p:sp>
        <p:nvSpPr>
          <p:cNvPr id="632889" name="Oval 57"/>
          <p:cNvSpPr/>
          <p:nvPr/>
        </p:nvSpPr>
        <p:spPr>
          <a:xfrm>
            <a:off x="533400" y="5472113"/>
            <a:ext cx="6096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10</a:t>
            </a:r>
          </a:p>
        </p:txBody>
      </p:sp>
      <p:sp>
        <p:nvSpPr>
          <p:cNvPr id="632890" name="Oval 58"/>
          <p:cNvSpPr/>
          <p:nvPr/>
        </p:nvSpPr>
        <p:spPr>
          <a:xfrm>
            <a:off x="1752600" y="5486400"/>
            <a:ext cx="533400" cy="44767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11</a:t>
            </a:r>
          </a:p>
        </p:txBody>
      </p:sp>
      <p:sp>
        <p:nvSpPr>
          <p:cNvPr id="632891" name="Oval 59"/>
          <p:cNvSpPr/>
          <p:nvPr/>
        </p:nvSpPr>
        <p:spPr>
          <a:xfrm>
            <a:off x="2701925" y="5548313"/>
            <a:ext cx="65087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12</a:t>
            </a:r>
          </a:p>
        </p:txBody>
      </p:sp>
      <p:sp>
        <p:nvSpPr>
          <p:cNvPr id="632892" name="Oval 60"/>
          <p:cNvSpPr/>
          <p:nvPr/>
        </p:nvSpPr>
        <p:spPr>
          <a:xfrm>
            <a:off x="3892550" y="5548313"/>
            <a:ext cx="60325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13</a:t>
            </a:r>
          </a:p>
        </p:txBody>
      </p:sp>
      <p:sp>
        <p:nvSpPr>
          <p:cNvPr id="632893" name="Oval 61"/>
          <p:cNvSpPr/>
          <p:nvPr/>
        </p:nvSpPr>
        <p:spPr>
          <a:xfrm>
            <a:off x="4759325" y="5548313"/>
            <a:ext cx="65087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14</a:t>
            </a:r>
          </a:p>
        </p:txBody>
      </p:sp>
      <p:sp>
        <p:nvSpPr>
          <p:cNvPr id="632894" name="Oval 62"/>
          <p:cNvSpPr/>
          <p:nvPr/>
        </p:nvSpPr>
        <p:spPr>
          <a:xfrm>
            <a:off x="5978525" y="5548313"/>
            <a:ext cx="57467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15</a:t>
            </a:r>
          </a:p>
        </p:txBody>
      </p:sp>
      <p:sp>
        <p:nvSpPr>
          <p:cNvPr id="632895" name="Oval 63"/>
          <p:cNvSpPr/>
          <p:nvPr/>
        </p:nvSpPr>
        <p:spPr>
          <a:xfrm>
            <a:off x="6858000" y="5472113"/>
            <a:ext cx="6096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Times New Roman" panose="02020603050405020304" pitchFamily="18" charset="0"/>
              </a:rPr>
              <a:t>16</a:t>
            </a:r>
          </a:p>
        </p:txBody>
      </p:sp>
      <p:sp>
        <p:nvSpPr>
          <p:cNvPr id="632896" name="Oval 64"/>
          <p:cNvSpPr/>
          <p:nvPr/>
        </p:nvSpPr>
        <p:spPr>
          <a:xfrm>
            <a:off x="8077200" y="5486400"/>
            <a:ext cx="533400" cy="447675"/>
          </a:xfrm>
          <a:prstGeom prst="ellipse">
            <a:avLst/>
          </a:prstGeom>
          <a:solidFill>
            <a:srgbClr val="33CC33"/>
          </a:solidFill>
          <a:ln w="9525" cap="flat" cmpd="sng">
            <a:solidFill>
              <a:srgbClr val="33CC33"/>
            </a:solidFill>
            <a:prstDash val="solid"/>
            <a:headEnd type="none" w="med" len="med"/>
            <a:tailEnd type="none" w="med" len="med"/>
          </a:ln>
        </p:spPr>
        <p:txBody>
          <a:bodyPr wrap="none" anchor="ctr" anchorCtr="0"/>
          <a:lstStyle/>
          <a:p>
            <a:pPr algn="ctr" eaLnBrk="1" hangingPunct="1"/>
            <a:r>
              <a:rPr lang="en-US" altLang="zh-CN" sz="1600" b="1" dirty="0">
                <a:solidFill>
                  <a:srgbClr val="FFFFFF"/>
                </a:solidFill>
                <a:latin typeface="Times New Roman" panose="02020603050405020304" pitchFamily="18" charset="0"/>
              </a:rPr>
              <a:t>17</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8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28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28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28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28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28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28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28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28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28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28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28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28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28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28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28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328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3286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288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289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289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289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289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289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28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289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250" fill="hold">
                                          <p:stCondLst>
                                            <p:cond delay="0"/>
                                          </p:stCondLst>
                                        </p:cTn>
                                        <p:tgtEl>
                                          <p:spTgt spid="632882"/>
                                        </p:tgtEl>
                                        <p:attrNameLst>
                                          <p:attrName>style.visibility</p:attrName>
                                        </p:attrNameLst>
                                      </p:cBhvr>
                                      <p:to>
                                        <p:strVal val="visible"/>
                                      </p:to>
                                    </p:set>
                                    <p:animEffect transition="in" filter="barn(inVertical)">
                                      <p:cBhvr>
                                        <p:cTn id="85" dur="250"/>
                                        <p:tgtEl>
                                          <p:spTgt spid="632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35" grpId="0" animBg="1"/>
      <p:bldP spid="632835" grpId="1" animBg="1"/>
      <p:bldP spid="632873" grpId="0" animBg="1"/>
      <p:bldP spid="632873" grpId="1" animBg="1"/>
      <p:bldP spid="632874" grpId="0" animBg="1"/>
      <p:bldP spid="632874" grpId="1" animBg="1"/>
      <p:bldP spid="632875" grpId="0" animBg="1"/>
      <p:bldP spid="632875" grpId="1" animBg="1"/>
      <p:bldP spid="632876" grpId="0" animBg="1"/>
      <p:bldP spid="632876" grpId="1" animBg="1"/>
      <p:bldP spid="632877" grpId="0" animBg="1"/>
      <p:bldP spid="632877" grpId="1" animBg="1"/>
      <p:bldP spid="632878" grpId="0" animBg="1"/>
      <p:bldP spid="632878" grpId="1" animBg="1"/>
      <p:bldP spid="632882" grpId="0" animBg="1"/>
      <p:bldP spid="632882" grpId="1" animBg="1"/>
      <p:bldP spid="632883" grpId="0" animBg="1"/>
      <p:bldP spid="632883" grpId="1" animBg="1"/>
      <p:bldP spid="632887" grpId="0" animBg="1"/>
      <p:bldP spid="632887" grpId="1" animBg="1"/>
      <p:bldP spid="632888" grpId="0" animBg="1"/>
      <p:bldP spid="632888" grpId="1" animBg="1"/>
      <p:bldP spid="632889" grpId="0" animBg="1"/>
      <p:bldP spid="632889" grpId="1" animBg="1"/>
      <p:bldP spid="632890" grpId="0" animBg="1"/>
      <p:bldP spid="632890" grpId="1" animBg="1"/>
      <p:bldP spid="632891" grpId="0" animBg="1"/>
      <p:bldP spid="632891" grpId="1" animBg="1"/>
      <p:bldP spid="632892" grpId="0" animBg="1"/>
      <p:bldP spid="632892" grpId="1" animBg="1"/>
      <p:bldP spid="632893" grpId="0" animBg="1"/>
      <p:bldP spid="632893" grpId="1" animBg="1"/>
      <p:bldP spid="632894" grpId="0" animBg="1"/>
      <p:bldP spid="632894" grpId="1" animBg="1"/>
      <p:bldP spid="632895" grpId="0" animBg="1"/>
      <p:bldP spid="632895" grpId="1" animBg="1"/>
      <p:bldP spid="632896" grpId="0" animBg="1"/>
      <p:bldP spid="63289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2290"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mn-ea"/>
                <a:cs typeface="+mn-cs"/>
              </a:endParaRPr>
            </a:p>
          </p:txBody>
        </p:sp>
      </p:grpSp>
      <p:sp>
        <p:nvSpPr>
          <p:cNvPr id="652291"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598" name="Rectangle 2"/>
          <p:cNvSpPr>
            <a:spLocks noGrp="1" noChangeArrowheads="1"/>
          </p:cNvSpPr>
          <p:nvPr>
            <p:ph idx="9"/>
          </p:nvPr>
        </p:nvSpPr>
        <p:spPr>
          <a:xfrm>
            <a:off x="448235" y="1246095"/>
            <a:ext cx="7781365" cy="4992782"/>
          </a:xfrm>
          <a:solidFill>
            <a:srgbClr val="FFFF99"/>
          </a:solidFill>
        </p:spPr>
        <p:txBody>
          <a:bodyPr wrap="square" lIns="91440" tIns="45720" rIns="91440" bIns="45720" numCol="1" anchor="t" anchorCtr="0" compatLnSpc="1"/>
          <a:lstStyle/>
          <a:p>
            <a:pPr marL="469900" marR="0" lvl="0" indent="-46990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对于任意可扩展的节点，总是按照固定的操作符的顺序对其进行扩展（这里按照空格上移、下</a:t>
            </a:r>
            <a:r>
              <a:rPr kumimoji="0" lang="zh-CN" altLang="en-US" sz="2400" b="0" i="0" u="none" strike="noStrike" kern="1200" cap="none" spc="15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移</a:t>
            </a: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、左</a:t>
            </a:r>
            <a:r>
              <a:rPr kumimoji="0" lang="zh-CN" altLang="en-US" sz="2400" b="0" i="0" u="none" strike="noStrike" kern="1200" cap="none" spc="15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移</a:t>
            </a: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、右</a:t>
            </a:r>
            <a:r>
              <a:rPr kumimoji="0" lang="zh-CN" altLang="en-US" sz="2400" b="0" i="0" u="none" strike="noStrike" kern="1200" cap="none" spc="15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移</a:t>
            </a: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的顺序）。</a:t>
            </a:r>
            <a:endPar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69900" marR="0" lvl="0" indent="-46990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对于任意一个节点</a:t>
            </a:r>
            <a:r>
              <a:rPr kumimoji="0" lang="zh-CN" altLang="en-US" sz="2400" b="0" i="0" u="none" strike="noStrike" kern="1200" cap="none" spc="15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进行</a:t>
            </a: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扩展的时候，如果所得的某个节点前面已经出现过，则立即将其放弃，不再重复检测（不再送入</a:t>
            </a: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OPEN</a:t>
            </a: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 </a:t>
            </a:r>
          </a:p>
        </p:txBody>
      </p:sp>
      <p:sp>
        <p:nvSpPr>
          <p:cNvPr id="641028" name="Rectangle 4"/>
          <p:cNvSpPr>
            <a:spLocks noGrp="1" noChangeArrowheads="1"/>
          </p:cNvSpPr>
          <p:nvPr>
            <p:ph type="title" idx="4294967295"/>
          </p:nvPr>
        </p:nvSpPr>
        <p:spPr>
          <a:xfrm>
            <a:off x="457200" y="366713"/>
            <a:ext cx="7772400" cy="776288"/>
          </a:xfrm>
          <a:solidFill>
            <a:schemeClr val="accent1">
              <a:lumMod val="75000"/>
            </a:schemeClr>
          </a:solidFill>
        </p:spPr>
        <p:txBody>
          <a:bodyPr wrap="square" lIns="91440" tIns="45720" rIns="91440" bIns="45720" numCol="1" anchor="b" anchorCtr="0" compatLnSpc="1">
            <a:noAutofit/>
          </a:bodyPr>
          <a:lstStyle/>
          <a:p>
            <a:pPr marL="0" marR="0" lvl="0" indent="176530" algn="ctr" defTabSz="914400" rtl="0" eaLnBrk="1" fontAlgn="base" latinLnBrk="0" hangingPunct="1">
              <a:lnSpc>
                <a:spcPct val="100000"/>
              </a:lnSpc>
              <a:spcBef>
                <a:spcPct val="0"/>
              </a:spcBef>
              <a:spcAft>
                <a:spcPct val="0"/>
              </a:spcAft>
              <a:buClrTx/>
              <a:buSzTx/>
              <a:buFontTx/>
              <a:buNone/>
              <a:defRPr/>
            </a:pPr>
            <a:r>
              <a:rPr kumimoji="0" lang="zh-CN" altLang="en-US" sz="4100" b="1" i="0" u="none" strike="noStrike" kern="1200" cap="none" spc="200" normalizeH="0" baseline="0" noProof="0" dirty="0" smtClean="0">
                <a:ln>
                  <a:noFill/>
                </a:ln>
                <a:solidFill>
                  <a:srgbClr val="FFFFFF"/>
                </a:solidFill>
                <a:effectLst>
                  <a:outerShdw blurRad="38100" dist="38100" dir="2700000" algn="tl">
                    <a:srgbClr val="000000"/>
                  </a:outerShdw>
                </a:effectLst>
                <a:uLnTx/>
                <a:uFillTx/>
                <a:latin typeface="汉仪旗黑-85S" pitchFamily="18" charset="-122"/>
                <a:ea typeface="汉仪旗黑-85S" pitchFamily="18" charset="-122"/>
                <a:cs typeface="+mj-cs"/>
                <a:sym typeface="微软雅黑" panose="020B0503020204020204" pitchFamily="34" charset="-122"/>
              </a:rPr>
              <a:t>注意</a:t>
            </a:r>
          </a:p>
        </p:txBody>
      </p:sp>
    </p:spTree>
    <p:custDataLst>
      <p:tags r:id="rId1"/>
    </p:custData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54338" name="组合 7"/>
          <p:cNvGrpSpPr/>
          <p:nvPr/>
        </p:nvGrpSpPr>
        <p:grpSpPr>
          <a:xfrm>
            <a:off x="3001963"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54339"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4406" name="Rectangle 2"/>
          <p:cNvSpPr>
            <a:spLocks noGrp="1" noChangeArrowheads="1"/>
          </p:cNvSpPr>
          <p:nvPr>
            <p:ph idx="9"/>
            <p:custDataLst>
              <p:tags r:id="rId3"/>
            </p:custDataLst>
          </p:nvPr>
        </p:nvSpPr>
        <p:spPr>
          <a:xfrm>
            <a:off x="395288" y="1628775"/>
            <a:ext cx="4392613" cy="5113338"/>
          </a:xfrm>
          <a:solidFill>
            <a:schemeClr val="bg1"/>
          </a:solidFill>
          <a:ln>
            <a:solidFill>
              <a:srgbClr val="F2F2F2"/>
            </a:solidFill>
            <a:miter lim="800000"/>
          </a:ln>
        </p:spPr>
        <p:txBody>
          <a:bodyPr wrap="square" lIns="91440" tIns="45720" rIns="91440" bIns="45720" numCol="1" anchor="t" anchorCtr="0" compatLnSpc="1"/>
          <a:lstStyle/>
          <a:p>
            <a:pPr marL="469900" marR="0" lvl="0" indent="-469900" algn="l"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(1)把初始节点S0，放入OPEN表。</a:t>
            </a:r>
          </a:p>
          <a:p>
            <a:pPr marL="469900" marR="0" lvl="0" indent="-469900" algn="l"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en-US" altLang="zh-CN" sz="2000" b="0" i="0" u="none" strike="noStrike" kern="1200" cap="none" spc="15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如果OPEN表为空。则问题无解，失败并退出</a:t>
            </a:r>
            <a:r>
              <a:rPr kumimoji="0" lang="en-US" altLang="zh-CN" sz="2000" b="0" i="0" u="none" strike="noStrike" kern="1200" cap="none" spc="15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en-US" altLang="zh-CN" sz="2000" b="0" i="0" u="none" strike="noStrike" kern="1200" cap="none" spc="15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把OPEN表中的</a:t>
            </a:r>
            <a:r>
              <a:rPr kumimoji="0" lang="en-US" altLang="zh-CN" sz="2000" b="0" i="0" u="none" strike="noStrike" kern="1200" cap="none" spc="15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第一个节点</a:t>
            </a:r>
            <a:r>
              <a:rPr kumimoji="0" lang="en-US" altLang="zh-CN" sz="2000" b="0" i="0" u="none" strike="noStrike" kern="1200" cap="none" spc="15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取出放入CLOSE表中，并按顺序冠以编号n</a:t>
            </a:r>
            <a:r>
              <a:rPr kumimoji="0" lang="en-US" altLang="zh-CN" sz="2000" b="0" i="0" u="none" strike="noStrike" kern="1200" cap="none" spc="15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r>
            <a:r>
              <a:rPr kumimoji="0" lang="en-US" altLang="zh-CN" sz="2000" b="0" i="0" u="none" strike="noStrike" kern="1200" cap="none" spc="15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考察节点n是否为目标节点。若是，则求得了问题的解，成功并退出</a:t>
            </a:r>
            <a:r>
              <a:rPr kumimoji="0" lang="en-US" altLang="zh-CN" sz="2000" b="0" i="0" u="none" strike="noStrike" kern="1200" cap="none" spc="15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a:t>
            </a:r>
            <a:r>
              <a:rPr kumimoji="0" lang="en-US" altLang="zh-CN" sz="2000" b="0" i="0" u="none" strike="noStrike" kern="1200" cap="none" spc="15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若节点n不可扩展，则转第</a:t>
            </a:r>
            <a:r>
              <a:rPr kumimoji="0" lang="en-US" altLang="zh-CN" sz="2000" b="0" i="0" u="none" strike="noStrike" kern="1200" cap="none" spc="15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(2)步；</a:t>
            </a:r>
          </a:p>
          <a:p>
            <a:pPr marL="469900" marR="0" lvl="0" indent="-469900" algn="l"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(6)</a:t>
            </a:r>
            <a:r>
              <a:rPr kumimoji="0" lang="en-US" altLang="zh-CN" sz="2000" b="0" i="0" u="none" strike="noStrike" kern="1200" cap="none" spc="15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扩展节点n，将其子节点放到OPEN表的</a:t>
            </a:r>
            <a:r>
              <a:rPr kumimoji="0" lang="en-US" altLang="zh-CN" sz="2000" b="0" i="0" u="none" strike="noStrike" kern="1200" cap="none" spc="15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尾部</a:t>
            </a:r>
            <a:r>
              <a:rPr kumimoji="0" lang="en-US" altLang="zh-CN" sz="2000" b="0" i="0" u="none" strike="noStrike" kern="1200" cap="none" spc="15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，并为每一个子节点都配置指向父节点的指针，然后转第</a:t>
            </a:r>
            <a:r>
              <a:rPr kumimoji="0" lang="en-US" altLang="zh-CN" sz="2000" b="0" i="0" u="none" strike="noStrike" kern="1200" cap="none" spc="15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(2)步。</a:t>
            </a:r>
          </a:p>
        </p:txBody>
      </p:sp>
      <p:sp>
        <p:nvSpPr>
          <p:cNvPr id="654341" name="Rectangle 3"/>
          <p:cNvSpPr/>
          <p:nvPr>
            <p:custDataLst>
              <p:tags r:id="rId4"/>
            </p:custDataLst>
          </p:nvPr>
        </p:nvSpPr>
        <p:spPr>
          <a:xfrm>
            <a:off x="250825" y="909638"/>
            <a:ext cx="8142288" cy="762000"/>
          </a:xfrm>
          <a:prstGeom prst="rect">
            <a:avLst/>
          </a:prstGeom>
          <a:noFill/>
          <a:ln w="9525">
            <a:noFill/>
          </a:ln>
        </p:spPr>
        <p:txBody>
          <a:bodyPr/>
          <a:lstStyle/>
          <a:p>
            <a:pPr marL="342900" indent="-342900" eaLnBrk="1" hangingPunct="1">
              <a:lnSpc>
                <a:spcPct val="90000"/>
              </a:lnSpc>
              <a:spcBef>
                <a:spcPct val="20000"/>
              </a:spcBef>
              <a:buClr>
                <a:srgbClr val="66FFFF"/>
              </a:buClr>
              <a:buFont typeface="Wingdings" panose="05000000000000000000" pitchFamily="2" charset="2"/>
              <a:buChar char="Ø"/>
            </a:pPr>
            <a:r>
              <a:rPr lang="en-US" altLang="en-US" sz="3200" b="1" dirty="0">
                <a:solidFill>
                  <a:srgbClr val="000000"/>
                </a:solidFill>
                <a:latin typeface="微软雅黑" panose="020B0503020204020204" pitchFamily="34" charset="-122"/>
                <a:ea typeface="微软雅黑" panose="020B0503020204020204" pitchFamily="34" charset="-122"/>
              </a:rPr>
              <a:t>采用队列结构，宽度优先过程如下：</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5.3.2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宽度优先搜索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pic>
        <p:nvPicPr>
          <p:cNvPr id="654343" name="图片 2"/>
          <p:cNvPicPr>
            <a:picLocks noChangeAspect="1"/>
          </p:cNvPicPr>
          <p:nvPr/>
        </p:nvPicPr>
        <p:blipFill>
          <a:blip r:embed="rId9"/>
          <a:stretch>
            <a:fillRect/>
          </a:stretch>
        </p:blipFill>
        <p:spPr>
          <a:xfrm>
            <a:off x="4932363" y="2143125"/>
            <a:ext cx="4194175" cy="3373438"/>
          </a:xfrm>
          <a:prstGeom prst="rect">
            <a:avLst/>
          </a:prstGeom>
          <a:noFill/>
          <a:ln w="9525">
            <a:noFill/>
          </a:ln>
        </p:spPr>
      </p:pic>
    </p:spTree>
    <p:custDataLst>
      <p:tags r:id="rId1"/>
    </p:custData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6386" name="图片 1"/>
          <p:cNvPicPr>
            <a:picLocks noChangeAspect="1"/>
          </p:cNvPicPr>
          <p:nvPr/>
        </p:nvPicPr>
        <p:blipFill>
          <a:blip r:embed="rId7"/>
          <a:stretch>
            <a:fillRect/>
          </a:stretch>
        </p:blipFill>
        <p:spPr>
          <a:xfrm>
            <a:off x="682625" y="717550"/>
            <a:ext cx="7523163" cy="2967038"/>
          </a:xfrm>
          <a:prstGeom prst="rect">
            <a:avLst/>
          </a:prstGeom>
          <a:noFill/>
          <a:ln w="9525">
            <a:noFill/>
          </a:ln>
        </p:spPr>
      </p:pic>
      <p:grpSp>
        <p:nvGrpSpPr>
          <p:cNvPr id="656387" name="组合 7"/>
          <p:cNvGrpSpPr/>
          <p:nvPr/>
        </p:nvGrpSpPr>
        <p:grpSpPr>
          <a:xfrm>
            <a:off x="8128000" y="5397500"/>
            <a:ext cx="1042988"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21686" y="5948859"/>
              <a:ext cx="637031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56388" name="灯片编号占位符 5"/>
          <p:cNvSpPr txBox="1">
            <a:spLocks noGrp="1"/>
          </p:cNvSpPr>
          <p:nvPr>
            <p:ph type="sldNum" sz="quarter" idx="4"/>
            <p:custDataLst>
              <p:tags r:id="rId2"/>
            </p:custDataLst>
          </p:nvPr>
        </p:nvSpPr>
        <p:spPr>
          <a:xfrm>
            <a:off x="6961188" y="58293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43</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5.3.2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宽度优先搜索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
        <p:nvSpPr>
          <p:cNvPr id="4" name="椭圆 3"/>
          <p:cNvSpPr/>
          <p:nvPr/>
        </p:nvSpPr>
        <p:spPr>
          <a:xfrm>
            <a:off x="4084638" y="958850"/>
            <a:ext cx="360363" cy="36036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椭圆 11"/>
          <p:cNvSpPr/>
          <p:nvPr/>
        </p:nvSpPr>
        <p:spPr>
          <a:xfrm>
            <a:off x="2916238" y="3227388"/>
            <a:ext cx="431800" cy="47625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7308850" y="3208338"/>
            <a:ext cx="431800" cy="47625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5" name="表格 4"/>
          <p:cNvGraphicFramePr>
            <a:graphicFrameLocks noGrp="1"/>
          </p:cNvGraphicFramePr>
          <p:nvPr/>
        </p:nvGraphicFramePr>
        <p:xfrm>
          <a:off x="574675" y="3878263"/>
          <a:ext cx="7793038" cy="396020"/>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5287">
                <a:tc>
                  <a:txBody>
                    <a:bodyPr/>
                    <a:lstStyle/>
                    <a:p>
                      <a:r>
                        <a:rPr lang="en-US" altLang="zh-CN" sz="2000" dirty="0" smtClean="0"/>
                        <a:t>OPEN=[A]</a:t>
                      </a:r>
                      <a:endParaRPr lang="zh-CN" altLang="en-US" sz="2000" dirty="0"/>
                    </a:p>
                  </a:txBody>
                  <a:tcPr marL="91452" marR="91452" marT="45610" marB="45610"/>
                </a:tc>
                <a:tc>
                  <a:txBody>
                    <a:bodyPr/>
                    <a:lstStyle/>
                    <a:p>
                      <a:r>
                        <a:rPr lang="en-US" altLang="zh-CN" sz="2000" dirty="0" smtClean="0"/>
                        <a:t>CLOSED=[]</a:t>
                      </a:r>
                      <a:endParaRPr lang="zh-CN" altLang="en-US" sz="2000" dirty="0"/>
                    </a:p>
                  </a:txBody>
                  <a:tcPr marL="91452" marR="91452" marT="45610" marB="45610"/>
                </a:tc>
                <a:extLst>
                  <a:ext uri="{0D108BD9-81ED-4DB2-BD59-A6C34878D82A}">
                    <a16:rowId xmlns:a16="http://schemas.microsoft.com/office/drawing/2014/main" val="10000"/>
                  </a:ext>
                </a:extLst>
              </a:tr>
            </a:tbl>
          </a:graphicData>
        </a:graphic>
      </p:graphicFrame>
      <p:graphicFrame>
        <p:nvGraphicFramePr>
          <p:cNvPr id="15" name="表格 14"/>
          <p:cNvGraphicFramePr>
            <a:graphicFrameLocks noGrp="1"/>
          </p:cNvGraphicFramePr>
          <p:nvPr/>
        </p:nvGraphicFramePr>
        <p:xfrm>
          <a:off x="566738" y="4268788"/>
          <a:ext cx="7791450" cy="396020"/>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5287">
                <a:tc>
                  <a:txBody>
                    <a:bodyPr/>
                    <a:lstStyle/>
                    <a:p>
                      <a:r>
                        <a:rPr lang="en-US" altLang="zh-CN" sz="2000" dirty="0" smtClean="0"/>
                        <a:t>OPEN=[B,C]</a:t>
                      </a:r>
                      <a:endParaRPr lang="zh-CN" altLang="en-US" sz="2000" dirty="0"/>
                    </a:p>
                  </a:txBody>
                  <a:tcPr marL="91433" marR="91433" marT="45610" marB="45610"/>
                </a:tc>
                <a:tc>
                  <a:txBody>
                    <a:bodyPr/>
                    <a:lstStyle/>
                    <a:p>
                      <a:r>
                        <a:rPr lang="en-US" altLang="zh-CN" sz="2000" dirty="0" smtClean="0"/>
                        <a:t>CLOSED=[A]</a:t>
                      </a:r>
                      <a:endParaRPr lang="zh-CN" altLang="en-US" sz="2000" dirty="0"/>
                    </a:p>
                  </a:txBody>
                  <a:tcPr marL="91433" marR="91433" marT="45610" marB="45610"/>
                </a:tc>
                <a:extLst>
                  <a:ext uri="{0D108BD9-81ED-4DB2-BD59-A6C34878D82A}">
                    <a16:rowId xmlns:a16="http://schemas.microsoft.com/office/drawing/2014/main" val="10000"/>
                  </a:ext>
                </a:extLst>
              </a:tr>
            </a:tbl>
          </a:graphicData>
        </a:graphic>
      </p:graphicFrame>
      <p:graphicFrame>
        <p:nvGraphicFramePr>
          <p:cNvPr id="16" name="表格 15"/>
          <p:cNvGraphicFramePr>
            <a:graphicFrameLocks noGrp="1"/>
          </p:cNvGraphicFramePr>
          <p:nvPr/>
        </p:nvGraphicFramePr>
        <p:xfrm>
          <a:off x="566738" y="4627563"/>
          <a:ext cx="7791450" cy="396020"/>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5287">
                <a:tc>
                  <a:txBody>
                    <a:bodyPr/>
                    <a:lstStyle/>
                    <a:p>
                      <a:r>
                        <a:rPr lang="en-US" altLang="zh-CN" sz="2000" dirty="0" smtClean="0"/>
                        <a:t>OPEN=[C,D,E]</a:t>
                      </a:r>
                      <a:endParaRPr lang="zh-CN" altLang="en-US" sz="2000" dirty="0"/>
                    </a:p>
                  </a:txBody>
                  <a:tcPr marL="91433" marR="91433" marT="45610" marB="45610"/>
                </a:tc>
                <a:tc>
                  <a:txBody>
                    <a:bodyPr/>
                    <a:lstStyle/>
                    <a:p>
                      <a:r>
                        <a:rPr lang="en-US" altLang="zh-CN" sz="2000" dirty="0" smtClean="0"/>
                        <a:t>CLOSED=[B,A]</a:t>
                      </a:r>
                      <a:endParaRPr lang="zh-CN" altLang="en-US" sz="2000" dirty="0"/>
                    </a:p>
                  </a:txBody>
                  <a:tcPr marL="91433" marR="91433" marT="45610" marB="45610"/>
                </a:tc>
                <a:extLst>
                  <a:ext uri="{0D108BD9-81ED-4DB2-BD59-A6C34878D82A}">
                    <a16:rowId xmlns:a16="http://schemas.microsoft.com/office/drawing/2014/main" val="10000"/>
                  </a:ext>
                </a:extLst>
              </a:tr>
            </a:tbl>
          </a:graphicData>
        </a:graphic>
      </p:graphicFrame>
      <p:graphicFrame>
        <p:nvGraphicFramePr>
          <p:cNvPr id="17" name="表格 16"/>
          <p:cNvGraphicFramePr>
            <a:graphicFrameLocks noGrp="1"/>
          </p:cNvGraphicFramePr>
          <p:nvPr/>
        </p:nvGraphicFramePr>
        <p:xfrm>
          <a:off x="566738" y="5022850"/>
          <a:ext cx="7791450" cy="396020"/>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5288">
                <a:tc>
                  <a:txBody>
                    <a:bodyPr/>
                    <a:lstStyle/>
                    <a:p>
                      <a:r>
                        <a:rPr lang="en-US" altLang="zh-CN" sz="2000" dirty="0" smtClean="0"/>
                        <a:t>OPEN=[D,E,F,H]</a:t>
                      </a:r>
                      <a:endParaRPr lang="zh-CN" altLang="en-US" sz="2000" dirty="0"/>
                    </a:p>
                  </a:txBody>
                  <a:tcPr marL="91433" marR="91433" marT="45610" marB="45610"/>
                </a:tc>
                <a:tc>
                  <a:txBody>
                    <a:bodyPr/>
                    <a:lstStyle/>
                    <a:p>
                      <a:r>
                        <a:rPr lang="en-US" altLang="zh-CN" sz="2000" dirty="0" smtClean="0"/>
                        <a:t>CLOSED=[C,B,A]</a:t>
                      </a:r>
                      <a:endParaRPr lang="zh-CN" altLang="en-US" sz="2000" dirty="0"/>
                    </a:p>
                  </a:txBody>
                  <a:tcPr marL="91433" marR="91433" marT="45610" marB="45610"/>
                </a:tc>
                <a:extLst>
                  <a:ext uri="{0D108BD9-81ED-4DB2-BD59-A6C34878D82A}">
                    <a16:rowId xmlns:a16="http://schemas.microsoft.com/office/drawing/2014/main" val="10000"/>
                  </a:ext>
                </a:extLst>
              </a:tr>
            </a:tbl>
          </a:graphicData>
        </a:graphic>
      </p:graphicFrame>
      <p:graphicFrame>
        <p:nvGraphicFramePr>
          <p:cNvPr id="18" name="表格 17"/>
          <p:cNvGraphicFramePr>
            <a:graphicFrameLocks noGrp="1"/>
          </p:cNvGraphicFramePr>
          <p:nvPr/>
        </p:nvGraphicFramePr>
        <p:xfrm>
          <a:off x="566738" y="5400675"/>
          <a:ext cx="7791450" cy="396875"/>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6875">
                <a:tc>
                  <a:txBody>
                    <a:bodyPr/>
                    <a:lstStyle/>
                    <a:p>
                      <a:r>
                        <a:rPr lang="en-US" altLang="zh-CN" sz="2000" dirty="0" smtClean="0"/>
                        <a:t>OPEN=[E,F,H,I,J]</a:t>
                      </a:r>
                      <a:endParaRPr lang="zh-CN" altLang="en-US" sz="2000" dirty="0"/>
                    </a:p>
                  </a:txBody>
                  <a:tcPr marL="91433" marR="91433" marT="45793" marB="45793"/>
                </a:tc>
                <a:tc>
                  <a:txBody>
                    <a:bodyPr/>
                    <a:lstStyle/>
                    <a:p>
                      <a:r>
                        <a:rPr lang="en-US" altLang="zh-CN" sz="2000" dirty="0" smtClean="0"/>
                        <a:t>CLOSED=[D,C,B,A]</a:t>
                      </a:r>
                      <a:endParaRPr lang="zh-CN" altLang="en-US" sz="2000" dirty="0"/>
                    </a:p>
                  </a:txBody>
                  <a:tcPr marL="91433" marR="91433" marT="45793" marB="45793"/>
                </a:tc>
                <a:extLst>
                  <a:ext uri="{0D108BD9-81ED-4DB2-BD59-A6C34878D82A}">
                    <a16:rowId xmlns:a16="http://schemas.microsoft.com/office/drawing/2014/main" val="10000"/>
                  </a:ext>
                </a:extLst>
              </a:tr>
            </a:tbl>
          </a:graphicData>
        </a:graphic>
      </p:graphicFrame>
      <p:graphicFrame>
        <p:nvGraphicFramePr>
          <p:cNvPr id="19" name="表格 18"/>
          <p:cNvGraphicFramePr>
            <a:graphicFrameLocks noGrp="1"/>
          </p:cNvGraphicFramePr>
          <p:nvPr/>
        </p:nvGraphicFramePr>
        <p:xfrm>
          <a:off x="566738" y="5756275"/>
          <a:ext cx="7791450" cy="396020"/>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5288">
                <a:tc>
                  <a:txBody>
                    <a:bodyPr/>
                    <a:lstStyle/>
                    <a:p>
                      <a:r>
                        <a:rPr lang="en-US" altLang="zh-CN" sz="2000" dirty="0" smtClean="0"/>
                        <a:t>OPEN=[F,H,I,J,G1,K]</a:t>
                      </a:r>
                      <a:endParaRPr lang="zh-CN" altLang="en-US" sz="2000" dirty="0"/>
                    </a:p>
                  </a:txBody>
                  <a:tcPr marL="91433" marR="91433" marT="45610" marB="45610"/>
                </a:tc>
                <a:tc>
                  <a:txBody>
                    <a:bodyPr/>
                    <a:lstStyle/>
                    <a:p>
                      <a:r>
                        <a:rPr lang="en-US" altLang="zh-CN" sz="2000" dirty="0" smtClean="0"/>
                        <a:t>CLOSED=[E,D,C,B,A]</a:t>
                      </a:r>
                      <a:endParaRPr lang="zh-CN" altLang="en-US" sz="2000" dirty="0"/>
                    </a:p>
                  </a:txBody>
                  <a:tcPr marL="91433" marR="91433" marT="45610" marB="45610"/>
                </a:tc>
                <a:extLst>
                  <a:ext uri="{0D108BD9-81ED-4DB2-BD59-A6C34878D82A}">
                    <a16:rowId xmlns:a16="http://schemas.microsoft.com/office/drawing/2014/main" val="10000"/>
                  </a:ext>
                </a:extLst>
              </a:tr>
            </a:tbl>
          </a:graphicData>
        </a:graphic>
      </p:graphicFrame>
      <p:graphicFrame>
        <p:nvGraphicFramePr>
          <p:cNvPr id="20" name="表格 19"/>
          <p:cNvGraphicFramePr>
            <a:graphicFrameLocks noGrp="1"/>
          </p:cNvGraphicFramePr>
          <p:nvPr/>
        </p:nvGraphicFramePr>
        <p:xfrm>
          <a:off x="579438" y="6175375"/>
          <a:ext cx="7791450" cy="396875"/>
        </p:xfrm>
        <a:graphic>
          <a:graphicData uri="http://schemas.openxmlformats.org/drawingml/2006/table">
            <a:tbl>
              <a:tblPr firstRow="1" bandRow="1">
                <a:tableStyleId>{5C22544A-7EE6-4342-B048-85BDC9FD1C3A}</a:tableStyleId>
              </a:tblPr>
              <a:tblGrid>
                <a:gridCol w="7791450">
                  <a:extLst>
                    <a:ext uri="{9D8B030D-6E8A-4147-A177-3AD203B41FA5}">
                      <a16:colId xmlns:a16="http://schemas.microsoft.com/office/drawing/2014/main" val="20000"/>
                    </a:ext>
                  </a:extLst>
                </a:gridCol>
              </a:tblGrid>
              <a:tr h="396875">
                <a:tc>
                  <a:txBody>
                    <a:bodyPr/>
                    <a:lstStyle/>
                    <a:p>
                      <a:r>
                        <a:rPr lang="en-US" altLang="zh-CN" sz="2000" dirty="0" smtClean="0"/>
                        <a:t>…….</a:t>
                      </a:r>
                      <a:r>
                        <a:rPr lang="zh-CN" altLang="en-US" sz="2000" dirty="0" smtClean="0"/>
                        <a:t>直到</a:t>
                      </a:r>
                      <a:r>
                        <a:rPr lang="en-US" altLang="zh-CN" sz="2000" dirty="0" smtClean="0"/>
                        <a:t>G1</a:t>
                      </a:r>
                      <a:r>
                        <a:rPr lang="zh-CN" altLang="en-US" sz="2000" dirty="0" smtClean="0"/>
                        <a:t>出现在</a:t>
                      </a:r>
                      <a:r>
                        <a:rPr lang="en-US" altLang="zh-CN" sz="2000" dirty="0" smtClean="0"/>
                        <a:t>OPEN</a:t>
                      </a:r>
                      <a:r>
                        <a:rPr lang="zh-CN" altLang="en-US" sz="2000" dirty="0" smtClean="0"/>
                        <a:t>表的最左端</a:t>
                      </a:r>
                      <a:endParaRPr lang="zh-CN" altLang="en-US" sz="2000" dirty="0"/>
                    </a:p>
                  </a:txBody>
                  <a:tcPr marL="91433" marR="91433" marT="45793" marB="45793"/>
                </a:tc>
                <a:extLst>
                  <a:ext uri="{0D108BD9-81ED-4DB2-BD59-A6C34878D82A}">
                    <a16:rowId xmlns:a16="http://schemas.microsoft.com/office/drawing/2014/main" val="10000"/>
                  </a:ext>
                </a:extLst>
              </a:tr>
            </a:tbl>
          </a:graphicData>
        </a:graphic>
      </p:graphicFrame>
      <p:sp>
        <p:nvSpPr>
          <p:cNvPr id="6" name="矩形 5"/>
          <p:cNvSpPr/>
          <p:nvPr/>
        </p:nvSpPr>
        <p:spPr>
          <a:xfrm>
            <a:off x="233363" y="909638"/>
            <a:ext cx="2031325" cy="461665"/>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smtClean="0">
                <a:ln>
                  <a:noFill/>
                </a:ln>
                <a:solidFill>
                  <a:schemeClr val="tx1"/>
                </a:solidFill>
                <a:effectLst/>
                <a:uLnTx/>
                <a:uFillTx/>
                <a:latin typeface="微软雅黑" panose="020B0503020204020204" pitchFamily="34" charset="-122"/>
                <a:ea typeface="微软雅黑" panose="020B0503020204020204" pitchFamily="34" charset="-122"/>
                <a:cs typeface="+mn-cs"/>
              </a:rPr>
              <a:t>为什么</a:t>
            </a:r>
            <a:r>
              <a:rPr kumimoji="0" lang="zh-CN" altLang="en-US" sz="2400" b="1" i="0" u="none" strike="noStrike" kern="1200" cap="none" spc="0" normalizeH="0" baseline="0" noProof="1" smtClean="0">
                <a:ln>
                  <a:noFill/>
                </a:ln>
                <a:solidFill>
                  <a:srgbClr val="C00000"/>
                </a:solidFill>
                <a:effectLst/>
                <a:uLnTx/>
                <a:uFillTx/>
                <a:latin typeface="微软雅黑" panose="020B0503020204020204" pitchFamily="34" charset="-122"/>
                <a:ea typeface="微软雅黑" panose="020B0503020204020204" pitchFamily="34" charset="-122"/>
                <a:cs typeface="+mn-cs"/>
              </a:rPr>
              <a:t>尾部？</a:t>
            </a:r>
            <a:endParaRPr kumimoji="0" lang="zh-CN" altLang="en-US" sz="2400" b="1" i="0" u="none" strike="noStrike" kern="1200" cap="none" spc="0" normalizeH="0" baseline="0" noProof="1"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mn-ea"/>
            </a:endParaRPr>
          </a:p>
        </p:txBody>
      </p:sp>
      <p:sp>
        <p:nvSpPr>
          <p:cNvPr id="2" name="文本框 1"/>
          <p:cNvSpPr txBox="1"/>
          <p:nvPr/>
        </p:nvSpPr>
        <p:spPr>
          <a:xfrm>
            <a:off x="467995" y="1701165"/>
            <a:ext cx="1507490" cy="460375"/>
          </a:xfrm>
          <a:prstGeom prst="rect">
            <a:avLst/>
          </a:prstGeom>
          <a:noFill/>
        </p:spPr>
        <p:txBody>
          <a:bodyPr wrap="square" rtlCol="0" anchor="t">
            <a:spAutoFit/>
          </a:bodyPr>
          <a:lstStyle/>
          <a:p>
            <a:r>
              <a:rPr lang="zh-CN" altLang="en-US" sz="2400" b="1" spc="150" noProof="0" smtClean="0">
                <a:ln>
                  <a:noFill/>
                </a:ln>
                <a:solidFill>
                  <a:srgbClr val="FF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先进先出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250" fill="hold">
                                          <p:stCondLst>
                                            <p:cond delay="0"/>
                                          </p:stCondLst>
                                        </p:cTn>
                                        <p:tgtEl>
                                          <p:spTgt spid="2"/>
                                        </p:tgtEl>
                                        <p:attrNameLst>
                                          <p:attrName>style.visibility</p:attrName>
                                        </p:attrNameLst>
                                      </p:cBhvr>
                                      <p:to>
                                        <p:strVal val="visible"/>
                                      </p:to>
                                    </p:set>
                                    <p:animEffect transition="in" filter="barn(inVertical)">
                                      <p:cBhvr>
                                        <p:cTn id="5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6" grpId="0"/>
      <p:bldP spid="6" grpId="1"/>
      <p:bldP spid="2" grpId="0"/>
      <p:bldP spid="2"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58434"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58435"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44</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454" name="Rectangle 2"/>
          <p:cNvSpPr>
            <a:spLocks noGrp="1" noChangeArrowheads="1"/>
          </p:cNvSpPr>
          <p:nvPr>
            <p:ph idx="9"/>
            <p:custDataLst>
              <p:tags r:id="rId3"/>
            </p:custDataLst>
          </p:nvPr>
        </p:nvSpPr>
        <p:spPr>
          <a:xfrm>
            <a:off x="796925" y="979488"/>
            <a:ext cx="7550150" cy="3967163"/>
          </a:xfrm>
          <a:solidFill>
            <a:srgbClr val="FFFF99"/>
          </a:solidFill>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宽度优先搜索算法原理：</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如果当前的节点不是目标节点，则把当点节点的子孙以任意顺序增加到队列的后面，并把队列的前端元素定义为current。</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如果目标发现，则算法终止。 </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5.3.2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宽度优先搜索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0482"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0483"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45</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454" name="Rectangle 2"/>
          <p:cNvSpPr>
            <a:spLocks noGrp="1" noChangeArrowheads="1"/>
          </p:cNvSpPr>
          <p:nvPr>
            <p:ph idx="9"/>
            <p:custDataLst>
              <p:tags r:id="rId3"/>
            </p:custDataLst>
          </p:nvPr>
        </p:nvSpPr>
        <p:spPr>
          <a:xfrm>
            <a:off x="796925" y="979488"/>
            <a:ext cx="7550150" cy="3967163"/>
          </a:xfrm>
          <a:solidFill>
            <a:srgbClr val="FFFF99"/>
          </a:solidFill>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宽度优先搜索的</a:t>
            </a:r>
            <a:r>
              <a:rPr kumimoji="0" lang="en-US" altLang="zh-CN"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OPEN</a:t>
            </a: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表采用</a:t>
            </a:r>
            <a:r>
              <a:rPr kumimoji="0" lang="zh-CN" altLang="en-US" sz="2800" b="1" i="0" u="none" strike="noStrike" kern="1200" cap="none" spc="15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先进先出</a:t>
            </a: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的数据结构。</a:t>
            </a:r>
            <a:endParaRPr kumimoji="0" lang="en-US" altLang="zh-CN"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一旦节点被扩展，它的子节点就会移动到</a:t>
            </a:r>
            <a:r>
              <a:rPr kumimoji="0" lang="en-US" altLang="zh-CN"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OPEN</a:t>
            </a: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表的尾部。</a:t>
            </a:r>
            <a:endParaRPr kumimoji="0" lang="en-US" altLang="zh-CN"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只有其父节点所在层的每个其他节点被访问之后，才会探索这些子节点。</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5.3.2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宽度优先搜索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2530"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2531"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Rectangle 3"/>
          <p:cNvSpPr>
            <a:spLocks noGrp="1" noChangeArrowheads="1"/>
          </p:cNvSpPr>
          <p:nvPr>
            <p:ph idx="9"/>
          </p:nvPr>
        </p:nvSpPr>
        <p:spPr>
          <a:xfrm>
            <a:off x="600075" y="998538"/>
            <a:ext cx="8315325" cy="2081213"/>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6"/>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a:pPr>
            <a:r>
              <a:rPr kumimoji="0" lang="zh-CN" altLang="en-US" sz="2400" b="0" i="0" u="none" strike="noStrike" kern="1200" cap="none" spc="150" normalizeH="0" baseline="0" noProof="0" dirty="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例：挪动积木问题 </a:t>
            </a:r>
          </a:p>
          <a:p>
            <a:pPr marL="342900" marR="0" lvl="0" indent="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a:pPr>
            <a:r>
              <a:rPr kumimoji="0" lang="zh-CN" altLang="en-US" sz="2400" b="0" i="0" u="none" strike="noStrike" kern="1200" cap="none" spc="150" normalizeH="0" baseline="0" noProof="0" dirty="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如图所示：通过每次挪动一个积木块，希望从初始状态达到一个目的状态，即三块积木堆叠在一起。积木A在顶部，积木B在顶中间，积木C在底部。请画出按照宽度优先搜索策略所产生的搜索树。</a:t>
            </a:r>
          </a:p>
        </p:txBody>
      </p:sp>
      <p:pic>
        <p:nvPicPr>
          <p:cNvPr id="662533" name="Picture 6"/>
          <p:cNvPicPr>
            <a:picLocks noChangeAspect="1"/>
          </p:cNvPicPr>
          <p:nvPr/>
        </p:nvPicPr>
        <p:blipFill>
          <a:blip r:embed="rId7"/>
          <a:stretch>
            <a:fillRect/>
          </a:stretch>
        </p:blipFill>
        <p:spPr>
          <a:xfrm>
            <a:off x="1690688" y="3313113"/>
            <a:ext cx="5334000" cy="1857375"/>
          </a:xfrm>
          <a:prstGeom prst="rect">
            <a:avLst/>
          </a:prstGeom>
          <a:noFill/>
          <a:ln w="9525">
            <a:noFill/>
          </a:ln>
        </p:spPr>
      </p:pic>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5.3.2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宽度优先搜索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plus(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plus(in)">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3554"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3555"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Rectangle 2"/>
          <p:cNvSpPr>
            <a:spLocks noGrp="1" noChangeArrowheads="1"/>
          </p:cNvSpPr>
          <p:nvPr>
            <p:ph type="title" idx="4294967295"/>
          </p:nvPr>
        </p:nvSpPr>
        <p:spPr>
          <a:xfrm>
            <a:off x="1752600" y="457200"/>
            <a:ext cx="5867400" cy="533400"/>
          </a:xfrm>
          <a:solidFill>
            <a:srgbClr val="A50021"/>
          </a:solidFill>
        </p:spPr>
        <p:txBody>
          <a:bodyPr wrap="square" lIns="91440" tIns="45720" rIns="91440" bIns="45720" numCol="1" anchor="b" anchorCtr="0" compatLnSpc="1">
            <a:noAutofit/>
          </a:body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3400" b="0" i="0" u="none" strike="noStrike" kern="1200" cap="none" spc="200" normalizeH="0" baseline="0" noProof="0" smtClean="0">
                <a:ln>
                  <a:noFill/>
                </a:ln>
                <a:solidFill>
                  <a:srgbClr val="FFFFFF"/>
                </a:solidFill>
                <a:effectLst>
                  <a:outerShdw blurRad="38100" dist="38100" dir="2700000" algn="tl">
                    <a:srgbClr val="000000"/>
                  </a:outerShdw>
                </a:effectLst>
                <a:uLnTx/>
                <a:uFillTx/>
                <a:latin typeface="汉仪旗黑-85S" pitchFamily="18" charset="-122"/>
                <a:ea typeface="汉仪旗黑-85S" pitchFamily="18" charset="-122"/>
                <a:cs typeface="+mj-cs"/>
                <a:sym typeface="微软雅黑" panose="020B0503020204020204" pitchFamily="34" charset="-122"/>
              </a:rPr>
              <a:t>积木问题的宽度优先搜索树</a:t>
            </a:r>
          </a:p>
        </p:txBody>
      </p:sp>
      <p:pic>
        <p:nvPicPr>
          <p:cNvPr id="663557" name="Picture 5"/>
          <p:cNvPicPr>
            <a:picLocks noChangeAspect="1"/>
          </p:cNvPicPr>
          <p:nvPr/>
        </p:nvPicPr>
        <p:blipFill>
          <a:blip r:embed="rId6"/>
          <a:stretch>
            <a:fillRect/>
          </a:stretch>
        </p:blipFill>
        <p:spPr>
          <a:xfrm>
            <a:off x="30163" y="1143000"/>
            <a:ext cx="9097962" cy="4724400"/>
          </a:xfrm>
          <a:prstGeom prst="rect">
            <a:avLst/>
          </a:prstGeom>
          <a:noFill/>
          <a:ln w="50800">
            <a:noFill/>
          </a:ln>
        </p:spPr>
      </p:pic>
    </p:spTree>
    <p:custDataLst>
      <p:tags r:id="rId1"/>
    </p:custData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4578"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4579"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48</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0002" name="Rectangle 2"/>
          <p:cNvSpPr>
            <a:spLocks noGrp="1" noChangeArrowheads="1"/>
          </p:cNvSpPr>
          <p:nvPr>
            <p:ph type="title" idx="4294967295"/>
          </p:nvPr>
        </p:nvSpPr>
        <p:spPr>
          <a:xfrm>
            <a:off x="685800" y="333375"/>
            <a:ext cx="7772400" cy="822325"/>
          </a:xfrm>
          <a:solidFill>
            <a:schemeClr val="accent1">
              <a:lumMod val="75000"/>
            </a:schemeClr>
          </a:solidFill>
        </p:spPr>
        <p:txBody>
          <a:bodyPr wrap="square" lIns="91440" tIns="45720" rIns="91440" bIns="45720" numCol="1" anchor="b" anchorCtr="0" compatLnSpc="1">
            <a:noAutofit/>
          </a:bodyPr>
          <a:lstStyle/>
          <a:p>
            <a:pPr marL="0" marR="0" lvl="0" indent="176530" algn="ctr" defTabSz="914400" rtl="0" eaLnBrk="1" fontAlgn="base" latinLnBrk="0" hangingPunct="1">
              <a:lnSpc>
                <a:spcPct val="100000"/>
              </a:lnSpc>
              <a:spcBef>
                <a:spcPct val="0"/>
              </a:spcBef>
              <a:spcAft>
                <a:spcPct val="0"/>
              </a:spcAft>
              <a:buClrTx/>
              <a:buSzTx/>
              <a:buFontTx/>
              <a:buNone/>
              <a:defRPr/>
            </a:pPr>
            <a:r>
              <a:rPr kumimoji="0" lang="zh-CN" altLang="en-US" sz="4100" b="1" i="0" u="none" strike="noStrike" kern="1200" cap="none" spc="200" normalizeH="0" baseline="0" noProof="0" smtClean="0">
                <a:ln>
                  <a:noFill/>
                </a:ln>
                <a:solidFill>
                  <a:srgbClr val="FFFFFF"/>
                </a:solidFill>
                <a:effectLst>
                  <a:outerShdw blurRad="38100" dist="38100" dir="2700000" algn="tl">
                    <a:srgbClr val="000000"/>
                  </a:outerShdw>
                </a:effectLst>
                <a:uLnTx/>
                <a:uFillTx/>
                <a:latin typeface="汉仪旗黑-85S" pitchFamily="18" charset="-122"/>
                <a:ea typeface="汉仪旗黑-85S" pitchFamily="18" charset="-122"/>
                <a:cs typeface="+mj-cs"/>
                <a:sym typeface="微软雅黑" panose="020B0503020204020204" pitchFamily="34" charset="-122"/>
              </a:rPr>
              <a:t>宽度优先搜索的性质</a:t>
            </a:r>
          </a:p>
        </p:txBody>
      </p:sp>
      <p:sp>
        <p:nvSpPr>
          <p:cNvPr id="640003" name="Rectangle 3"/>
          <p:cNvSpPr>
            <a:spLocks noGrp="1" noChangeArrowheads="1"/>
          </p:cNvSpPr>
          <p:nvPr>
            <p:ph idx="9"/>
            <p:custDataLst>
              <p:tags r:id="rId3"/>
            </p:custDataLst>
          </p:nvPr>
        </p:nvSpPr>
        <p:spPr>
          <a:xfrm>
            <a:off x="615950" y="1462088"/>
            <a:ext cx="7772400" cy="3657600"/>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当问题有解时，一定能找到解</a:t>
            </a:r>
            <a:r>
              <a:rPr kumimoji="0" lang="zh-CN" altLang="en-US" sz="2800" b="0" i="0" u="none" strike="noStrike" kern="1200" cap="none" spc="1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当问题为单位代价时，且问题有解时，一定能找到最优解。</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方法与问题无关，具有通用性。</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效率较低。</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属于图搜索方法。</a:t>
            </a:r>
          </a:p>
        </p:txBody>
      </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00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400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400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400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400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0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5602"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5603"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49</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598" name="Rectangle 2"/>
          <p:cNvSpPr>
            <a:spLocks noGrp="1" noChangeArrowheads="1"/>
          </p:cNvSpPr>
          <p:nvPr>
            <p:ph idx="9"/>
          </p:nvPr>
        </p:nvSpPr>
        <p:spPr>
          <a:xfrm>
            <a:off x="251460" y="1269365"/>
            <a:ext cx="5638800" cy="4756785"/>
          </a:xfrm>
          <a:solidFill>
            <a:srgbClr val="FFFF99"/>
          </a:solidFill>
        </p:spPr>
        <p:txBody>
          <a:bodyPr wrap="square" lIns="91440" tIns="45720" rIns="91440" bIns="45720" numCol="1" anchor="t" anchorCtr="0" compatLnSpc="1"/>
          <a:lstStyle/>
          <a:p>
            <a:pPr marL="469900" marR="0" lvl="0" indent="-46990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宽度优先搜索是一种盲目搜索，</a:t>
            </a:r>
            <a:r>
              <a:rPr kumimoji="0" lang="zh-CN" altLang="en-US" sz="2400" b="1"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时间和空间复杂度都比较高</a:t>
            </a: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，当目标节点距离初始节点较远时会产生许多无用的节点，</a:t>
            </a:r>
            <a:r>
              <a:rPr kumimoji="0" lang="zh-CN" altLang="en-US" sz="2400" b="1"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搜索效率低</a:t>
            </a: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宽度优先搜索中，时间需求是一个很大的问题，特别是当搜索的深度比较大时，尤为严重，但是空间需求是比执行时间更严重的问题。 </a:t>
            </a:r>
          </a:p>
        </p:txBody>
      </p:sp>
      <p:sp>
        <p:nvSpPr>
          <p:cNvPr id="641027" name="AutoShape 3"/>
          <p:cNvSpPr/>
          <p:nvPr>
            <p:custDataLst>
              <p:tags r:id="rId3"/>
            </p:custDataLst>
          </p:nvPr>
        </p:nvSpPr>
        <p:spPr>
          <a:xfrm>
            <a:off x="6012815" y="1917700"/>
            <a:ext cx="3060065" cy="4038600"/>
          </a:xfrm>
          <a:prstGeom prst="wedgeRoundRectCallout">
            <a:avLst>
              <a:gd name="adj1" fmla="val -65991"/>
              <a:gd name="adj2" fmla="val -70676"/>
              <a:gd name="adj3" fmla="val 16667"/>
            </a:avLst>
          </a:prstGeom>
          <a:solidFill>
            <a:srgbClr val="800000"/>
          </a:solidFill>
          <a:ln w="9525">
            <a:noFill/>
          </a:ln>
        </p:spPr>
        <p:txBody>
          <a:bodyPr/>
          <a:lstStyle/>
          <a:p>
            <a:pPr eaLnBrk="1" hangingPunct="1">
              <a:lnSpc>
                <a:spcPct val="90000"/>
              </a:lnSpc>
              <a:spcBef>
                <a:spcPct val="20000"/>
              </a:spcBef>
            </a:pPr>
            <a:r>
              <a:rPr lang="en-US" altLang="en-US" sz="2400" dirty="0">
                <a:solidFill>
                  <a:srgbClr val="FFFFFF"/>
                </a:solidFill>
                <a:latin typeface="微软雅黑" panose="020B0503020204020204" pitchFamily="34" charset="-122"/>
                <a:ea typeface="微软雅黑" panose="020B0503020204020204" pitchFamily="34" charset="-122"/>
              </a:rPr>
              <a:t>宽度优先搜索优点：</a:t>
            </a:r>
          </a:p>
          <a:p>
            <a:pPr eaLnBrk="1" hangingPunct="1">
              <a:lnSpc>
                <a:spcPct val="90000"/>
              </a:lnSpc>
              <a:spcBef>
                <a:spcPct val="20000"/>
              </a:spcBef>
            </a:pPr>
            <a:r>
              <a:rPr lang="en-US" altLang="en-US" sz="2400" dirty="0">
                <a:solidFill>
                  <a:srgbClr val="FFFFFF"/>
                </a:solidFill>
                <a:latin typeface="微软雅黑" panose="020B0503020204020204" pitchFamily="34" charset="-122"/>
                <a:ea typeface="微软雅黑" panose="020B0503020204020204" pitchFamily="34" charset="-122"/>
              </a:rPr>
              <a:t>目标节点如果存在，用宽度优先搜索算法总可以找到该目标节点，而且是最小（即最短路径）的节点。</a:t>
            </a:r>
          </a:p>
        </p:txBody>
      </p:sp>
      <p:sp>
        <p:nvSpPr>
          <p:cNvPr id="641028" name="Rectangle 4"/>
          <p:cNvSpPr>
            <a:spLocks noGrp="1" noChangeArrowheads="1"/>
          </p:cNvSpPr>
          <p:nvPr>
            <p:ph type="title" idx="4294967295"/>
          </p:nvPr>
        </p:nvSpPr>
        <p:spPr>
          <a:xfrm>
            <a:off x="457200" y="366713"/>
            <a:ext cx="7772400" cy="776288"/>
          </a:xfrm>
          <a:solidFill>
            <a:schemeClr val="accent1">
              <a:lumMod val="75000"/>
            </a:schemeClr>
          </a:solidFill>
        </p:spPr>
        <p:txBody>
          <a:bodyPr wrap="square" lIns="91440" tIns="45720" rIns="91440" bIns="45720" numCol="1" anchor="b" anchorCtr="0" compatLnSpc="1">
            <a:noAutofit/>
          </a:bodyPr>
          <a:lstStyle/>
          <a:p>
            <a:pPr marL="0" marR="0" lvl="0" indent="176530" algn="ctr" defTabSz="914400" rtl="0" eaLnBrk="1" fontAlgn="base" latinLnBrk="0" hangingPunct="1">
              <a:lnSpc>
                <a:spcPct val="100000"/>
              </a:lnSpc>
              <a:spcBef>
                <a:spcPct val="0"/>
              </a:spcBef>
              <a:spcAft>
                <a:spcPct val="0"/>
              </a:spcAft>
              <a:buClrTx/>
              <a:buSzTx/>
              <a:buFontTx/>
              <a:buNone/>
              <a:defRPr/>
            </a:pPr>
            <a:r>
              <a:rPr kumimoji="0" lang="zh-CN" altLang="en-US" sz="4100" b="1" i="0" u="none" strike="noStrike" kern="1200" cap="none" spc="200" normalizeH="0" baseline="0" noProof="0" smtClean="0">
                <a:ln>
                  <a:noFill/>
                </a:ln>
                <a:solidFill>
                  <a:srgbClr val="FFFFFF"/>
                </a:solidFill>
                <a:effectLst>
                  <a:outerShdw blurRad="38100" dist="38100" dir="2700000" algn="tl">
                    <a:srgbClr val="000000"/>
                  </a:outerShdw>
                </a:effectLst>
                <a:uLnTx/>
                <a:uFillTx/>
                <a:latin typeface="汉仪旗黑-85S" pitchFamily="18" charset="-122"/>
                <a:ea typeface="汉仪旗黑-85S" pitchFamily="18" charset="-122"/>
                <a:cs typeface="+mj-cs"/>
                <a:sym typeface="微软雅黑" panose="020B0503020204020204" pitchFamily="34" charset="-122"/>
              </a:rPr>
              <a:t>宽度优先搜索的优点和缺点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1027"/>
                                        </p:tgtEl>
                                        <p:attrNameLst>
                                          <p:attrName>style.visibility</p:attrName>
                                        </p:attrNameLst>
                                      </p:cBhvr>
                                      <p:to>
                                        <p:strVal val="visible"/>
                                      </p:to>
                                    </p:set>
                                    <p:anim calcmode="lin" valueType="num">
                                      <p:cBhvr>
                                        <p:cTn id="7" dur="500" fill="hold"/>
                                        <p:tgtEl>
                                          <p:spTgt spid="641027"/>
                                        </p:tgtEl>
                                        <p:attrNameLst>
                                          <p:attrName>ppt_x</p:attrName>
                                        </p:attrNameLst>
                                      </p:cBhvr>
                                      <p:tavLst>
                                        <p:tav tm="0">
                                          <p:val>
                                            <p:strVal val="#ppt_x"/>
                                          </p:val>
                                        </p:tav>
                                        <p:tav tm="100000">
                                          <p:val>
                                            <p:strVal val="#ppt_x"/>
                                          </p:val>
                                        </p:tav>
                                      </p:tavLst>
                                    </p:anim>
                                    <p:anim calcmode="lin" valueType="num">
                                      <p:cBhvr>
                                        <p:cTn id="8" dur="500" fill="hold"/>
                                        <p:tgtEl>
                                          <p:spTgt spid="64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77538"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38629"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7C4219DB-63C1-4233-97A9-0D86EDC6E249}"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8630" name="Rectangle 2"/>
          <p:cNvSpPr>
            <a:spLocks noGrp="1" noChangeArrowheads="1"/>
          </p:cNvSpPr>
          <p:nvPr>
            <p:ph type="title" idx="4294967295"/>
          </p:nvPr>
        </p:nvSpPr>
        <p:spPr>
          <a:xfrm>
            <a:off x="0" y="0"/>
            <a:ext cx="9144000" cy="765175"/>
          </a:xfrm>
          <a:solidFill>
            <a:srgbClr val="485C96"/>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5.1.1  搜索的基本问题与主要过程 </a:t>
            </a:r>
          </a:p>
        </p:txBody>
      </p:sp>
      <p:sp>
        <p:nvSpPr>
          <p:cNvPr id="4099" name="Rectangle 3"/>
          <p:cNvSpPr>
            <a:spLocks noGrp="1" noChangeArrowheads="1"/>
          </p:cNvSpPr>
          <p:nvPr>
            <p:ph idx="9"/>
            <p:custDataLst>
              <p:tags r:id="rId2"/>
            </p:custDataLst>
          </p:nvPr>
        </p:nvSpPr>
        <p:spPr>
          <a:xfrm>
            <a:off x="393700" y="1052513"/>
            <a:ext cx="8642350" cy="3546475"/>
          </a:xfrm>
        </p:spPr>
        <p:txBody>
          <a:bodyPr wrap="square" lIns="91440" tIns="45720" rIns="91440" bIns="45720" numCol="1" anchor="t" anchorCtr="0" compatLnSpc="1"/>
          <a:lstStyle/>
          <a:p>
            <a:pPr marL="609600" marR="0" lvl="0" indent="-6096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Char char="n"/>
              <a:defRPr/>
            </a:pPr>
            <a:r>
              <a:rPr kumimoji="0" lang="zh-CN" altLang="en-US"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搜索中需要解决的基本问题：</a:t>
            </a:r>
          </a:p>
          <a:p>
            <a:pPr marL="990600" marR="0" lvl="1" indent="-51943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tab pos="1206500" algn="l"/>
              </a:tabLst>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（1）是否一定能找到一个解。</a:t>
            </a:r>
          </a:p>
          <a:p>
            <a:pPr marL="990600" marR="0" lvl="1" indent="-51943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tab pos="1206500" algn="l"/>
              </a:tabLst>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（2）找到的解是否是最佳解。</a:t>
            </a:r>
          </a:p>
          <a:p>
            <a:pPr marL="990600" marR="0" lvl="1" indent="-51943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tab pos="1206500" algn="l"/>
              </a:tabLst>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（3）时间与空间复杂性如何。</a:t>
            </a:r>
          </a:p>
          <a:p>
            <a:pPr marL="990600" marR="0" lvl="1" indent="-51943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tab pos="1206500" algn="l"/>
              </a:tabLst>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（4）是否终止运行或是否会陷入一个死循环。</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linds(horizontal)">
                                      <p:cBhvr>
                                        <p:cTn id="7" dur="500"/>
                                        <p:tgtEl>
                                          <p:spTgt spid="409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99">
                                            <p:txEl>
                                              <p:pRg st="1" end="1"/>
                                            </p:txEl>
                                          </p:spTgt>
                                        </p:tgtEl>
                                        <p:attrNameLst>
                                          <p:attrName>style.visibility</p:attrName>
                                        </p:attrNameLst>
                                      </p:cBhvr>
                                      <p:to>
                                        <p:strVal val="visible"/>
                                      </p:to>
                                    </p:set>
                                    <p:animEffect transition="in" filter="blinds(horizontal)">
                                      <p:cBhvr>
                                        <p:cTn id="10" dur="500"/>
                                        <p:tgtEl>
                                          <p:spTgt spid="409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animEffect transition="in" filter="blinds(horizontal)">
                                      <p:cBhvr>
                                        <p:cTn id="13" dur="500"/>
                                        <p:tgtEl>
                                          <p:spTgt spid="409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099">
                                            <p:txEl>
                                              <p:pRg st="3" end="3"/>
                                            </p:txEl>
                                          </p:spTgt>
                                        </p:tgtEl>
                                        <p:attrNameLst>
                                          <p:attrName>style.visibility</p:attrName>
                                        </p:attrNameLst>
                                      </p:cBhvr>
                                      <p:to>
                                        <p:strVal val="visible"/>
                                      </p:to>
                                    </p:set>
                                    <p:animEffect transition="in" filter="blinds(horizontal)">
                                      <p:cBhvr>
                                        <p:cTn id="16" dur="500"/>
                                        <p:tgtEl>
                                          <p:spTgt spid="409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animEffect transition="in" filter="blinds(horizontal)">
                                      <p:cBhvr>
                                        <p:cTn id="19" dur="500"/>
                                        <p:tgtEl>
                                          <p:spTgt spid="4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7650"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7651"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50</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1334" name="Rectangle 3"/>
          <p:cNvSpPr>
            <a:spLocks noGrp="1" noChangeArrowheads="1"/>
          </p:cNvSpPr>
          <p:nvPr>
            <p:ph idx="9"/>
          </p:nvPr>
        </p:nvSpPr>
        <p:spPr>
          <a:xfrm>
            <a:off x="579438" y="1412875"/>
            <a:ext cx="7985125" cy="3438525"/>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32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基本思想</a:t>
            </a:r>
            <a:r>
              <a:rPr kumimoji="0" lang="en-US" altLang="zh-CN" sz="32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深度优先搜索是一种一直向下的搜索策略。</a:t>
            </a:r>
            <a:endPar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从初始节点</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S0</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开始，按照生成规则生成下一级各子节点，检查是否出现目标节点</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Sg</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1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若未</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出现，则按“</a:t>
            </a:r>
            <a:r>
              <a:rPr kumimoji="0" lang="zh-CN" altLang="en-US" sz="24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最晚生成的子节点优先扩展</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”的原则，再生成下一级的子节点，再检查是否出现</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Sg</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；若仍未出现，再沿着最晚生成的子节点分枝生成子节点，如此下去，即逐级“</a:t>
            </a:r>
            <a:r>
              <a:rPr kumimoji="0" lang="zh-CN" altLang="en-US" sz="2400" b="1" i="0" u="none" strike="noStrike" kern="1200" cap="none" spc="15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纵向</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”深入搜索。故称为“深度优先搜索法”。</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smtClean="0">
                <a:ln>
                  <a:noFill/>
                </a:ln>
                <a:solidFill>
                  <a:schemeClr val="lt1"/>
                </a:solidFill>
                <a:effectLst/>
                <a:uLnTx/>
                <a:uFillTx/>
                <a:latin typeface="微软雅黑" panose="020B0503020204020204" pitchFamily="34" charset="-122"/>
                <a:ea typeface="+mj-ea"/>
                <a:cs typeface="微软雅黑" panose="020B0503020204020204" pitchFamily="34" charset="-122"/>
              </a:rPr>
              <a:t>5.3.3  </a:t>
            </a:r>
            <a:r>
              <a:rPr kumimoji="0" lang="zh-CN" altLang="en-US" sz="3600" b="0" i="0" u="none" strike="noStrike" kern="1200" cap="none" spc="0" normalizeH="0" baseline="0" noProof="1" smtClean="0">
                <a:ln>
                  <a:noFill/>
                </a:ln>
                <a:solidFill>
                  <a:schemeClr val="lt1"/>
                </a:solidFill>
                <a:effectLst/>
                <a:uLnTx/>
                <a:uFillTx/>
                <a:latin typeface="微软雅黑" panose="020B0503020204020204" pitchFamily="34" charset="-122"/>
                <a:ea typeface="+mj-ea"/>
                <a:cs typeface="微软雅黑" panose="020B0503020204020204" pitchFamily="34" charset="-122"/>
              </a:rPr>
              <a:t>深度优先搜索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8674" name="组合 7"/>
          <p:cNvGrpSpPr/>
          <p:nvPr/>
        </p:nvGrpSpPr>
        <p:grpSpPr>
          <a:xfrm>
            <a:off x="3001963" y="6045200"/>
            <a:ext cx="6142037" cy="812800"/>
            <a:chOff x="4001597" y="5613400"/>
            <a:chExt cx="8190403" cy="1244600"/>
          </a:xfrm>
        </p:grpSpPr>
        <p:sp>
          <p:nvSpPr>
            <p:cNvPr id="9" name="任意多边形: 形状 8"/>
            <p:cNvSpPr/>
            <p:nvPr>
              <p:custDataLst>
                <p:tags r:id="rId68"/>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69"/>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25669" name="灯片编号占位符 3"/>
          <p:cNvSpPr txBox="1">
            <a:spLocks noGrp="1" noChangeArrowheads="1"/>
          </p:cNvSpPr>
          <p:nvPr>
            <p:ph type="sldNum" sz="quarter" idx="4"/>
            <p:custDataLst>
              <p:tags r:id="rId2"/>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b" anchorCtr="0" compatLnSpc="1">
            <a:normAutofit fontScale="85000" lnSpcReduction="20000"/>
          </a:bodyPr>
          <a:lstStyle/>
          <a:p>
            <a:pPr marL="0" marR="0" lvl="0" indent="0" algn="r" defTabSz="914400" rtl="0" eaLnBrk="1" fontAlgn="base" latinLnBrk="0" hangingPunct="1">
              <a:lnSpc>
                <a:spcPct val="100000"/>
              </a:lnSpc>
              <a:spcBef>
                <a:spcPct val="0"/>
              </a:spcBef>
              <a:spcAft>
                <a:spcPct val="0"/>
              </a:spcAft>
              <a:buClrTx/>
              <a:buSzTx/>
              <a:buFontTx/>
              <a:buNone/>
              <a:defRPr/>
            </a:pPr>
            <a:fld id="{435A2319-FFE2-4786-9013-22D488927596}" type="slidenum">
              <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51</a:t>
            </a:fld>
            <a:endPar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8676" name="Rectangle 2"/>
          <p:cNvSpPr/>
          <p:nvPr/>
        </p:nvSpPr>
        <p:spPr>
          <a:xfrm>
            <a:off x="228600" y="228600"/>
            <a:ext cx="3627438" cy="787400"/>
          </a:xfrm>
          <a:prstGeom prst="rect">
            <a:avLst/>
          </a:prstGeom>
          <a:noFill/>
          <a:ln w="9525">
            <a:noFill/>
          </a:ln>
        </p:spPr>
        <p:txBody>
          <a:bodyPr anchor="ctr" anchorCtr="0"/>
          <a:lstStyle/>
          <a:p>
            <a:pPr algn="ctr" eaLnBrk="1" hangingPunct="1"/>
            <a:r>
              <a:rPr lang="zh-CN" altLang="en-US" sz="3600" b="1" dirty="0">
                <a:solidFill>
                  <a:schemeClr val="accent1"/>
                </a:solidFill>
                <a:latin typeface="微软雅黑" panose="020B0503020204020204" pitchFamily="34" charset="-122"/>
                <a:ea typeface="微软雅黑" panose="020B0503020204020204" pitchFamily="34" charset="-122"/>
              </a:rPr>
              <a:t>深度优先实例</a:t>
            </a:r>
          </a:p>
        </p:txBody>
      </p:sp>
      <p:sp>
        <p:nvSpPr>
          <p:cNvPr id="84995" name="Text Box 3"/>
          <p:cNvSpPr txBox="1"/>
          <p:nvPr>
            <p:custDataLst>
              <p:tags r:id="rId3"/>
            </p:custDataLst>
          </p:nvPr>
        </p:nvSpPr>
        <p:spPr>
          <a:xfrm>
            <a:off x="4378325" y="406400"/>
            <a:ext cx="904875" cy="828675"/>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grpSp>
        <p:nvGrpSpPr>
          <p:cNvPr id="84996" name="Group 4"/>
          <p:cNvGrpSpPr/>
          <p:nvPr/>
        </p:nvGrpSpPr>
        <p:grpSpPr>
          <a:xfrm>
            <a:off x="2971800" y="1241425"/>
            <a:ext cx="3951288" cy="1366838"/>
            <a:chOff x="1872" y="768"/>
            <a:chExt cx="2489" cy="861"/>
          </a:xfrm>
        </p:grpSpPr>
        <p:sp>
          <p:nvSpPr>
            <p:cNvPr id="668749" name="Text Box 5"/>
            <p:cNvSpPr txBox="1"/>
            <p:nvPr>
              <p:custDataLst>
                <p:tags r:id="rId62"/>
              </p:custDataLst>
            </p:nvPr>
          </p:nvSpPr>
          <p:spPr>
            <a:xfrm>
              <a:off x="2784" y="1106"/>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50" name="Text Box 6"/>
            <p:cNvSpPr txBox="1"/>
            <p:nvPr>
              <p:custDataLst>
                <p:tags r:id="rId63"/>
              </p:custDataLst>
            </p:nvPr>
          </p:nvSpPr>
          <p:spPr>
            <a:xfrm>
              <a:off x="1872" y="1106"/>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51" name="Text Box 7"/>
            <p:cNvSpPr txBox="1"/>
            <p:nvPr>
              <p:custDataLst>
                <p:tags r:id="rId64"/>
              </p:custDataLst>
            </p:nvPr>
          </p:nvSpPr>
          <p:spPr>
            <a:xfrm>
              <a:off x="3792" y="1106"/>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52" name="Line 8"/>
            <p:cNvSpPr/>
            <p:nvPr>
              <p:custDataLst>
                <p:tags r:id="rId65"/>
              </p:custDataLst>
            </p:nvPr>
          </p:nvSpPr>
          <p:spPr>
            <a:xfrm flipV="1">
              <a:off x="2112" y="768"/>
              <a:ext cx="864" cy="336"/>
            </a:xfrm>
            <a:prstGeom prst="line">
              <a:avLst/>
            </a:prstGeom>
            <a:ln w="9525" cap="flat" cmpd="sng">
              <a:solidFill>
                <a:schemeClr val="tx1"/>
              </a:solidFill>
              <a:prstDash val="solid"/>
              <a:headEnd type="none" w="med" len="med"/>
              <a:tailEnd type="triangle" w="med" len="med"/>
            </a:ln>
          </p:spPr>
        </p:sp>
        <p:sp>
          <p:nvSpPr>
            <p:cNvPr id="668753" name="Line 9"/>
            <p:cNvSpPr/>
            <p:nvPr>
              <p:custDataLst>
                <p:tags r:id="rId66"/>
              </p:custDataLst>
            </p:nvPr>
          </p:nvSpPr>
          <p:spPr>
            <a:xfrm flipH="1" flipV="1">
              <a:off x="2976" y="768"/>
              <a:ext cx="48" cy="336"/>
            </a:xfrm>
            <a:prstGeom prst="line">
              <a:avLst/>
            </a:prstGeom>
            <a:ln w="9525" cap="flat" cmpd="sng">
              <a:solidFill>
                <a:schemeClr val="tx1"/>
              </a:solidFill>
              <a:prstDash val="solid"/>
              <a:headEnd type="none" w="med" len="med"/>
              <a:tailEnd type="triangle" w="med" len="med"/>
            </a:ln>
          </p:spPr>
        </p:sp>
        <p:sp>
          <p:nvSpPr>
            <p:cNvPr id="668754" name="Line 10"/>
            <p:cNvSpPr/>
            <p:nvPr>
              <p:custDataLst>
                <p:tags r:id="rId67"/>
              </p:custDataLst>
            </p:nvPr>
          </p:nvSpPr>
          <p:spPr>
            <a:xfrm flipH="1" flipV="1">
              <a:off x="3072" y="768"/>
              <a:ext cx="960" cy="336"/>
            </a:xfrm>
            <a:prstGeom prst="line">
              <a:avLst/>
            </a:prstGeom>
            <a:ln w="9525" cap="flat" cmpd="sng">
              <a:solidFill>
                <a:schemeClr val="tx1"/>
              </a:solidFill>
              <a:prstDash val="solid"/>
              <a:headEnd type="none" w="med" len="med"/>
              <a:tailEnd type="triangle" w="med" len="med"/>
            </a:ln>
          </p:spPr>
        </p:sp>
      </p:grpSp>
      <p:grpSp>
        <p:nvGrpSpPr>
          <p:cNvPr id="85003" name="Group 11"/>
          <p:cNvGrpSpPr/>
          <p:nvPr/>
        </p:nvGrpSpPr>
        <p:grpSpPr>
          <a:xfrm>
            <a:off x="1828800" y="2613025"/>
            <a:ext cx="3494088" cy="1290638"/>
            <a:chOff x="1152" y="1632"/>
            <a:chExt cx="2201" cy="813"/>
          </a:xfrm>
        </p:grpSpPr>
        <p:sp>
          <p:nvSpPr>
            <p:cNvPr id="668743" name="Text Box 12"/>
            <p:cNvSpPr txBox="1"/>
            <p:nvPr>
              <p:custDataLst>
                <p:tags r:id="rId56"/>
              </p:custDataLst>
            </p:nvPr>
          </p:nvSpPr>
          <p:spPr>
            <a:xfrm>
              <a:off x="2784" y="1922"/>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44" name="Text Box 13"/>
            <p:cNvSpPr txBox="1"/>
            <p:nvPr>
              <p:custDataLst>
                <p:tags r:id="rId57"/>
              </p:custDataLst>
            </p:nvPr>
          </p:nvSpPr>
          <p:spPr>
            <a:xfrm>
              <a:off x="1152" y="187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1   6   4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7        5</a:t>
              </a:r>
            </a:p>
          </p:txBody>
        </p:sp>
        <p:sp>
          <p:nvSpPr>
            <p:cNvPr id="668745" name="Text Box 14"/>
            <p:cNvSpPr txBox="1"/>
            <p:nvPr>
              <p:custDataLst>
                <p:tags r:id="rId58"/>
              </p:custDataLst>
            </p:nvPr>
          </p:nvSpPr>
          <p:spPr>
            <a:xfrm>
              <a:off x="1968" y="187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46" name="Line 15"/>
            <p:cNvSpPr/>
            <p:nvPr>
              <p:custDataLst>
                <p:tags r:id="rId59"/>
              </p:custDataLst>
            </p:nvPr>
          </p:nvSpPr>
          <p:spPr>
            <a:xfrm flipV="1">
              <a:off x="1392" y="1632"/>
              <a:ext cx="672" cy="240"/>
            </a:xfrm>
            <a:prstGeom prst="line">
              <a:avLst/>
            </a:prstGeom>
            <a:ln w="9525" cap="flat" cmpd="sng">
              <a:solidFill>
                <a:schemeClr val="tx1"/>
              </a:solidFill>
              <a:prstDash val="solid"/>
              <a:headEnd type="none" w="med" len="med"/>
              <a:tailEnd type="triangle" w="med" len="med"/>
            </a:ln>
          </p:spPr>
        </p:sp>
        <p:sp>
          <p:nvSpPr>
            <p:cNvPr id="668747" name="Line 16"/>
            <p:cNvSpPr/>
            <p:nvPr>
              <p:custDataLst>
                <p:tags r:id="rId60"/>
              </p:custDataLst>
            </p:nvPr>
          </p:nvSpPr>
          <p:spPr>
            <a:xfrm flipH="1" flipV="1">
              <a:off x="2112" y="1632"/>
              <a:ext cx="96" cy="240"/>
            </a:xfrm>
            <a:prstGeom prst="line">
              <a:avLst/>
            </a:prstGeom>
            <a:ln w="9525" cap="flat" cmpd="sng">
              <a:solidFill>
                <a:schemeClr val="tx1"/>
              </a:solidFill>
              <a:prstDash val="solid"/>
              <a:headEnd type="none" w="med" len="med"/>
              <a:tailEnd type="triangle" w="med" len="med"/>
            </a:ln>
          </p:spPr>
        </p:sp>
        <p:sp>
          <p:nvSpPr>
            <p:cNvPr id="668748" name="Line 17"/>
            <p:cNvSpPr/>
            <p:nvPr>
              <p:custDataLst>
                <p:tags r:id="rId61"/>
              </p:custDataLst>
            </p:nvPr>
          </p:nvSpPr>
          <p:spPr>
            <a:xfrm flipH="1" flipV="1">
              <a:off x="2160" y="1632"/>
              <a:ext cx="864" cy="288"/>
            </a:xfrm>
            <a:prstGeom prst="line">
              <a:avLst/>
            </a:prstGeom>
            <a:ln w="9525" cap="flat" cmpd="sng">
              <a:solidFill>
                <a:schemeClr val="tx1"/>
              </a:solidFill>
              <a:prstDash val="solid"/>
              <a:headEnd type="none" w="med" len="med"/>
              <a:tailEnd type="triangle" w="med" len="med"/>
            </a:ln>
          </p:spPr>
        </p:sp>
      </p:grpSp>
      <p:grpSp>
        <p:nvGrpSpPr>
          <p:cNvPr id="85010" name="Group 18"/>
          <p:cNvGrpSpPr/>
          <p:nvPr/>
        </p:nvGrpSpPr>
        <p:grpSpPr>
          <a:xfrm>
            <a:off x="568325" y="3832225"/>
            <a:ext cx="1970088" cy="1366838"/>
            <a:chOff x="358" y="2400"/>
            <a:chExt cx="1241" cy="861"/>
          </a:xfrm>
        </p:grpSpPr>
        <p:sp>
          <p:nvSpPr>
            <p:cNvPr id="668739" name="Text Box 19"/>
            <p:cNvSpPr txBox="1"/>
            <p:nvPr>
              <p:custDataLst>
                <p:tags r:id="rId52"/>
              </p:custDataLst>
            </p:nvPr>
          </p:nvSpPr>
          <p:spPr>
            <a:xfrm>
              <a:off x="1030" y="2738"/>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1   6   4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7   5</a:t>
              </a:r>
            </a:p>
          </p:txBody>
        </p:sp>
        <p:sp>
          <p:nvSpPr>
            <p:cNvPr id="668740" name="Text Box 20"/>
            <p:cNvSpPr txBox="1"/>
            <p:nvPr>
              <p:custDataLst>
                <p:tags r:id="rId53"/>
              </p:custDataLst>
            </p:nvPr>
          </p:nvSpPr>
          <p:spPr>
            <a:xfrm>
              <a:off x="358" y="2738"/>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1   6   4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7   5</a:t>
              </a:r>
            </a:p>
          </p:txBody>
        </p:sp>
        <p:sp>
          <p:nvSpPr>
            <p:cNvPr id="668741" name="Line 21"/>
            <p:cNvSpPr/>
            <p:nvPr>
              <p:custDataLst>
                <p:tags r:id="rId54"/>
              </p:custDataLst>
            </p:nvPr>
          </p:nvSpPr>
          <p:spPr>
            <a:xfrm flipV="1">
              <a:off x="624" y="2400"/>
              <a:ext cx="720" cy="336"/>
            </a:xfrm>
            <a:prstGeom prst="line">
              <a:avLst/>
            </a:prstGeom>
            <a:ln w="9525" cap="flat" cmpd="sng">
              <a:solidFill>
                <a:schemeClr val="tx1"/>
              </a:solidFill>
              <a:prstDash val="solid"/>
              <a:headEnd type="none" w="med" len="med"/>
              <a:tailEnd type="triangle" w="med" len="med"/>
            </a:ln>
          </p:spPr>
        </p:sp>
        <p:sp>
          <p:nvSpPr>
            <p:cNvPr id="668742" name="Line 22"/>
            <p:cNvSpPr/>
            <p:nvPr>
              <p:custDataLst>
                <p:tags r:id="rId55"/>
              </p:custDataLst>
            </p:nvPr>
          </p:nvSpPr>
          <p:spPr>
            <a:xfrm flipV="1">
              <a:off x="1296" y="2400"/>
              <a:ext cx="48" cy="336"/>
            </a:xfrm>
            <a:prstGeom prst="line">
              <a:avLst/>
            </a:prstGeom>
            <a:ln w="9525" cap="flat" cmpd="sng">
              <a:solidFill>
                <a:schemeClr val="tx1"/>
              </a:solidFill>
              <a:prstDash val="solid"/>
              <a:headEnd type="none" w="med" len="med"/>
              <a:tailEnd type="triangle" w="med" len="med"/>
            </a:ln>
          </p:spPr>
        </p:sp>
      </p:grpSp>
      <p:grpSp>
        <p:nvGrpSpPr>
          <p:cNvPr id="85015" name="Group 23"/>
          <p:cNvGrpSpPr/>
          <p:nvPr/>
        </p:nvGrpSpPr>
        <p:grpSpPr>
          <a:xfrm>
            <a:off x="2701925" y="3832225"/>
            <a:ext cx="1971675" cy="1366838"/>
            <a:chOff x="1702" y="2400"/>
            <a:chExt cx="1242" cy="861"/>
          </a:xfrm>
        </p:grpSpPr>
        <p:sp>
          <p:nvSpPr>
            <p:cNvPr id="668735" name="Text Box 24"/>
            <p:cNvSpPr txBox="1"/>
            <p:nvPr>
              <p:custDataLst>
                <p:tags r:id="rId48"/>
              </p:custDataLst>
            </p:nvPr>
          </p:nvSpPr>
          <p:spPr>
            <a:xfrm>
              <a:off x="2374" y="2738"/>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6   5</a:t>
              </a:r>
            </a:p>
          </p:txBody>
        </p:sp>
        <p:sp>
          <p:nvSpPr>
            <p:cNvPr id="668736" name="Text Box 25"/>
            <p:cNvSpPr txBox="1"/>
            <p:nvPr>
              <p:custDataLst>
                <p:tags r:id="rId49"/>
              </p:custDataLst>
            </p:nvPr>
          </p:nvSpPr>
          <p:spPr>
            <a:xfrm>
              <a:off x="1702" y="2738"/>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37" name="Line 26"/>
            <p:cNvSpPr/>
            <p:nvPr>
              <p:custDataLst>
                <p:tags r:id="rId50"/>
              </p:custDataLst>
            </p:nvPr>
          </p:nvSpPr>
          <p:spPr>
            <a:xfrm flipV="1">
              <a:off x="1968" y="2400"/>
              <a:ext cx="240" cy="336"/>
            </a:xfrm>
            <a:prstGeom prst="line">
              <a:avLst/>
            </a:prstGeom>
            <a:ln w="9525" cap="flat" cmpd="sng">
              <a:solidFill>
                <a:schemeClr val="tx1"/>
              </a:solidFill>
              <a:prstDash val="solid"/>
              <a:headEnd type="none" w="med" len="med"/>
              <a:tailEnd type="triangle" w="med" len="med"/>
            </a:ln>
          </p:spPr>
        </p:sp>
        <p:sp>
          <p:nvSpPr>
            <p:cNvPr id="668738" name="Line 27"/>
            <p:cNvSpPr/>
            <p:nvPr>
              <p:custDataLst>
                <p:tags r:id="rId51"/>
              </p:custDataLst>
            </p:nvPr>
          </p:nvSpPr>
          <p:spPr>
            <a:xfrm flipH="1" flipV="1">
              <a:off x="2256" y="2400"/>
              <a:ext cx="384" cy="336"/>
            </a:xfrm>
            <a:prstGeom prst="line">
              <a:avLst/>
            </a:prstGeom>
            <a:ln w="9525" cap="flat" cmpd="sng">
              <a:solidFill>
                <a:schemeClr val="tx1"/>
              </a:solidFill>
              <a:prstDash val="solid"/>
              <a:headEnd type="none" w="med" len="med"/>
              <a:tailEnd type="triangle" w="med" len="med"/>
            </a:ln>
          </p:spPr>
        </p:sp>
      </p:grpSp>
      <p:grpSp>
        <p:nvGrpSpPr>
          <p:cNvPr id="85020" name="Group 28"/>
          <p:cNvGrpSpPr/>
          <p:nvPr/>
        </p:nvGrpSpPr>
        <p:grpSpPr>
          <a:xfrm>
            <a:off x="4759325" y="3908425"/>
            <a:ext cx="1970088" cy="1290638"/>
            <a:chOff x="2998" y="2448"/>
            <a:chExt cx="1241" cy="813"/>
          </a:xfrm>
        </p:grpSpPr>
        <p:sp>
          <p:nvSpPr>
            <p:cNvPr id="668731" name="Text Box 29"/>
            <p:cNvSpPr txBox="1"/>
            <p:nvPr>
              <p:custDataLst>
                <p:tags r:id="rId44"/>
              </p:custDataLst>
            </p:nvPr>
          </p:nvSpPr>
          <p:spPr>
            <a:xfrm>
              <a:off x="2998" y="2738"/>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32" name="Text Box 30"/>
            <p:cNvSpPr txBox="1"/>
            <p:nvPr>
              <p:custDataLst>
                <p:tags r:id="rId45"/>
              </p:custDataLst>
            </p:nvPr>
          </p:nvSpPr>
          <p:spPr>
            <a:xfrm>
              <a:off x="3670" y="2738"/>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1   4   5</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a:t>
              </a:r>
            </a:p>
          </p:txBody>
        </p:sp>
        <p:sp>
          <p:nvSpPr>
            <p:cNvPr id="668733" name="Line 31"/>
            <p:cNvSpPr/>
            <p:nvPr>
              <p:custDataLst>
                <p:tags r:id="rId46"/>
              </p:custDataLst>
            </p:nvPr>
          </p:nvSpPr>
          <p:spPr>
            <a:xfrm flipH="1" flipV="1">
              <a:off x="3024" y="2448"/>
              <a:ext cx="240" cy="288"/>
            </a:xfrm>
            <a:prstGeom prst="line">
              <a:avLst/>
            </a:prstGeom>
            <a:ln w="9525" cap="flat" cmpd="sng">
              <a:solidFill>
                <a:schemeClr val="tx1"/>
              </a:solidFill>
              <a:prstDash val="solid"/>
              <a:headEnd type="none" w="med" len="med"/>
              <a:tailEnd type="triangle" w="med" len="med"/>
            </a:ln>
          </p:spPr>
        </p:sp>
        <p:sp>
          <p:nvSpPr>
            <p:cNvPr id="668734" name="Line 32"/>
            <p:cNvSpPr/>
            <p:nvPr>
              <p:custDataLst>
                <p:tags r:id="rId47"/>
              </p:custDataLst>
            </p:nvPr>
          </p:nvSpPr>
          <p:spPr>
            <a:xfrm flipH="1" flipV="1">
              <a:off x="3072" y="2448"/>
              <a:ext cx="864" cy="288"/>
            </a:xfrm>
            <a:prstGeom prst="line">
              <a:avLst/>
            </a:prstGeom>
            <a:ln w="9525" cap="flat" cmpd="sng">
              <a:solidFill>
                <a:schemeClr val="tx1"/>
              </a:solidFill>
              <a:prstDash val="solid"/>
              <a:headEnd type="none" w="med" len="med"/>
              <a:tailEnd type="triangle" w="med" len="med"/>
            </a:ln>
          </p:spPr>
        </p:sp>
      </p:grpSp>
      <p:grpSp>
        <p:nvGrpSpPr>
          <p:cNvPr id="85025" name="Group 33"/>
          <p:cNvGrpSpPr/>
          <p:nvPr/>
        </p:nvGrpSpPr>
        <p:grpSpPr>
          <a:xfrm>
            <a:off x="6324600" y="3832225"/>
            <a:ext cx="2479675" cy="1366838"/>
            <a:chOff x="3984" y="2400"/>
            <a:chExt cx="1562" cy="861"/>
          </a:xfrm>
        </p:grpSpPr>
        <p:sp>
          <p:nvSpPr>
            <p:cNvPr id="668727" name="Text Box 34"/>
            <p:cNvSpPr txBox="1"/>
            <p:nvPr>
              <p:custDataLst>
                <p:tags r:id="rId40"/>
              </p:custDataLst>
            </p:nvPr>
          </p:nvSpPr>
          <p:spPr>
            <a:xfrm>
              <a:off x="4342" y="2738"/>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6   5</a:t>
              </a:r>
            </a:p>
          </p:txBody>
        </p:sp>
        <p:sp>
          <p:nvSpPr>
            <p:cNvPr id="668728" name="Text Box 35"/>
            <p:cNvSpPr txBox="1"/>
            <p:nvPr>
              <p:custDataLst>
                <p:tags r:id="rId41"/>
              </p:custDataLst>
            </p:nvPr>
          </p:nvSpPr>
          <p:spPr>
            <a:xfrm>
              <a:off x="5014" y="2738"/>
              <a:ext cx="532"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29" name="Line 36"/>
            <p:cNvSpPr/>
            <p:nvPr>
              <p:custDataLst>
                <p:tags r:id="rId42"/>
              </p:custDataLst>
            </p:nvPr>
          </p:nvSpPr>
          <p:spPr>
            <a:xfrm flipH="1" flipV="1">
              <a:off x="3984" y="2400"/>
              <a:ext cx="576" cy="336"/>
            </a:xfrm>
            <a:prstGeom prst="line">
              <a:avLst/>
            </a:prstGeom>
            <a:ln w="9525" cap="flat" cmpd="sng">
              <a:solidFill>
                <a:schemeClr val="tx1"/>
              </a:solidFill>
              <a:prstDash val="solid"/>
              <a:headEnd type="none" w="med" len="med"/>
              <a:tailEnd type="triangle" w="med" len="med"/>
            </a:ln>
          </p:spPr>
        </p:sp>
        <p:sp>
          <p:nvSpPr>
            <p:cNvPr id="668730" name="Line 37"/>
            <p:cNvSpPr/>
            <p:nvPr>
              <p:custDataLst>
                <p:tags r:id="rId43"/>
              </p:custDataLst>
            </p:nvPr>
          </p:nvSpPr>
          <p:spPr>
            <a:xfrm flipH="1" flipV="1">
              <a:off x="4080" y="2400"/>
              <a:ext cx="1152" cy="336"/>
            </a:xfrm>
            <a:prstGeom prst="line">
              <a:avLst/>
            </a:prstGeom>
            <a:ln w="9525" cap="flat" cmpd="sng">
              <a:solidFill>
                <a:schemeClr val="tx1"/>
              </a:solidFill>
              <a:prstDash val="solid"/>
              <a:headEnd type="none" w="med" len="med"/>
              <a:tailEnd type="triangle" w="med" len="med"/>
            </a:ln>
          </p:spPr>
        </p:sp>
      </p:grpSp>
      <p:grpSp>
        <p:nvGrpSpPr>
          <p:cNvPr id="85030" name="Group 38"/>
          <p:cNvGrpSpPr/>
          <p:nvPr/>
        </p:nvGrpSpPr>
        <p:grpSpPr>
          <a:xfrm>
            <a:off x="609600" y="5203825"/>
            <a:ext cx="904875" cy="1290638"/>
            <a:chOff x="384" y="3264"/>
            <a:chExt cx="570" cy="813"/>
          </a:xfrm>
        </p:grpSpPr>
        <p:sp>
          <p:nvSpPr>
            <p:cNvPr id="668725" name="Text Box 39"/>
            <p:cNvSpPr txBox="1"/>
            <p:nvPr>
              <p:custDataLst>
                <p:tags r:id="rId38"/>
              </p:custDataLst>
            </p:nvPr>
          </p:nvSpPr>
          <p:spPr>
            <a:xfrm>
              <a:off x="384" y="355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6   4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1   7   5</a:t>
              </a:r>
            </a:p>
          </p:txBody>
        </p:sp>
        <p:sp>
          <p:nvSpPr>
            <p:cNvPr id="668726" name="Line 40"/>
            <p:cNvSpPr/>
            <p:nvPr>
              <p:custDataLst>
                <p:tags r:id="rId39"/>
              </p:custDataLst>
            </p:nvPr>
          </p:nvSpPr>
          <p:spPr>
            <a:xfrm flipV="1">
              <a:off x="672" y="3264"/>
              <a:ext cx="0" cy="288"/>
            </a:xfrm>
            <a:prstGeom prst="line">
              <a:avLst/>
            </a:prstGeom>
            <a:ln w="9525" cap="flat" cmpd="sng">
              <a:solidFill>
                <a:schemeClr val="tx1"/>
              </a:solidFill>
              <a:prstDash val="solid"/>
              <a:headEnd type="none" w="med" len="med"/>
              <a:tailEnd type="triangle" w="med" len="med"/>
            </a:ln>
          </p:spPr>
        </p:sp>
      </p:grpSp>
      <p:grpSp>
        <p:nvGrpSpPr>
          <p:cNvPr id="85033" name="Group 41"/>
          <p:cNvGrpSpPr/>
          <p:nvPr/>
        </p:nvGrpSpPr>
        <p:grpSpPr>
          <a:xfrm>
            <a:off x="1676400" y="5203825"/>
            <a:ext cx="903288" cy="1290638"/>
            <a:chOff x="1056" y="3264"/>
            <a:chExt cx="569" cy="813"/>
          </a:xfrm>
        </p:grpSpPr>
        <p:sp>
          <p:nvSpPr>
            <p:cNvPr id="668723" name="Text Box 42"/>
            <p:cNvSpPr txBox="1"/>
            <p:nvPr>
              <p:custDataLst>
                <p:tags r:id="rId36"/>
              </p:custDataLst>
            </p:nvPr>
          </p:nvSpPr>
          <p:spPr>
            <a:xfrm>
              <a:off x="1056" y="3554"/>
              <a:ext cx="569"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1   6</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7   5   4</a:t>
              </a:r>
            </a:p>
          </p:txBody>
        </p:sp>
        <p:sp>
          <p:nvSpPr>
            <p:cNvPr id="668724" name="Line 43"/>
            <p:cNvSpPr/>
            <p:nvPr>
              <p:custDataLst>
                <p:tags r:id="rId37"/>
              </p:custDataLst>
            </p:nvPr>
          </p:nvSpPr>
          <p:spPr>
            <a:xfrm flipV="1">
              <a:off x="1344" y="3264"/>
              <a:ext cx="0" cy="288"/>
            </a:xfrm>
            <a:prstGeom prst="line">
              <a:avLst/>
            </a:prstGeom>
            <a:ln w="9525" cap="flat" cmpd="sng">
              <a:solidFill>
                <a:schemeClr val="tx1"/>
              </a:solidFill>
              <a:prstDash val="solid"/>
              <a:headEnd type="none" w="med" len="med"/>
              <a:tailEnd type="triangle" w="med" len="med"/>
            </a:ln>
          </p:spPr>
        </p:sp>
      </p:grpSp>
      <p:grpSp>
        <p:nvGrpSpPr>
          <p:cNvPr id="85036" name="Group 44"/>
          <p:cNvGrpSpPr/>
          <p:nvPr/>
        </p:nvGrpSpPr>
        <p:grpSpPr>
          <a:xfrm>
            <a:off x="2819400" y="5203825"/>
            <a:ext cx="904875" cy="1290638"/>
            <a:chOff x="1776" y="3264"/>
            <a:chExt cx="570" cy="813"/>
          </a:xfrm>
        </p:grpSpPr>
        <p:sp>
          <p:nvSpPr>
            <p:cNvPr id="668721" name="Text Box 45"/>
            <p:cNvSpPr txBox="1"/>
            <p:nvPr>
              <p:custDataLst>
                <p:tags r:id="rId34"/>
              </p:custDataLst>
            </p:nvPr>
          </p:nvSpPr>
          <p:spPr>
            <a:xfrm>
              <a:off x="1776" y="355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22" name="Line 46"/>
            <p:cNvSpPr/>
            <p:nvPr>
              <p:custDataLst>
                <p:tags r:id="rId35"/>
              </p:custDataLst>
            </p:nvPr>
          </p:nvSpPr>
          <p:spPr>
            <a:xfrm flipV="1">
              <a:off x="2016" y="3264"/>
              <a:ext cx="0" cy="288"/>
            </a:xfrm>
            <a:prstGeom prst="line">
              <a:avLst/>
            </a:prstGeom>
            <a:ln w="9525" cap="flat" cmpd="sng">
              <a:solidFill>
                <a:schemeClr val="tx1"/>
              </a:solidFill>
              <a:prstDash val="solid"/>
              <a:headEnd type="none" w="med" len="med"/>
              <a:tailEnd type="triangle" w="med" len="med"/>
            </a:ln>
          </p:spPr>
        </p:sp>
      </p:grpSp>
      <p:grpSp>
        <p:nvGrpSpPr>
          <p:cNvPr id="85039" name="Group 47"/>
          <p:cNvGrpSpPr/>
          <p:nvPr/>
        </p:nvGrpSpPr>
        <p:grpSpPr>
          <a:xfrm>
            <a:off x="3962400" y="5203825"/>
            <a:ext cx="904875" cy="1290638"/>
            <a:chOff x="2496" y="3264"/>
            <a:chExt cx="570" cy="813"/>
          </a:xfrm>
        </p:grpSpPr>
        <p:sp>
          <p:nvSpPr>
            <p:cNvPr id="668719" name="Text Box 48"/>
            <p:cNvSpPr txBox="1"/>
            <p:nvPr>
              <p:custDataLst>
                <p:tags r:id="rId32"/>
              </p:custDataLst>
            </p:nvPr>
          </p:nvSpPr>
          <p:spPr>
            <a:xfrm>
              <a:off x="2496" y="355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7   1   4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6        5</a:t>
              </a:r>
            </a:p>
          </p:txBody>
        </p:sp>
        <p:sp>
          <p:nvSpPr>
            <p:cNvPr id="668720" name="Line 49"/>
            <p:cNvSpPr/>
            <p:nvPr>
              <p:custDataLst>
                <p:tags r:id="rId33"/>
              </p:custDataLst>
            </p:nvPr>
          </p:nvSpPr>
          <p:spPr>
            <a:xfrm flipH="1" flipV="1">
              <a:off x="2592" y="3264"/>
              <a:ext cx="192" cy="288"/>
            </a:xfrm>
            <a:prstGeom prst="line">
              <a:avLst/>
            </a:prstGeom>
            <a:ln w="9525" cap="flat" cmpd="sng">
              <a:solidFill>
                <a:schemeClr val="tx1"/>
              </a:solidFill>
              <a:prstDash val="solid"/>
              <a:headEnd type="none" w="med" len="med"/>
              <a:tailEnd type="triangle" w="med" len="med"/>
            </a:ln>
          </p:spPr>
        </p:sp>
      </p:grpSp>
      <p:grpSp>
        <p:nvGrpSpPr>
          <p:cNvPr id="85042" name="Group 50"/>
          <p:cNvGrpSpPr/>
          <p:nvPr/>
        </p:nvGrpSpPr>
        <p:grpSpPr>
          <a:xfrm>
            <a:off x="5029200" y="5203825"/>
            <a:ext cx="904875" cy="1290638"/>
            <a:chOff x="3168" y="3264"/>
            <a:chExt cx="570" cy="813"/>
          </a:xfrm>
        </p:grpSpPr>
        <p:sp>
          <p:nvSpPr>
            <p:cNvPr id="668717" name="Text Box 51"/>
            <p:cNvSpPr txBox="1"/>
            <p:nvPr>
              <p:custDataLst>
                <p:tags r:id="rId30"/>
              </p:custDataLst>
            </p:nvPr>
          </p:nvSpPr>
          <p:spPr>
            <a:xfrm>
              <a:off x="3168" y="355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18" name="Line 52"/>
            <p:cNvSpPr/>
            <p:nvPr>
              <p:custDataLst>
                <p:tags r:id="rId31"/>
              </p:custDataLst>
            </p:nvPr>
          </p:nvSpPr>
          <p:spPr>
            <a:xfrm flipH="1" flipV="1">
              <a:off x="3264" y="3264"/>
              <a:ext cx="144" cy="288"/>
            </a:xfrm>
            <a:prstGeom prst="line">
              <a:avLst/>
            </a:prstGeom>
            <a:ln w="9525" cap="flat" cmpd="sng">
              <a:solidFill>
                <a:schemeClr val="tx1"/>
              </a:solidFill>
              <a:prstDash val="solid"/>
              <a:headEnd type="none" w="med" len="med"/>
              <a:tailEnd type="triangle" w="med" len="med"/>
            </a:ln>
          </p:spPr>
        </p:sp>
      </p:grpSp>
      <p:grpSp>
        <p:nvGrpSpPr>
          <p:cNvPr id="85045" name="Group 53"/>
          <p:cNvGrpSpPr/>
          <p:nvPr/>
        </p:nvGrpSpPr>
        <p:grpSpPr>
          <a:xfrm>
            <a:off x="6172200" y="5203825"/>
            <a:ext cx="904875" cy="1290638"/>
            <a:chOff x="3888" y="3264"/>
            <a:chExt cx="570" cy="813"/>
          </a:xfrm>
        </p:grpSpPr>
        <p:sp>
          <p:nvSpPr>
            <p:cNvPr id="668715" name="Text Box 54"/>
            <p:cNvSpPr txBox="1"/>
            <p:nvPr>
              <p:custDataLst>
                <p:tags r:id="rId28"/>
              </p:custDataLst>
            </p:nvPr>
          </p:nvSpPr>
          <p:spPr>
            <a:xfrm>
              <a:off x="3888" y="3554"/>
              <a:ext cx="570" cy="523"/>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2   8   3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1   4   5</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a:t>
              </a:r>
            </a:p>
          </p:txBody>
        </p:sp>
        <p:sp>
          <p:nvSpPr>
            <p:cNvPr id="668716" name="Line 55"/>
            <p:cNvSpPr/>
            <p:nvPr>
              <p:custDataLst>
                <p:tags r:id="rId29"/>
              </p:custDataLst>
            </p:nvPr>
          </p:nvSpPr>
          <p:spPr>
            <a:xfrm flipH="1" flipV="1">
              <a:off x="3936" y="3264"/>
              <a:ext cx="192" cy="288"/>
            </a:xfrm>
            <a:prstGeom prst="line">
              <a:avLst/>
            </a:prstGeom>
            <a:ln w="9525" cap="flat" cmpd="sng">
              <a:solidFill>
                <a:schemeClr val="tx1"/>
              </a:solidFill>
              <a:prstDash val="solid"/>
              <a:headEnd type="none" w="med" len="med"/>
              <a:tailEnd type="triangle" w="med" len="med"/>
            </a:ln>
          </p:spPr>
        </p:sp>
      </p:grpSp>
      <p:sp>
        <p:nvSpPr>
          <p:cNvPr id="85048" name="Oval 56"/>
          <p:cNvSpPr/>
          <p:nvPr>
            <p:custDataLst>
              <p:tags r:id="rId4"/>
            </p:custDataLst>
          </p:nvPr>
        </p:nvSpPr>
        <p:spPr>
          <a:xfrm>
            <a:off x="5181600" y="-9525"/>
            <a:ext cx="409575" cy="46672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a:t>
            </a:r>
          </a:p>
        </p:txBody>
      </p:sp>
      <p:sp>
        <p:nvSpPr>
          <p:cNvPr id="85049" name="Oval 57"/>
          <p:cNvSpPr/>
          <p:nvPr>
            <p:custDataLst>
              <p:tags r:id="rId5"/>
            </p:custDataLst>
          </p:nvPr>
        </p:nvSpPr>
        <p:spPr>
          <a:xfrm>
            <a:off x="2971800" y="1285875"/>
            <a:ext cx="409575" cy="46672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2</a:t>
            </a:r>
          </a:p>
        </p:txBody>
      </p:sp>
      <p:sp>
        <p:nvSpPr>
          <p:cNvPr id="85050" name="Oval 58"/>
          <p:cNvSpPr/>
          <p:nvPr>
            <p:custDataLst>
              <p:tags r:id="rId6"/>
            </p:custDataLst>
          </p:nvPr>
        </p:nvSpPr>
        <p:spPr>
          <a:xfrm>
            <a:off x="1752600" y="2505075"/>
            <a:ext cx="409575" cy="46672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3</a:t>
            </a:r>
          </a:p>
        </p:txBody>
      </p:sp>
      <p:sp>
        <p:nvSpPr>
          <p:cNvPr id="85051" name="Oval 59"/>
          <p:cNvSpPr/>
          <p:nvPr>
            <p:custDataLst>
              <p:tags r:id="rId7"/>
            </p:custDataLst>
          </p:nvPr>
        </p:nvSpPr>
        <p:spPr>
          <a:xfrm>
            <a:off x="533400" y="3876675"/>
            <a:ext cx="409575" cy="46672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4</a:t>
            </a:r>
          </a:p>
        </p:txBody>
      </p:sp>
      <p:sp>
        <p:nvSpPr>
          <p:cNvPr id="85052" name="Oval 60"/>
          <p:cNvSpPr/>
          <p:nvPr>
            <p:custDataLst>
              <p:tags r:id="rId8"/>
            </p:custDataLst>
          </p:nvPr>
        </p:nvSpPr>
        <p:spPr>
          <a:xfrm>
            <a:off x="2133600" y="3952875"/>
            <a:ext cx="409575" cy="46672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6</a:t>
            </a:r>
          </a:p>
        </p:txBody>
      </p:sp>
      <p:sp>
        <p:nvSpPr>
          <p:cNvPr id="85053" name="Oval 61"/>
          <p:cNvSpPr/>
          <p:nvPr>
            <p:custDataLst>
              <p:tags r:id="rId9"/>
            </p:custDataLst>
          </p:nvPr>
        </p:nvSpPr>
        <p:spPr>
          <a:xfrm>
            <a:off x="3505200" y="2657475"/>
            <a:ext cx="409575" cy="46672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8</a:t>
            </a:r>
          </a:p>
        </p:txBody>
      </p:sp>
      <p:sp>
        <p:nvSpPr>
          <p:cNvPr id="85054" name="Oval 62"/>
          <p:cNvSpPr/>
          <p:nvPr>
            <p:custDataLst>
              <p:tags r:id="rId10"/>
            </p:custDataLst>
          </p:nvPr>
        </p:nvSpPr>
        <p:spPr>
          <a:xfrm>
            <a:off x="3276600" y="3952875"/>
            <a:ext cx="409575" cy="46672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9</a:t>
            </a:r>
          </a:p>
        </p:txBody>
      </p:sp>
      <p:sp>
        <p:nvSpPr>
          <p:cNvPr id="85055" name="Oval 63"/>
          <p:cNvSpPr/>
          <p:nvPr>
            <p:custDataLst>
              <p:tags r:id="rId11"/>
            </p:custDataLst>
          </p:nvPr>
        </p:nvSpPr>
        <p:spPr>
          <a:xfrm>
            <a:off x="3997325" y="3948113"/>
            <a:ext cx="65087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11</a:t>
            </a:r>
          </a:p>
        </p:txBody>
      </p:sp>
      <p:sp>
        <p:nvSpPr>
          <p:cNvPr id="85056" name="Oval 64"/>
          <p:cNvSpPr/>
          <p:nvPr>
            <p:custDataLst>
              <p:tags r:id="rId12"/>
            </p:custDataLst>
          </p:nvPr>
        </p:nvSpPr>
        <p:spPr>
          <a:xfrm>
            <a:off x="4595813" y="2652713"/>
            <a:ext cx="661987"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13</a:t>
            </a:r>
          </a:p>
        </p:txBody>
      </p:sp>
      <p:sp>
        <p:nvSpPr>
          <p:cNvPr id="85057" name="Oval 65"/>
          <p:cNvSpPr/>
          <p:nvPr>
            <p:custDataLst>
              <p:tags r:id="rId13"/>
            </p:custDataLst>
          </p:nvPr>
        </p:nvSpPr>
        <p:spPr>
          <a:xfrm>
            <a:off x="4978400" y="3948113"/>
            <a:ext cx="6604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14</a:t>
            </a:r>
          </a:p>
        </p:txBody>
      </p:sp>
      <p:sp>
        <p:nvSpPr>
          <p:cNvPr id="85058" name="Oval 66"/>
          <p:cNvSpPr/>
          <p:nvPr>
            <p:custDataLst>
              <p:tags r:id="rId14"/>
            </p:custDataLst>
          </p:nvPr>
        </p:nvSpPr>
        <p:spPr>
          <a:xfrm>
            <a:off x="5992813" y="3948113"/>
            <a:ext cx="636587"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16</a:t>
            </a:r>
          </a:p>
        </p:txBody>
      </p:sp>
      <p:sp>
        <p:nvSpPr>
          <p:cNvPr id="85059" name="Oval 67"/>
          <p:cNvSpPr/>
          <p:nvPr>
            <p:custDataLst>
              <p:tags r:id="rId15"/>
            </p:custDataLst>
          </p:nvPr>
        </p:nvSpPr>
        <p:spPr>
          <a:xfrm>
            <a:off x="4686300" y="1357313"/>
            <a:ext cx="6477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18</a:t>
            </a:r>
          </a:p>
        </p:txBody>
      </p:sp>
      <p:sp>
        <p:nvSpPr>
          <p:cNvPr id="85060" name="Oval 68"/>
          <p:cNvSpPr/>
          <p:nvPr>
            <p:custDataLst>
              <p:tags r:id="rId16"/>
            </p:custDataLst>
          </p:nvPr>
        </p:nvSpPr>
        <p:spPr>
          <a:xfrm>
            <a:off x="6477000" y="2652713"/>
            <a:ext cx="6858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19</a:t>
            </a:r>
          </a:p>
        </p:txBody>
      </p:sp>
      <p:grpSp>
        <p:nvGrpSpPr>
          <p:cNvPr id="85061" name="Group 69"/>
          <p:cNvGrpSpPr/>
          <p:nvPr/>
        </p:nvGrpSpPr>
        <p:grpSpPr>
          <a:xfrm>
            <a:off x="4876800" y="2613025"/>
            <a:ext cx="1971675" cy="1214438"/>
            <a:chOff x="3072" y="1632"/>
            <a:chExt cx="1242" cy="765"/>
          </a:xfrm>
        </p:grpSpPr>
        <p:sp>
          <p:nvSpPr>
            <p:cNvPr id="668713" name="Text Box 70"/>
            <p:cNvSpPr txBox="1"/>
            <p:nvPr>
              <p:custDataLst>
                <p:tags r:id="rId26"/>
              </p:custDataLst>
            </p:nvPr>
          </p:nvSpPr>
          <p:spPr>
            <a:xfrm>
              <a:off x="3744" y="1874"/>
              <a:ext cx="570" cy="523"/>
            </a:xfrm>
            <a:prstGeom prst="rect">
              <a:avLst/>
            </a:prstGeom>
            <a:noFill/>
            <a:ln w="9525" cap="flat" cmpd="sng">
              <a:solidFill>
                <a:schemeClr val="tx2"/>
              </a:solidFill>
              <a:prstDash val="solid"/>
              <a:miter/>
              <a:headEnd type="none" w="med" len="med"/>
              <a:tailEnd type="none" w="med" len="med"/>
            </a:ln>
          </p:spPr>
          <p:txBody>
            <a:bodyPr wrap="none" anchor="ctr" anchorCtr="0">
              <a:spAutoFit/>
            </a:bodyPr>
            <a:lstStyle/>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1   2   3</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     8   4</a:t>
              </a:r>
            </a:p>
            <a:p>
              <a:pPr eaLnBrk="1" hangingPunct="1"/>
              <a:r>
                <a:rPr lang="en-US" altLang="zh-CN" sz="1600" dirty="0">
                  <a:solidFill>
                    <a:srgbClr val="000000"/>
                  </a:solidFill>
                  <a:latin typeface="微软雅黑" panose="020B0503020204020204" pitchFamily="34" charset="-122"/>
                  <a:ea typeface="微软雅黑" panose="020B0503020204020204" pitchFamily="34" charset="-122"/>
                </a:rPr>
                <a:t>7   6   5</a:t>
              </a:r>
            </a:p>
          </p:txBody>
        </p:sp>
        <p:sp>
          <p:nvSpPr>
            <p:cNvPr id="668714" name="Line 71"/>
            <p:cNvSpPr/>
            <p:nvPr>
              <p:custDataLst>
                <p:tags r:id="rId27"/>
              </p:custDataLst>
            </p:nvPr>
          </p:nvSpPr>
          <p:spPr>
            <a:xfrm flipH="1" flipV="1">
              <a:off x="3072" y="1632"/>
              <a:ext cx="912" cy="240"/>
            </a:xfrm>
            <a:prstGeom prst="line">
              <a:avLst/>
            </a:prstGeom>
            <a:ln w="9525" cap="flat" cmpd="sng">
              <a:solidFill>
                <a:schemeClr val="tx1"/>
              </a:solidFill>
              <a:prstDash val="solid"/>
              <a:headEnd type="none" w="med" len="med"/>
              <a:tailEnd type="triangle" w="med" len="med"/>
            </a:ln>
          </p:spPr>
        </p:sp>
      </p:grpSp>
      <p:sp>
        <p:nvSpPr>
          <p:cNvPr id="85064" name="AutoShape 72"/>
          <p:cNvSpPr/>
          <p:nvPr>
            <p:custDataLst>
              <p:tags r:id="rId17"/>
            </p:custDataLst>
          </p:nvPr>
        </p:nvSpPr>
        <p:spPr>
          <a:xfrm>
            <a:off x="8077200" y="5889625"/>
            <a:ext cx="838200" cy="457200"/>
          </a:xfrm>
          <a:prstGeom prst="wedgeRectCallout">
            <a:avLst>
              <a:gd name="adj1" fmla="val -23676"/>
              <a:gd name="adj2" fmla="val -198611"/>
            </a:avLst>
          </a:prstGeom>
          <a:solidFill>
            <a:srgbClr val="33CC33"/>
          </a:solidFill>
          <a:ln w="9525" cap="flat" cmpd="sng">
            <a:solidFill>
              <a:srgbClr val="33CC33"/>
            </a:solidFill>
            <a:prstDash val="solid"/>
            <a:miter/>
            <a:headEnd type="none" w="med" len="med"/>
            <a:tailEnd type="none" w="med" len="med"/>
          </a:ln>
        </p:spPr>
        <p:txBody>
          <a:bodyPr wrap="none" anchor="ctr" anchorCtr="0"/>
          <a:lstStyle/>
          <a:p>
            <a:pPr algn="ctr" eaLnBrk="1" hangingPunct="1"/>
            <a:r>
              <a:rPr lang="en-US" altLang="en-US" sz="1600" b="1" dirty="0">
                <a:solidFill>
                  <a:srgbClr val="FFFFFF"/>
                </a:solidFill>
                <a:latin typeface="微软雅黑" panose="020B0503020204020204" pitchFamily="34" charset="-122"/>
                <a:ea typeface="微软雅黑" panose="020B0503020204020204" pitchFamily="34" charset="-122"/>
              </a:rPr>
              <a:t>目标</a:t>
            </a:r>
          </a:p>
        </p:txBody>
      </p:sp>
      <p:sp>
        <p:nvSpPr>
          <p:cNvPr id="85065" name="Oval 73"/>
          <p:cNvSpPr/>
          <p:nvPr>
            <p:custDataLst>
              <p:tags r:id="rId18"/>
            </p:custDataLst>
          </p:nvPr>
        </p:nvSpPr>
        <p:spPr>
          <a:xfrm>
            <a:off x="457200" y="5248275"/>
            <a:ext cx="409575" cy="46672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5</a:t>
            </a:r>
          </a:p>
        </p:txBody>
      </p:sp>
      <p:sp>
        <p:nvSpPr>
          <p:cNvPr id="85066" name="Oval 74"/>
          <p:cNvSpPr/>
          <p:nvPr>
            <p:custDataLst>
              <p:tags r:id="rId19"/>
            </p:custDataLst>
          </p:nvPr>
        </p:nvSpPr>
        <p:spPr>
          <a:xfrm>
            <a:off x="1600200" y="5172075"/>
            <a:ext cx="409575" cy="466725"/>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7</a:t>
            </a:r>
          </a:p>
        </p:txBody>
      </p:sp>
      <p:sp>
        <p:nvSpPr>
          <p:cNvPr id="85067" name="Oval 75"/>
          <p:cNvSpPr/>
          <p:nvPr>
            <p:custDataLst>
              <p:tags r:id="rId20"/>
            </p:custDataLst>
          </p:nvPr>
        </p:nvSpPr>
        <p:spPr>
          <a:xfrm>
            <a:off x="2549525" y="5167313"/>
            <a:ext cx="65087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10</a:t>
            </a:r>
          </a:p>
        </p:txBody>
      </p:sp>
      <p:sp>
        <p:nvSpPr>
          <p:cNvPr id="85068" name="Oval 76"/>
          <p:cNvSpPr/>
          <p:nvPr>
            <p:custDataLst>
              <p:tags r:id="rId21"/>
            </p:custDataLst>
          </p:nvPr>
        </p:nvSpPr>
        <p:spPr>
          <a:xfrm>
            <a:off x="3546475" y="5167313"/>
            <a:ext cx="64452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12</a:t>
            </a:r>
          </a:p>
        </p:txBody>
      </p:sp>
      <p:sp>
        <p:nvSpPr>
          <p:cNvPr id="85069" name="Oval 77"/>
          <p:cNvSpPr/>
          <p:nvPr>
            <p:custDataLst>
              <p:tags r:id="rId22"/>
            </p:custDataLst>
          </p:nvPr>
        </p:nvSpPr>
        <p:spPr>
          <a:xfrm>
            <a:off x="4595813" y="5167313"/>
            <a:ext cx="661987"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15</a:t>
            </a:r>
          </a:p>
        </p:txBody>
      </p:sp>
      <p:sp>
        <p:nvSpPr>
          <p:cNvPr id="85070" name="Oval 78"/>
          <p:cNvSpPr/>
          <p:nvPr>
            <p:custDataLst>
              <p:tags r:id="rId23"/>
            </p:custDataLst>
          </p:nvPr>
        </p:nvSpPr>
        <p:spPr>
          <a:xfrm>
            <a:off x="6477000" y="5149850"/>
            <a:ext cx="644525"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17</a:t>
            </a:r>
          </a:p>
        </p:txBody>
      </p:sp>
      <p:sp>
        <p:nvSpPr>
          <p:cNvPr id="85071" name="Oval 79"/>
          <p:cNvSpPr/>
          <p:nvPr>
            <p:custDataLst>
              <p:tags r:id="rId24"/>
            </p:custDataLst>
          </p:nvPr>
        </p:nvSpPr>
        <p:spPr>
          <a:xfrm>
            <a:off x="6881813" y="3948113"/>
            <a:ext cx="685800" cy="476250"/>
          </a:xfrm>
          <a:prstGeom prst="ellipse">
            <a:avLst/>
          </a:prstGeom>
          <a:solidFill>
            <a:srgbClr val="FF0000"/>
          </a:solidFill>
          <a:ln w="9525" cap="flat" cmpd="sng">
            <a:solidFill>
              <a:srgbClr val="FF0000"/>
            </a:solidFill>
            <a:prstDash val="solid"/>
            <a:headEnd type="none" w="med" len="med"/>
            <a:tailEnd type="none" w="med" len="med"/>
          </a:ln>
        </p:spPr>
        <p:txBody>
          <a:bodyPr anchor="ctr" anchorCtr="0">
            <a:spAutoFit/>
          </a:bodyPr>
          <a:lstStyle/>
          <a:p>
            <a:pPr algn="ctr" eaLnBrk="1" hangingPunct="1">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rPr>
              <a:t>20</a:t>
            </a:r>
          </a:p>
        </p:txBody>
      </p:sp>
      <p:sp>
        <p:nvSpPr>
          <p:cNvPr id="85072" name="Oval 80"/>
          <p:cNvSpPr/>
          <p:nvPr>
            <p:custDataLst>
              <p:tags r:id="rId25"/>
            </p:custDataLst>
          </p:nvPr>
        </p:nvSpPr>
        <p:spPr>
          <a:xfrm>
            <a:off x="8077200" y="3886200"/>
            <a:ext cx="533400" cy="447675"/>
          </a:xfrm>
          <a:prstGeom prst="ellipse">
            <a:avLst/>
          </a:prstGeom>
          <a:solidFill>
            <a:srgbClr val="33CC33"/>
          </a:solidFill>
          <a:ln w="9525" cap="flat" cmpd="sng">
            <a:solidFill>
              <a:srgbClr val="33CC33"/>
            </a:solidFill>
            <a:prstDash val="solid"/>
            <a:headEnd type="none" w="med" len="med"/>
            <a:tailEnd type="none" w="med" len="med"/>
          </a:ln>
        </p:spPr>
        <p:txBody>
          <a:bodyPr wrap="none" anchor="ctr" anchorCtr="0"/>
          <a:lstStyle/>
          <a:p>
            <a:pPr algn="ctr" eaLnBrk="1" hangingPunct="1"/>
            <a:r>
              <a:rPr lang="en-US" altLang="zh-CN" sz="1600" b="1" dirty="0">
                <a:solidFill>
                  <a:srgbClr val="FFFFFF"/>
                </a:solidFill>
                <a:latin typeface="微软雅黑" panose="020B0503020204020204" pitchFamily="34" charset="-122"/>
                <a:ea typeface="微软雅黑" panose="020B0503020204020204" pitchFamily="34" charset="-122"/>
              </a:rPr>
              <a:t>21</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9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50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49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50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50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50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50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50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850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50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50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850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50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850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850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850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850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850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50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499"/>
                                          </p:stCondLst>
                                        </p:cTn>
                                        <p:tgtEl>
                                          <p:spTgt spid="8503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8506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8505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499"/>
                                          </p:stCondLst>
                                        </p:cTn>
                                        <p:tgtEl>
                                          <p:spTgt spid="8502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8505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499"/>
                                          </p:stCondLst>
                                        </p:cTn>
                                        <p:tgtEl>
                                          <p:spTgt spid="8504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8506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8505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499"/>
                                          </p:stCondLst>
                                        </p:cTn>
                                        <p:tgtEl>
                                          <p:spTgt spid="8504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8507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499"/>
                                          </p:stCondLst>
                                        </p:cTn>
                                        <p:tgtEl>
                                          <p:spTgt spid="8505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499"/>
                                          </p:stCondLst>
                                        </p:cTn>
                                        <p:tgtEl>
                                          <p:spTgt spid="8506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499"/>
                                          </p:stCondLst>
                                        </p:cTn>
                                        <p:tgtEl>
                                          <p:spTgt spid="8506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499"/>
                                          </p:stCondLst>
                                        </p:cTn>
                                        <p:tgtEl>
                                          <p:spTgt spid="8502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8507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499"/>
                                          </p:stCondLst>
                                        </p:cTn>
                                        <p:tgtEl>
                                          <p:spTgt spid="8507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499"/>
                                          </p:stCondLst>
                                        </p:cTn>
                                        <p:tgtEl>
                                          <p:spTgt spid="85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ldLvl="0" animBg="1"/>
      <p:bldP spid="85048" grpId="0" bldLvl="0" animBg="1"/>
      <p:bldP spid="85049" grpId="0" bldLvl="0" animBg="1"/>
      <p:bldP spid="85050" grpId="0" bldLvl="0" animBg="1"/>
      <p:bldP spid="85051" grpId="0" bldLvl="0" animBg="1"/>
      <p:bldP spid="85052" grpId="0" bldLvl="0" animBg="1"/>
      <p:bldP spid="85053" grpId="0" bldLvl="0" animBg="1"/>
      <p:bldP spid="85054" grpId="0" bldLvl="0" animBg="1"/>
      <p:bldP spid="85055" grpId="0" bldLvl="0" animBg="1"/>
      <p:bldP spid="85056" grpId="0" bldLvl="0" animBg="1"/>
      <p:bldP spid="85057" grpId="0" bldLvl="0" animBg="1"/>
      <p:bldP spid="85058" grpId="0" bldLvl="0" animBg="1"/>
      <p:bldP spid="85059" grpId="0" bldLvl="0" animBg="1"/>
      <p:bldP spid="85060" grpId="0" bldLvl="0" animBg="1"/>
      <p:bldP spid="85064" grpId="0" bldLvl="0" animBg="1"/>
      <p:bldP spid="85065" grpId="0" bldLvl="0" animBg="1"/>
      <p:bldP spid="85066" grpId="0" bldLvl="0" animBg="1"/>
      <p:bldP spid="85067" grpId="0" bldLvl="0" animBg="1"/>
      <p:bldP spid="85068" grpId="0" bldLvl="0" animBg="1"/>
      <p:bldP spid="85069" grpId="0" bldLvl="0" animBg="1"/>
      <p:bldP spid="85070" grpId="0" bldLvl="0" animBg="1"/>
      <p:bldP spid="85071" grpId="0" bldLvl="0" animBg="1"/>
      <p:bldP spid="85072"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70722"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70723"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875" name="Rectangle 3"/>
          <p:cNvSpPr>
            <a:spLocks noGrp="1" noChangeArrowheads="1"/>
          </p:cNvSpPr>
          <p:nvPr>
            <p:ph idx="9"/>
          </p:nvPr>
        </p:nvSpPr>
        <p:spPr>
          <a:xfrm>
            <a:off x="250825" y="908050"/>
            <a:ext cx="8642350" cy="2593975"/>
          </a:xfrm>
        </p:spPr>
        <p:txBody>
          <a:bodyPr wrap="square" lIns="91440" tIns="45720" rIns="91440" bIns="45720" numCol="1" anchor="t" anchorCtr="0" compatLnSpc="1"/>
          <a:lstStyle/>
          <a:p>
            <a:pPr marL="469900" marR="0" lvl="0" indent="-46990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Blip>
                <a:blip r:embed="rId6"/>
              </a:buBlip>
              <a:defRPr/>
            </a:pPr>
            <a:r>
              <a:rPr kumimoji="0" lang="en-US" altLang="zh-CN" sz="26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OPEN表中节点简单的排序方式</a:t>
            </a:r>
            <a:r>
              <a:rPr kumimoji="0" lang="en-US" altLang="zh-CN" sz="26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深度优先——扩展当前节点后生成的子节点总是置于OPEN表的</a:t>
            </a:r>
            <a:r>
              <a:rPr kumimoji="0" lang="zh-CN" altLang="en-US" sz="2400" b="0" i="0" u="none" strike="noStrike" kern="1200" cap="none" spc="15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前端</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，即OPEN表作为</a:t>
            </a:r>
            <a:r>
              <a:rPr kumimoji="0" lang="zh-CN" altLang="en-US" sz="24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栈</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15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后进先出</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，使搜索优先向纵深方向发展。</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5.3.3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深度优先搜索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blinds(horizontal)">
                                      <p:cBhvr>
                                        <p:cTn id="7" dur="500"/>
                                        <p:tgtEl>
                                          <p:spTgt spid="798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875">
                                            <p:txEl>
                                              <p:pRg st="1" end="1"/>
                                            </p:txEl>
                                          </p:spTgt>
                                        </p:tgtEl>
                                        <p:attrNameLst>
                                          <p:attrName>style.visibility</p:attrName>
                                        </p:attrNameLst>
                                      </p:cBhvr>
                                      <p:to>
                                        <p:strVal val="visible"/>
                                      </p:to>
                                    </p:set>
                                    <p:animEffect transition="in" filter="blinds(horizontal)">
                                      <p:cBhvr>
                                        <p:cTn id="12" dur="500"/>
                                        <p:tgtEl>
                                          <p:spTgt spid="798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71746"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71747"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53</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1107" name="Rectangle 3"/>
          <p:cNvSpPr>
            <a:spLocks noGrp="1" noChangeArrowheads="1"/>
          </p:cNvSpPr>
          <p:nvPr>
            <p:ph idx="9"/>
            <p:custDataLst>
              <p:tags r:id="rId3"/>
            </p:custDataLst>
          </p:nvPr>
        </p:nvSpPr>
        <p:spPr>
          <a:xfrm>
            <a:off x="457200" y="1047750"/>
            <a:ext cx="8229600" cy="4191000"/>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在深度优先搜索中，首先扩展最新产生的(最深的)节点，深度相等的节点可以任意排列。</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“最晚产生的节点最先扩展”。</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endPar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31108" name="Rectangle 4"/>
          <p:cNvSpPr>
            <a:spLocks noChangeArrowheads="1"/>
          </p:cNvSpPr>
          <p:nvPr/>
        </p:nvSpPr>
        <p:spPr bwMode="auto">
          <a:xfrm>
            <a:off x="457200" y="3257550"/>
            <a:ext cx="8458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50000"/>
              </a:spcBef>
              <a:spcAft>
                <a:spcPct val="0"/>
              </a:spcAft>
              <a:buClr>
                <a:schemeClr val="tx1"/>
              </a:buClr>
              <a:buSzTx/>
              <a:buFontTx/>
              <a:buChar char="•"/>
              <a:defRPr/>
            </a:pPr>
            <a:r>
              <a:rPr kumimoji="0" lang="zh-CN" altLang="en-US" sz="24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起始节点深度为</a:t>
            </a:r>
            <a:r>
              <a:rPr kumimoji="0" lang="zh-CN" altLang="zh-CN" sz="24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0 </a:t>
            </a:r>
          </a:p>
          <a:p>
            <a:pPr marL="457200" marR="0" lvl="0" indent="-457200" algn="l" defTabSz="914400" rtl="0" eaLnBrk="1" fontAlgn="base" latinLnBrk="0" hangingPunct="1">
              <a:lnSpc>
                <a:spcPct val="100000"/>
              </a:lnSpc>
              <a:spcBef>
                <a:spcPct val="50000"/>
              </a:spcBef>
              <a:spcAft>
                <a:spcPct val="0"/>
              </a:spcAft>
              <a:buClr>
                <a:schemeClr val="tx1"/>
              </a:buClr>
              <a:buSzTx/>
              <a:buFontTx/>
              <a:buChar char="•"/>
              <a:defRPr/>
            </a:pPr>
            <a:r>
              <a:rPr kumimoji="0" lang="zh-CN" altLang="en-US" sz="24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任何其他节点的深度等于其父辈节点深度加上</a:t>
            </a:r>
            <a:r>
              <a:rPr kumimoji="0" lang="en-US" altLang="zh-CN" sz="24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50000"/>
              </a:spcBef>
              <a:spcAft>
                <a:spcPct val="0"/>
              </a:spcAft>
              <a:buClr>
                <a:schemeClr val="tx1"/>
              </a:buClr>
              <a:buSzTx/>
              <a:buFontTx/>
              <a:buNone/>
              <a:defRPr/>
            </a:pPr>
            <a:r>
              <a:rPr kumimoji="0" lang="zh-CN" altLang="zh-CN" sz="24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d</a:t>
            </a:r>
            <a:r>
              <a:rPr kumimoji="0" lang="en-US" altLang="zh-CN" sz="2400" b="0" i="0" u="none" strike="noStrike" kern="1200" cap="none" spc="0" normalizeH="0" baseline="-2500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r>
              <a:rPr kumimoji="0" lang="en-US" altLang="zh-CN" sz="24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=d</a:t>
            </a:r>
            <a:r>
              <a:rPr kumimoji="0" lang="en-US" altLang="zh-CN" sz="2400" b="0" i="0" u="none" strike="noStrike" kern="1200" cap="none" spc="0" normalizeH="0" baseline="-2500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n-1</a:t>
            </a:r>
            <a:r>
              <a:rPr kumimoji="0" lang="en-US" altLang="zh-CN" sz="2400" b="0" i="0" u="none" strike="noStrike" kern="1200" cap="none" spc="0" normalizeH="0" baseline="0" noProof="1" smtClean="0">
                <a:ln>
                  <a:noFill/>
                </a:ln>
                <a:solidFill>
                  <a:srgbClr val="000000"/>
                </a:solidFill>
                <a:effectLst/>
                <a:uLnTx/>
                <a:uFillTx/>
                <a:latin typeface="微软雅黑" panose="020B0503020204020204" pitchFamily="34" charset="-122"/>
                <a:ea typeface="微软雅黑" panose="020B0503020204020204" pitchFamily="34" charset="-122"/>
                <a:cs typeface="+mn-cs"/>
              </a:rPr>
              <a:t>+1</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5.3.3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深度优先搜索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1107">
                                            <p:txEl>
                                              <p:pRg st="0" end="0"/>
                                            </p:txEl>
                                          </p:spTgt>
                                        </p:tgtEl>
                                        <p:attrNameLst>
                                          <p:attrName>style.visibility</p:attrName>
                                        </p:attrNameLst>
                                      </p:cBhvr>
                                      <p:to>
                                        <p:strVal val="visible"/>
                                      </p:to>
                                    </p:set>
                                    <p:animEffect transition="in" filter="box(out)">
                                      <p:cBhvr>
                                        <p:cTn id="7" dur="500"/>
                                        <p:tgtEl>
                                          <p:spTgt spid="431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31107">
                                            <p:txEl>
                                              <p:pRg st="1" end="1"/>
                                            </p:txEl>
                                          </p:spTgt>
                                        </p:tgtEl>
                                        <p:attrNameLst>
                                          <p:attrName>style.visibility</p:attrName>
                                        </p:attrNameLst>
                                      </p:cBhvr>
                                      <p:to>
                                        <p:strVal val="visible"/>
                                      </p:to>
                                    </p:set>
                                    <p:animEffect transition="in" filter="box(out)">
                                      <p:cBhvr>
                                        <p:cTn id="12" dur="500"/>
                                        <p:tgtEl>
                                          <p:spTgt spid="4311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31108">
                                            <p:txEl>
                                              <p:pRg st="0" end="0"/>
                                            </p:txEl>
                                          </p:spTgt>
                                        </p:tgtEl>
                                        <p:attrNameLst>
                                          <p:attrName>style.visibility</p:attrName>
                                        </p:attrNameLst>
                                      </p:cBhvr>
                                      <p:to>
                                        <p:strVal val="visible"/>
                                      </p:to>
                                    </p:set>
                                    <p:animEffect transition="in" filter="randombar(horizontal)">
                                      <p:cBhvr>
                                        <p:cTn id="17" dur="500"/>
                                        <p:tgtEl>
                                          <p:spTgt spid="43110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31108">
                                            <p:txEl>
                                              <p:pRg st="1" end="1"/>
                                            </p:txEl>
                                          </p:spTgt>
                                        </p:tgtEl>
                                        <p:attrNameLst>
                                          <p:attrName>style.visibility</p:attrName>
                                        </p:attrNameLst>
                                      </p:cBhvr>
                                      <p:to>
                                        <p:strVal val="visible"/>
                                      </p:to>
                                    </p:set>
                                    <p:animEffect transition="in" filter="randombar(horizontal)">
                                      <p:cBhvr>
                                        <p:cTn id="22" dur="500"/>
                                        <p:tgtEl>
                                          <p:spTgt spid="43110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31108">
                                            <p:txEl>
                                              <p:pRg st="2" end="2"/>
                                            </p:txEl>
                                          </p:spTgt>
                                        </p:tgtEl>
                                        <p:attrNameLst>
                                          <p:attrName>style.visibility</p:attrName>
                                        </p:attrNameLst>
                                      </p:cBhvr>
                                      <p:to>
                                        <p:strVal val="visible"/>
                                      </p:to>
                                    </p:set>
                                    <p:animEffect transition="in" filter="randombar(horizontal)">
                                      <p:cBhvr>
                                        <p:cTn id="27" dur="500"/>
                                        <p:tgtEl>
                                          <p:spTgt spid="4311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p:bldP spid="43110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72770"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72771"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54</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2130" name="Rectangle 2"/>
          <p:cNvSpPr>
            <a:spLocks noGrp="1" noChangeArrowheads="1"/>
          </p:cNvSpPr>
          <p:nvPr>
            <p:ph type="title" idx="4294967295"/>
            <p:custDataLst>
              <p:tags r:id="rId3"/>
            </p:custDataLst>
          </p:nvPr>
        </p:nvSpPr>
        <p:spPr>
          <a:xfrm>
            <a:off x="609600" y="762000"/>
            <a:ext cx="7772400" cy="914400"/>
          </a:xfrm>
          <a:solidFill>
            <a:schemeClr val="lt1">
              <a:lumMod val="95000"/>
            </a:schemeClr>
          </a:solidFill>
        </p:spPr>
        <p:txBody>
          <a:bodyPr wrap="square" lIns="91440" tIns="45720" rIns="91440" bIns="45720" numCol="1" anchor="b" anchorCtr="0" compatLnSpc="1">
            <a:noAutofit/>
          </a:bodyPr>
          <a:lstStyle/>
          <a:p>
            <a:pPr marL="0" marR="0" lvl="0" indent="176530" algn="ctr" defTabSz="914400" rtl="0" eaLnBrk="1" fontAlgn="base" latinLnBrk="0" hangingPunct="1">
              <a:lnSpc>
                <a:spcPct val="100000"/>
              </a:lnSpc>
              <a:spcBef>
                <a:spcPct val="0"/>
              </a:spcBef>
              <a:spcAft>
                <a:spcPct val="0"/>
              </a:spcAft>
              <a:buClrTx/>
              <a:buSzTx/>
              <a:buFontTx/>
              <a:buNone/>
              <a:defRPr/>
            </a:pPr>
            <a:r>
              <a:rPr kumimoji="0" lang="zh-CN" altLang="en-US" sz="4100" b="1" i="0" u="none" strike="noStrike" kern="1200" cap="none" spc="200" normalizeH="0" baseline="0" noProof="0" smtClean="0">
                <a:ln>
                  <a:noFill/>
                </a:ln>
                <a:solidFill>
                  <a:srgbClr val="0070C0"/>
                </a:solidFill>
                <a:effectLst>
                  <a:outerShdw blurRad="38100" dist="38100" dir="2700000" algn="tl">
                    <a:srgbClr val="C0C0C0"/>
                  </a:outerShdw>
                </a:effectLst>
                <a:uLnTx/>
                <a:uFillTx/>
                <a:latin typeface="汉仪旗黑-85S" pitchFamily="18" charset="-122"/>
                <a:ea typeface="汉仪旗黑-85S" pitchFamily="18" charset="-122"/>
                <a:cs typeface="+mj-cs"/>
                <a:sym typeface="微软雅黑" panose="020B0503020204020204" pitchFamily="34" charset="-122"/>
              </a:rPr>
              <a:t>深度优先搜索</a:t>
            </a:r>
          </a:p>
        </p:txBody>
      </p:sp>
      <p:sp>
        <p:nvSpPr>
          <p:cNvPr id="432131" name="Rectangle 3"/>
          <p:cNvSpPr/>
          <p:nvPr/>
        </p:nvSpPr>
        <p:spPr>
          <a:xfrm>
            <a:off x="685800" y="1981200"/>
            <a:ext cx="7848600" cy="3600450"/>
          </a:xfrm>
          <a:prstGeom prst="rect">
            <a:avLst/>
          </a:prstGeom>
          <a:solidFill>
            <a:srgbClr val="FFFFCC"/>
          </a:solidFill>
          <a:ln w="9525">
            <a:noFill/>
          </a:ln>
        </p:spPr>
        <p:txBody>
          <a:bodyPr>
            <a:spAutoFit/>
          </a:bodyPr>
          <a:lstStyle/>
          <a:p>
            <a:pPr eaLnBrk="1" hangingPunct="1">
              <a:lnSpc>
                <a:spcPct val="150000"/>
              </a:lnSpc>
              <a:spcBef>
                <a:spcPct val="50000"/>
              </a:spcBef>
              <a:buClr>
                <a:schemeClr val="tx1"/>
              </a:buClr>
              <a:buChar char="•"/>
            </a:pPr>
            <a:r>
              <a:rPr lang="zh-CN" altLang="en-US" sz="2400" dirty="0" smtClean="0">
                <a:solidFill>
                  <a:srgbClr val="000000"/>
                </a:solidFill>
                <a:latin typeface="微软雅黑" panose="020B0503020204020204" pitchFamily="34" charset="-122"/>
                <a:ea typeface="微软雅黑" panose="020B0503020204020204" pitchFamily="34" charset="-122"/>
              </a:rPr>
              <a:t>深度优先搜索</a:t>
            </a:r>
            <a:r>
              <a:rPr lang="en-US" altLang="en-US" sz="2400" dirty="0" err="1" smtClean="0">
                <a:solidFill>
                  <a:srgbClr val="000000"/>
                </a:solidFill>
                <a:latin typeface="微软雅黑" panose="020B0503020204020204" pitchFamily="34" charset="-122"/>
                <a:ea typeface="微软雅黑" panose="020B0503020204020204" pitchFamily="34" charset="-122"/>
              </a:rPr>
              <a:t>不一定找到最佳解</a:t>
            </a:r>
            <a:r>
              <a:rPr lang="en-US" altLang="en-US" sz="2400" dirty="0" err="1">
                <a:solidFill>
                  <a:srgbClr val="000000"/>
                </a:solidFill>
                <a:latin typeface="微软雅黑" panose="020B0503020204020204" pitchFamily="34" charset="-122"/>
                <a:ea typeface="微软雅黑" panose="020B0503020204020204" pitchFamily="34" charset="-122"/>
              </a:rPr>
              <a:t>，而且由于深度的限制，</a:t>
            </a:r>
            <a:r>
              <a:rPr lang="en-US" altLang="en-US" sz="2400" dirty="0" err="1" smtClean="0">
                <a:solidFill>
                  <a:srgbClr val="000000"/>
                </a:solidFill>
                <a:latin typeface="微软雅黑" panose="020B0503020204020204" pitchFamily="34" charset="-122"/>
                <a:ea typeface="微软雅黑" panose="020B0503020204020204" pitchFamily="34" charset="-122"/>
              </a:rPr>
              <a:t>可能找不到解</a:t>
            </a:r>
            <a:r>
              <a:rPr lang="zh-CN" altLang="en-US" sz="2400" dirty="0" smtClean="0">
                <a:solidFill>
                  <a:srgbClr val="000000"/>
                </a:solidFill>
                <a:latin typeface="微软雅黑" panose="020B0503020204020204" pitchFamily="34" charset="-122"/>
                <a:ea typeface="微软雅黑" panose="020B0503020204020204" pitchFamily="34" charset="-122"/>
              </a:rPr>
              <a:t>。</a:t>
            </a:r>
            <a:r>
              <a:rPr lang="en-US" altLang="en-US" sz="2400" dirty="0" err="1" smtClean="0">
                <a:solidFill>
                  <a:srgbClr val="000000"/>
                </a:solidFill>
                <a:latin typeface="微软雅黑" panose="020B0503020204020204" pitchFamily="34" charset="-122"/>
                <a:ea typeface="微软雅黑" panose="020B0503020204020204" pitchFamily="34" charset="-122"/>
              </a:rPr>
              <a:t>若不加深度限制</a:t>
            </a:r>
            <a:r>
              <a:rPr lang="en-US" altLang="en-US" sz="2400" dirty="0" err="1">
                <a:solidFill>
                  <a:srgbClr val="000000"/>
                </a:solidFill>
                <a:latin typeface="微软雅黑" panose="020B0503020204020204" pitchFamily="34" charset="-122"/>
                <a:ea typeface="微软雅黑" panose="020B0503020204020204" pitchFamily="34" charset="-122"/>
              </a:rPr>
              <a:t>，可能沿着一条路线无限制地扩展下去，这当然是不允许的</a:t>
            </a:r>
            <a:r>
              <a:rPr lang="en-US" altLang="en-US" sz="2400" dirty="0">
                <a:solidFill>
                  <a:srgbClr val="000000"/>
                </a:solidFill>
                <a:latin typeface="微软雅黑" panose="020B0503020204020204" pitchFamily="34" charset="-122"/>
                <a:ea typeface="微软雅黑" panose="020B0503020204020204" pitchFamily="34" charset="-122"/>
              </a:rPr>
              <a:t>。</a:t>
            </a:r>
          </a:p>
          <a:p>
            <a:pPr eaLnBrk="1" hangingPunct="1">
              <a:lnSpc>
                <a:spcPct val="150000"/>
              </a:lnSpc>
              <a:spcBef>
                <a:spcPct val="50000"/>
              </a:spcBef>
              <a:buClr>
                <a:schemeClr val="tx1"/>
              </a:buClr>
              <a:buChar char="•"/>
            </a:pPr>
            <a:r>
              <a:rPr lang="en-US" altLang="en-US" sz="2400" dirty="0">
                <a:solidFill>
                  <a:srgbClr val="000000"/>
                </a:solidFill>
                <a:latin typeface="微软雅黑" panose="020B0503020204020204" pitchFamily="34" charset="-122"/>
                <a:ea typeface="微软雅黑" panose="020B0503020204020204" pitchFamily="34" charset="-122"/>
              </a:rPr>
              <a:t>为保证找到解，应选择适当的深度界限，或者采取不断加大深度界限的办法，反复搜索，直到找到解。这种改进的方法叫做迭代加深搜索。</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5.3.3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深度优先搜索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32130"/>
                                        </p:tgtEl>
                                        <p:attrNameLst>
                                          <p:attrName>style.visibility</p:attrName>
                                        </p:attrNameLst>
                                      </p:cBhvr>
                                      <p:to>
                                        <p:strVal val="visible"/>
                                      </p:to>
                                    </p:set>
                                    <p:anim calcmode="lin" valueType="num">
                                      <p:cBhvr>
                                        <p:cTn id="7" dur="500" fill="hold"/>
                                        <p:tgtEl>
                                          <p:spTgt spid="432130"/>
                                        </p:tgtEl>
                                        <p:attrNameLst>
                                          <p:attrName>ppt_w</p:attrName>
                                        </p:attrNameLst>
                                      </p:cBhvr>
                                      <p:tavLst>
                                        <p:tav tm="0">
                                          <p:val>
                                            <p:fltVal val="0"/>
                                          </p:val>
                                        </p:tav>
                                        <p:tav tm="100000">
                                          <p:val>
                                            <p:strVal val="#ppt_w"/>
                                          </p:val>
                                        </p:tav>
                                      </p:tavLst>
                                    </p:anim>
                                    <p:anim calcmode="lin" valueType="num">
                                      <p:cBhvr>
                                        <p:cTn id="8" dur="500" fill="hold"/>
                                        <p:tgtEl>
                                          <p:spTgt spid="43213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432131">
                                            <p:bg/>
                                          </p:spTgt>
                                        </p:tgtEl>
                                        <p:attrNameLst>
                                          <p:attrName>style.visibility</p:attrName>
                                        </p:attrNameLst>
                                      </p:cBhvr>
                                      <p:to>
                                        <p:strVal val="visible"/>
                                      </p:to>
                                    </p:set>
                                    <p:anim to="" calcmode="lin" valueType="num">
                                      <p:cBhvr>
                                        <p:cTn id="13" dur="1" fill="hold"/>
                                        <p:tgtEl>
                                          <p:spTgt spid="432131">
                                            <p:bg/>
                                          </p:spTgt>
                                        </p:tgtEl>
                                        <p:attrNameLst>
                                          <p:attrName>style.visibility</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432131">
                                            <p:txEl>
                                              <p:pRg st="0" end="0"/>
                                            </p:txEl>
                                          </p:spTgt>
                                        </p:tgtEl>
                                        <p:attrNameLst>
                                          <p:attrName>style.visibility</p:attrName>
                                        </p:attrNameLst>
                                      </p:cBhvr>
                                      <p:to>
                                        <p:strVal val="visible"/>
                                      </p:to>
                                    </p:set>
                                    <p:anim to="" calcmode="lin" valueType="num">
                                      <p:cBhvr>
                                        <p:cTn id="18" dur="1" fill="hold"/>
                                        <p:tgtEl>
                                          <p:spTgt spid="432131">
                                            <p:txEl>
                                              <p:pRg st="0" end="0"/>
                                            </p:txEl>
                                          </p:spTgt>
                                        </p:tgtEl>
                                        <p:attrNameLst>
                                          <p:attrName>style.visibility</p:attrName>
                                        </p:attrNameLst>
                                      </p:cBhvr>
                                    </p:anim>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grpId="0" nodeType="clickEffect">
                                  <p:stCondLst>
                                    <p:cond delay="0"/>
                                  </p:stCondLst>
                                  <p:childTnLst>
                                    <p:set>
                                      <p:cBhvr>
                                        <p:cTn id="22" dur="1" fill="hold">
                                          <p:stCondLst>
                                            <p:cond delay="499"/>
                                          </p:stCondLst>
                                        </p:cTn>
                                        <p:tgtEl>
                                          <p:spTgt spid="432131">
                                            <p:txEl>
                                              <p:pRg st="1" end="1"/>
                                            </p:txEl>
                                          </p:spTgt>
                                        </p:tgtEl>
                                        <p:attrNameLst>
                                          <p:attrName>style.visibility</p:attrName>
                                        </p:attrNameLst>
                                      </p:cBhvr>
                                      <p:to>
                                        <p:strVal val="visible"/>
                                      </p:to>
                                    </p:set>
                                    <p:anim to="" calcmode="lin" valueType="num">
                                      <p:cBhvr>
                                        <p:cTn id="23" dur="1" fill="hold"/>
                                        <p:tgtEl>
                                          <p:spTgt spid="432131">
                                            <p:txEl>
                                              <p:pRg st="1" end="1"/>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0" grpId="0" bldLvl="0" animBg="1"/>
      <p:bldP spid="432131"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74818"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74819"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55</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0790" name="Rectangle 2"/>
          <p:cNvSpPr>
            <a:spLocks noGrp="1" noChangeArrowheads="1"/>
          </p:cNvSpPr>
          <p:nvPr>
            <p:ph idx="9"/>
            <p:custDataLst>
              <p:tags r:id="rId3"/>
            </p:custDataLst>
          </p:nvPr>
        </p:nvSpPr>
        <p:spPr>
          <a:xfrm>
            <a:off x="457200" y="1617663"/>
            <a:ext cx="8435975" cy="4737100"/>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1)把初始节点S0放入OPEN表；</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(2)</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如果OPEN表为空，则问题无解，失败并退出</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(3)</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把OPEN表中的第一个节点取出放入CLOSE表中，并按顺序冠以编号n</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(4)</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考察节点n是否为目标节点。若是，则求得了问题的解，成功并退出</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(5)</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若节点n不可扩展，则转第</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(2)步；</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(6)</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扩展节点n，将其予节点放到OPEN表的</a:t>
            </a:r>
            <a:r>
              <a:rPr kumimoji="0" lang="en-US" altLang="zh-CN" sz="2200" b="0" i="0" u="none" strike="noStrike" kern="1200" cap="none" spc="150" normalizeH="0" baseline="0" noProof="0" dirty="0" err="1" smtClean="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首部</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，并为其配置指向父节点的指针，然后转第</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(2)步。</a:t>
            </a:r>
          </a:p>
        </p:txBody>
      </p:sp>
      <p:sp>
        <p:nvSpPr>
          <p:cNvPr id="674821" name="Rectangle 3"/>
          <p:cNvSpPr/>
          <p:nvPr/>
        </p:nvSpPr>
        <p:spPr>
          <a:xfrm>
            <a:off x="533400" y="990600"/>
            <a:ext cx="7772400" cy="517525"/>
          </a:xfrm>
          <a:prstGeom prst="rect">
            <a:avLst/>
          </a:prstGeom>
          <a:noFill/>
          <a:ln w="9525">
            <a:noFill/>
          </a:ln>
        </p:spPr>
        <p:txBody>
          <a:bodyPr/>
          <a:lstStyle/>
          <a:p>
            <a:pPr marL="342900" indent="-342900" eaLnBrk="1" hangingPunct="1">
              <a:spcBef>
                <a:spcPct val="20000"/>
              </a:spcBef>
              <a:buClr>
                <a:srgbClr val="66FFFF"/>
              </a:buClr>
              <a:buFont typeface="Wingdings" panose="05000000000000000000" pitchFamily="2" charset="2"/>
              <a:buChar char="Ø"/>
            </a:pPr>
            <a:r>
              <a:rPr lang="zh-CN" altLang="en-US" sz="2800" dirty="0">
                <a:solidFill>
                  <a:srgbClr val="FF3399"/>
                </a:solidFill>
                <a:latin typeface="微软雅黑" panose="020B0503020204020204" pitchFamily="34" charset="-122"/>
                <a:ea typeface="微软雅黑" panose="020B0503020204020204" pitchFamily="34" charset="-122"/>
              </a:rPr>
              <a:t>基于栈实现的深度优先搜索流程： </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5.3.3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深度优先搜索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6866"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76867"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6868" name="Rectangle 3"/>
          <p:cNvSpPr/>
          <p:nvPr/>
        </p:nvSpPr>
        <p:spPr>
          <a:xfrm>
            <a:off x="533400" y="990600"/>
            <a:ext cx="7772400" cy="517525"/>
          </a:xfrm>
          <a:prstGeom prst="rect">
            <a:avLst/>
          </a:prstGeom>
          <a:noFill/>
          <a:ln w="9525">
            <a:noFill/>
          </a:ln>
        </p:spPr>
        <p:txBody>
          <a:bodyPr/>
          <a:lstStyle/>
          <a:p>
            <a:pPr marL="342900" indent="-342900" eaLnBrk="1" hangingPunct="1">
              <a:spcBef>
                <a:spcPct val="20000"/>
              </a:spcBef>
              <a:buClr>
                <a:srgbClr val="66FFFF"/>
              </a:buClr>
              <a:buFont typeface="Wingdings" panose="05000000000000000000" pitchFamily="2" charset="2"/>
              <a:buChar char="Ø"/>
            </a:pPr>
            <a:r>
              <a:rPr lang="zh-CN" altLang="en-US" sz="2800" dirty="0">
                <a:solidFill>
                  <a:srgbClr val="FF3399"/>
                </a:solidFill>
                <a:latin typeface="微软雅黑" panose="020B0503020204020204" pitchFamily="34" charset="-122"/>
                <a:ea typeface="微软雅黑" panose="020B0503020204020204" pitchFamily="34" charset="-122"/>
              </a:rPr>
              <a:t>基于栈实现的深度优先搜索流程： </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5.3.3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深度优先搜索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pic>
        <p:nvPicPr>
          <p:cNvPr id="676870" name="图片 1"/>
          <p:cNvPicPr>
            <a:picLocks noChangeAspect="1"/>
          </p:cNvPicPr>
          <p:nvPr/>
        </p:nvPicPr>
        <p:blipFill>
          <a:blip r:embed="rId7"/>
          <a:stretch>
            <a:fillRect/>
          </a:stretch>
        </p:blipFill>
        <p:spPr>
          <a:xfrm>
            <a:off x="827088" y="1573213"/>
            <a:ext cx="6729412" cy="5214937"/>
          </a:xfrm>
          <a:prstGeom prst="rect">
            <a:avLst/>
          </a:prstGeom>
          <a:noFill/>
          <a:ln w="9525">
            <a:noFill/>
          </a:ln>
        </p:spPr>
      </p:pic>
    </p:spTree>
    <p:custDataLst>
      <p:tags r:id="rId1"/>
    </p:custData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8914" name="图片 1"/>
          <p:cNvPicPr>
            <a:picLocks noChangeAspect="1"/>
          </p:cNvPicPr>
          <p:nvPr/>
        </p:nvPicPr>
        <p:blipFill>
          <a:blip r:embed="rId7"/>
          <a:stretch>
            <a:fillRect/>
          </a:stretch>
        </p:blipFill>
        <p:spPr>
          <a:xfrm>
            <a:off x="682625" y="717550"/>
            <a:ext cx="7523163" cy="2967038"/>
          </a:xfrm>
          <a:prstGeom prst="rect">
            <a:avLst/>
          </a:prstGeom>
          <a:noFill/>
          <a:ln w="9525">
            <a:noFill/>
          </a:ln>
        </p:spPr>
      </p:pic>
      <p:grpSp>
        <p:nvGrpSpPr>
          <p:cNvPr id="678915" name="组合 7"/>
          <p:cNvGrpSpPr/>
          <p:nvPr/>
        </p:nvGrpSpPr>
        <p:grpSpPr>
          <a:xfrm>
            <a:off x="8128000" y="5397500"/>
            <a:ext cx="1042988"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21686" y="5948859"/>
              <a:ext cx="637031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78916" name="灯片编号占位符 5"/>
          <p:cNvSpPr txBox="1">
            <a:spLocks noGrp="1"/>
          </p:cNvSpPr>
          <p:nvPr>
            <p:ph type="sldNum" sz="quarter" idx="4"/>
            <p:custDataLst>
              <p:tags r:id="rId2"/>
            </p:custDataLst>
          </p:nvPr>
        </p:nvSpPr>
        <p:spPr>
          <a:xfrm>
            <a:off x="6953250" y="5713413"/>
            <a:ext cx="1981200" cy="360362"/>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smtClean="0">
                <a:ln>
                  <a:noFill/>
                </a:ln>
                <a:solidFill>
                  <a:schemeClr val="lt1"/>
                </a:solidFill>
                <a:effectLst/>
                <a:uLnTx/>
                <a:uFillTx/>
                <a:latin typeface="微软雅黑" panose="020B0503020204020204" pitchFamily="34" charset="-122"/>
                <a:ea typeface="+mj-ea"/>
                <a:cs typeface="微软雅黑" panose="020B0503020204020204" pitchFamily="34" charset="-122"/>
              </a:rPr>
              <a:t>5.3.3  </a:t>
            </a:r>
            <a:r>
              <a:rPr kumimoji="0" lang="zh-CN" altLang="en-US" sz="3600" b="0" i="0" u="none" strike="noStrike" kern="1200" cap="none" spc="0" normalizeH="0" baseline="0" noProof="1" smtClean="0">
                <a:ln>
                  <a:noFill/>
                </a:ln>
                <a:solidFill>
                  <a:schemeClr val="lt1"/>
                </a:solidFill>
                <a:effectLst/>
                <a:uLnTx/>
                <a:uFillTx/>
                <a:latin typeface="微软雅黑" panose="020B0503020204020204" pitchFamily="34" charset="-122"/>
                <a:ea typeface="+mj-ea"/>
                <a:cs typeface="微软雅黑" panose="020B0503020204020204" pitchFamily="34" charset="-122"/>
              </a:rPr>
              <a:t>深度优先搜索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
        <p:nvSpPr>
          <p:cNvPr id="4" name="椭圆 3"/>
          <p:cNvSpPr/>
          <p:nvPr/>
        </p:nvSpPr>
        <p:spPr>
          <a:xfrm>
            <a:off x="4084638" y="958850"/>
            <a:ext cx="360363" cy="36036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椭圆 11"/>
          <p:cNvSpPr/>
          <p:nvPr/>
        </p:nvSpPr>
        <p:spPr>
          <a:xfrm>
            <a:off x="2916238" y="3227388"/>
            <a:ext cx="431800" cy="47625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7308850" y="3208338"/>
            <a:ext cx="431800" cy="47625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5" name="表格 4"/>
          <p:cNvGraphicFramePr>
            <a:graphicFrameLocks noGrp="1"/>
          </p:cNvGraphicFramePr>
          <p:nvPr/>
        </p:nvGraphicFramePr>
        <p:xfrm>
          <a:off x="566738" y="3762375"/>
          <a:ext cx="7791450" cy="396875"/>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6875">
                <a:tc>
                  <a:txBody>
                    <a:bodyPr/>
                    <a:lstStyle/>
                    <a:p>
                      <a:r>
                        <a:rPr lang="en-US" altLang="zh-CN" sz="2000" dirty="0" smtClean="0"/>
                        <a:t>OPEN=[A]</a:t>
                      </a:r>
                      <a:endParaRPr lang="zh-CN" altLang="en-US" sz="2000" dirty="0"/>
                    </a:p>
                  </a:txBody>
                  <a:tcPr marL="91433" marR="91433" marT="45793" marB="45793"/>
                </a:tc>
                <a:tc>
                  <a:txBody>
                    <a:bodyPr/>
                    <a:lstStyle/>
                    <a:p>
                      <a:r>
                        <a:rPr lang="en-US" altLang="zh-CN" sz="2000" dirty="0" smtClean="0"/>
                        <a:t>CLOSED=[]</a:t>
                      </a:r>
                      <a:endParaRPr lang="zh-CN" altLang="en-US" sz="2000" dirty="0"/>
                    </a:p>
                  </a:txBody>
                  <a:tcPr marL="91433" marR="91433" marT="45793" marB="45793"/>
                </a:tc>
                <a:extLst>
                  <a:ext uri="{0D108BD9-81ED-4DB2-BD59-A6C34878D82A}">
                    <a16:rowId xmlns:a16="http://schemas.microsoft.com/office/drawing/2014/main" val="10000"/>
                  </a:ext>
                </a:extLst>
              </a:tr>
            </a:tbl>
          </a:graphicData>
        </a:graphic>
      </p:graphicFrame>
      <p:graphicFrame>
        <p:nvGraphicFramePr>
          <p:cNvPr id="15" name="表格 14"/>
          <p:cNvGraphicFramePr>
            <a:graphicFrameLocks noGrp="1"/>
          </p:cNvGraphicFramePr>
          <p:nvPr/>
        </p:nvGraphicFramePr>
        <p:xfrm>
          <a:off x="557213" y="4152900"/>
          <a:ext cx="7793038" cy="396875"/>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6875">
                <a:tc>
                  <a:txBody>
                    <a:bodyPr/>
                    <a:lstStyle/>
                    <a:p>
                      <a:r>
                        <a:rPr lang="en-US" altLang="zh-CN" sz="2000" dirty="0" smtClean="0"/>
                        <a:t>OPEN=[B,C]</a:t>
                      </a:r>
                      <a:endParaRPr lang="zh-CN" altLang="en-US" sz="2000" dirty="0"/>
                    </a:p>
                  </a:txBody>
                  <a:tcPr marL="91452" marR="91452" marT="45793" marB="45793"/>
                </a:tc>
                <a:tc>
                  <a:txBody>
                    <a:bodyPr/>
                    <a:lstStyle/>
                    <a:p>
                      <a:r>
                        <a:rPr lang="en-US" altLang="zh-CN" sz="2000" dirty="0" smtClean="0"/>
                        <a:t>CLOSED=[A]</a:t>
                      </a:r>
                      <a:endParaRPr lang="zh-CN" altLang="en-US" sz="2000" dirty="0"/>
                    </a:p>
                  </a:txBody>
                  <a:tcPr marL="91452" marR="91452" marT="45793" marB="45793"/>
                </a:tc>
                <a:extLst>
                  <a:ext uri="{0D108BD9-81ED-4DB2-BD59-A6C34878D82A}">
                    <a16:rowId xmlns:a16="http://schemas.microsoft.com/office/drawing/2014/main" val="10000"/>
                  </a:ext>
                </a:extLst>
              </a:tr>
            </a:tbl>
          </a:graphicData>
        </a:graphic>
      </p:graphicFrame>
      <p:graphicFrame>
        <p:nvGraphicFramePr>
          <p:cNvPr id="16" name="表格 15"/>
          <p:cNvGraphicFramePr>
            <a:graphicFrameLocks noGrp="1"/>
          </p:cNvGraphicFramePr>
          <p:nvPr/>
        </p:nvGraphicFramePr>
        <p:xfrm>
          <a:off x="557213" y="4511675"/>
          <a:ext cx="7793038" cy="396875"/>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6875">
                <a:tc>
                  <a:txBody>
                    <a:bodyPr/>
                    <a:lstStyle/>
                    <a:p>
                      <a:r>
                        <a:rPr lang="en-US" altLang="zh-CN" sz="2000" dirty="0" smtClean="0"/>
                        <a:t>OPEN=[D,E,C]</a:t>
                      </a:r>
                      <a:endParaRPr lang="zh-CN" altLang="en-US" sz="2000" dirty="0"/>
                    </a:p>
                  </a:txBody>
                  <a:tcPr marL="91452" marR="91452" marT="45793" marB="45793"/>
                </a:tc>
                <a:tc>
                  <a:txBody>
                    <a:bodyPr/>
                    <a:lstStyle/>
                    <a:p>
                      <a:r>
                        <a:rPr lang="en-US" altLang="zh-CN" sz="2000" dirty="0" smtClean="0"/>
                        <a:t>CLOSED=[B,A]</a:t>
                      </a:r>
                      <a:endParaRPr lang="zh-CN" altLang="en-US" sz="2000" dirty="0"/>
                    </a:p>
                  </a:txBody>
                  <a:tcPr marL="91452" marR="91452" marT="45793" marB="45793"/>
                </a:tc>
                <a:extLst>
                  <a:ext uri="{0D108BD9-81ED-4DB2-BD59-A6C34878D82A}">
                    <a16:rowId xmlns:a16="http://schemas.microsoft.com/office/drawing/2014/main" val="10000"/>
                  </a:ext>
                </a:extLst>
              </a:tr>
            </a:tbl>
          </a:graphicData>
        </a:graphic>
      </p:graphicFrame>
      <p:graphicFrame>
        <p:nvGraphicFramePr>
          <p:cNvPr id="17" name="表格 16"/>
          <p:cNvGraphicFramePr>
            <a:graphicFrameLocks noGrp="1"/>
          </p:cNvGraphicFramePr>
          <p:nvPr/>
        </p:nvGraphicFramePr>
        <p:xfrm>
          <a:off x="557213" y="4906963"/>
          <a:ext cx="7793038" cy="396875"/>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6875">
                <a:tc>
                  <a:txBody>
                    <a:bodyPr/>
                    <a:lstStyle/>
                    <a:p>
                      <a:r>
                        <a:rPr lang="en-US" altLang="zh-CN" sz="2000" dirty="0" smtClean="0"/>
                        <a:t>OPEN=[I,J,E,C]</a:t>
                      </a:r>
                      <a:endParaRPr lang="zh-CN" altLang="en-US" sz="2000" dirty="0"/>
                    </a:p>
                  </a:txBody>
                  <a:tcPr marL="91452" marR="91452" marT="45793" marB="45793"/>
                </a:tc>
                <a:tc>
                  <a:txBody>
                    <a:bodyPr/>
                    <a:lstStyle/>
                    <a:p>
                      <a:r>
                        <a:rPr lang="en-US" altLang="zh-CN" sz="2000" dirty="0" smtClean="0"/>
                        <a:t>CLOSED=[D,B,A]</a:t>
                      </a:r>
                      <a:endParaRPr lang="zh-CN" altLang="en-US" sz="2000" dirty="0"/>
                    </a:p>
                  </a:txBody>
                  <a:tcPr marL="91452" marR="91452" marT="45793" marB="45793"/>
                </a:tc>
                <a:extLst>
                  <a:ext uri="{0D108BD9-81ED-4DB2-BD59-A6C34878D82A}">
                    <a16:rowId xmlns:a16="http://schemas.microsoft.com/office/drawing/2014/main" val="10000"/>
                  </a:ext>
                </a:extLst>
              </a:tr>
            </a:tbl>
          </a:graphicData>
        </a:graphic>
      </p:graphicFrame>
      <p:graphicFrame>
        <p:nvGraphicFramePr>
          <p:cNvPr id="18" name="表格 17"/>
          <p:cNvGraphicFramePr>
            <a:graphicFrameLocks noGrp="1"/>
          </p:cNvGraphicFramePr>
          <p:nvPr/>
        </p:nvGraphicFramePr>
        <p:xfrm>
          <a:off x="557213" y="5286375"/>
          <a:ext cx="7793038" cy="396020"/>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5288">
                <a:tc>
                  <a:txBody>
                    <a:bodyPr/>
                    <a:lstStyle/>
                    <a:p>
                      <a:r>
                        <a:rPr lang="en-US" altLang="zh-CN" sz="2000" dirty="0" smtClean="0"/>
                        <a:t>OPEN=[J,E,C]</a:t>
                      </a:r>
                      <a:endParaRPr lang="zh-CN" altLang="en-US" sz="2000" dirty="0"/>
                    </a:p>
                  </a:txBody>
                  <a:tcPr marL="91452" marR="91452" marT="45610" marB="45610"/>
                </a:tc>
                <a:tc>
                  <a:txBody>
                    <a:bodyPr/>
                    <a:lstStyle/>
                    <a:p>
                      <a:r>
                        <a:rPr lang="en-US" altLang="zh-CN" sz="2000" dirty="0" smtClean="0"/>
                        <a:t>CLOSED=[I,D,B,A]</a:t>
                      </a:r>
                      <a:endParaRPr lang="zh-CN" altLang="en-US" sz="2000" dirty="0"/>
                    </a:p>
                  </a:txBody>
                  <a:tcPr marL="91452" marR="91452" marT="45610" marB="45610"/>
                </a:tc>
                <a:extLst>
                  <a:ext uri="{0D108BD9-81ED-4DB2-BD59-A6C34878D82A}">
                    <a16:rowId xmlns:a16="http://schemas.microsoft.com/office/drawing/2014/main" val="10000"/>
                  </a:ext>
                </a:extLst>
              </a:tr>
            </a:tbl>
          </a:graphicData>
        </a:graphic>
      </p:graphicFrame>
      <p:graphicFrame>
        <p:nvGraphicFramePr>
          <p:cNvPr id="19" name="表格 18"/>
          <p:cNvGraphicFramePr>
            <a:graphicFrameLocks noGrp="1"/>
          </p:cNvGraphicFramePr>
          <p:nvPr/>
        </p:nvGraphicFramePr>
        <p:xfrm>
          <a:off x="557213" y="5640388"/>
          <a:ext cx="7793038" cy="396875"/>
        </p:xfrm>
        <a:graphic>
          <a:graphicData uri="http://schemas.openxmlformats.org/drawingml/2006/table">
            <a:tbl>
              <a:tblPr firstRow="1" bandRow="1">
                <a:tableStyleId>{5C22544A-7EE6-4342-B048-85BDC9FD1C3A}</a:tableStyleId>
              </a:tblPr>
              <a:tblGrid>
                <a:gridCol w="3896519">
                  <a:extLst>
                    <a:ext uri="{9D8B030D-6E8A-4147-A177-3AD203B41FA5}">
                      <a16:colId xmlns:a16="http://schemas.microsoft.com/office/drawing/2014/main" val="20000"/>
                    </a:ext>
                  </a:extLst>
                </a:gridCol>
                <a:gridCol w="3896519">
                  <a:extLst>
                    <a:ext uri="{9D8B030D-6E8A-4147-A177-3AD203B41FA5}">
                      <a16:colId xmlns:a16="http://schemas.microsoft.com/office/drawing/2014/main" val="20001"/>
                    </a:ext>
                  </a:extLst>
                </a:gridCol>
              </a:tblGrid>
              <a:tr h="396875">
                <a:tc>
                  <a:txBody>
                    <a:bodyPr/>
                    <a:lstStyle/>
                    <a:p>
                      <a:r>
                        <a:rPr lang="en-US" altLang="zh-CN" sz="2000" dirty="0" smtClean="0"/>
                        <a:t>OPEN=[E,C]</a:t>
                      </a:r>
                      <a:endParaRPr lang="zh-CN" altLang="en-US" sz="2000" dirty="0"/>
                    </a:p>
                  </a:txBody>
                  <a:tcPr marL="91452" marR="91452" marT="45793" marB="45793"/>
                </a:tc>
                <a:tc>
                  <a:txBody>
                    <a:bodyPr/>
                    <a:lstStyle/>
                    <a:p>
                      <a:r>
                        <a:rPr lang="en-US" altLang="zh-CN" sz="2000" dirty="0" smtClean="0"/>
                        <a:t>CLOSED=[J,I,D,B,A]</a:t>
                      </a:r>
                      <a:endParaRPr lang="zh-CN" altLang="en-US" sz="2000" dirty="0"/>
                    </a:p>
                  </a:txBody>
                  <a:tcPr marL="91452" marR="91452" marT="45793" marB="45793"/>
                </a:tc>
                <a:extLst>
                  <a:ext uri="{0D108BD9-81ED-4DB2-BD59-A6C34878D82A}">
                    <a16:rowId xmlns:a16="http://schemas.microsoft.com/office/drawing/2014/main" val="10000"/>
                  </a:ext>
                </a:extLst>
              </a:tr>
            </a:tbl>
          </a:graphicData>
        </a:graphic>
      </p:graphicFrame>
      <p:graphicFrame>
        <p:nvGraphicFramePr>
          <p:cNvPr id="20" name="表格 19"/>
          <p:cNvGraphicFramePr>
            <a:graphicFrameLocks noGrp="1"/>
          </p:cNvGraphicFramePr>
          <p:nvPr/>
        </p:nvGraphicFramePr>
        <p:xfrm>
          <a:off x="557213" y="6327775"/>
          <a:ext cx="7793037" cy="387350"/>
        </p:xfrm>
        <a:graphic>
          <a:graphicData uri="http://schemas.openxmlformats.org/drawingml/2006/table">
            <a:tbl>
              <a:tblPr firstRow="1" bandRow="1">
                <a:tableStyleId>{5C22544A-7EE6-4342-B048-85BDC9FD1C3A}</a:tableStyleId>
              </a:tblPr>
              <a:tblGrid>
                <a:gridCol w="7793037">
                  <a:extLst>
                    <a:ext uri="{9D8B030D-6E8A-4147-A177-3AD203B41FA5}">
                      <a16:colId xmlns:a16="http://schemas.microsoft.com/office/drawing/2014/main" val="20000"/>
                    </a:ext>
                  </a:extLst>
                </a:gridCol>
              </a:tblGrid>
              <a:tr h="387350">
                <a:tc>
                  <a:txBody>
                    <a:bodyPr/>
                    <a:lstStyle/>
                    <a:p>
                      <a:r>
                        <a:rPr lang="en-US" altLang="zh-CN" sz="1800" dirty="0" smtClean="0"/>
                        <a:t>…….</a:t>
                      </a:r>
                      <a:r>
                        <a:rPr lang="zh-CN" altLang="en-US" sz="1800" dirty="0" smtClean="0"/>
                        <a:t>直到</a:t>
                      </a:r>
                      <a:r>
                        <a:rPr lang="en-US" altLang="zh-CN" sz="1800" dirty="0" smtClean="0"/>
                        <a:t>G1</a:t>
                      </a:r>
                      <a:r>
                        <a:rPr lang="zh-CN" altLang="en-US" sz="1800" dirty="0" smtClean="0"/>
                        <a:t>出现在</a:t>
                      </a:r>
                      <a:r>
                        <a:rPr lang="en-US" altLang="zh-CN" sz="1800" dirty="0" smtClean="0"/>
                        <a:t>OPEN</a:t>
                      </a:r>
                      <a:r>
                        <a:rPr lang="zh-CN" altLang="en-US" sz="1800" dirty="0" smtClean="0"/>
                        <a:t>表的最左端</a:t>
                      </a:r>
                      <a:r>
                        <a:rPr lang="en-US" altLang="zh-CN" sz="1800" dirty="0" smtClean="0"/>
                        <a:t>,</a:t>
                      </a:r>
                      <a:r>
                        <a:rPr lang="zh-CN" altLang="en-US" sz="1800" dirty="0" smtClean="0"/>
                        <a:t>将</a:t>
                      </a:r>
                      <a:r>
                        <a:rPr lang="en-US" altLang="zh-CN" sz="1800" dirty="0" smtClean="0"/>
                        <a:t>G1</a:t>
                      </a:r>
                      <a:r>
                        <a:rPr lang="zh-CN" altLang="en-US" sz="1800" dirty="0" smtClean="0"/>
                        <a:t>移到</a:t>
                      </a:r>
                      <a:r>
                        <a:rPr lang="en-US" altLang="zh-CN" sz="1800" dirty="0" smtClean="0"/>
                        <a:t>CLOSED</a:t>
                      </a:r>
                      <a:r>
                        <a:rPr lang="zh-CN" altLang="en-US" sz="1800" dirty="0" smtClean="0"/>
                        <a:t>表，找到解。</a:t>
                      </a:r>
                      <a:endParaRPr lang="zh-CN" altLang="en-US" sz="1800" dirty="0"/>
                    </a:p>
                  </a:txBody>
                  <a:tcPr marL="91452" marR="91452" marT="45782" marB="45782"/>
                </a:tc>
                <a:extLst>
                  <a:ext uri="{0D108BD9-81ED-4DB2-BD59-A6C34878D82A}">
                    <a16:rowId xmlns:a16="http://schemas.microsoft.com/office/drawing/2014/main" val="10000"/>
                  </a:ext>
                </a:extLst>
              </a:tr>
            </a:tbl>
          </a:graphicData>
        </a:graphic>
      </p:graphicFrame>
      <p:graphicFrame>
        <p:nvGraphicFramePr>
          <p:cNvPr id="21" name="表格 20"/>
          <p:cNvGraphicFramePr>
            <a:graphicFrameLocks noGrp="1"/>
          </p:cNvGraphicFramePr>
          <p:nvPr/>
        </p:nvGraphicFramePr>
        <p:xfrm>
          <a:off x="566738" y="5965825"/>
          <a:ext cx="7791450" cy="396875"/>
        </p:xfrm>
        <a:graphic>
          <a:graphicData uri="http://schemas.openxmlformats.org/drawingml/2006/table">
            <a:tbl>
              <a:tblPr firstRow="1" bandRow="1">
                <a:tableStyleId>{5C22544A-7EE6-4342-B048-85BDC9FD1C3A}</a:tableStyleId>
              </a:tblPr>
              <a:tblGrid>
                <a:gridCol w="3895725">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tblGrid>
              <a:tr h="396875">
                <a:tc>
                  <a:txBody>
                    <a:bodyPr/>
                    <a:lstStyle/>
                    <a:p>
                      <a:r>
                        <a:rPr lang="en-US" altLang="zh-CN" sz="2000" dirty="0" smtClean="0"/>
                        <a:t>OPEN=[G1,K,C]</a:t>
                      </a:r>
                      <a:endParaRPr lang="zh-CN" altLang="en-US" sz="2000" dirty="0"/>
                    </a:p>
                  </a:txBody>
                  <a:tcPr marL="91433" marR="91433" marT="45793" marB="45793"/>
                </a:tc>
                <a:tc>
                  <a:txBody>
                    <a:bodyPr/>
                    <a:lstStyle/>
                    <a:p>
                      <a:r>
                        <a:rPr lang="en-US" altLang="zh-CN" sz="2000" dirty="0" smtClean="0"/>
                        <a:t>CLOSED=[E,J,I,D,B,A]</a:t>
                      </a:r>
                      <a:endParaRPr lang="zh-CN" altLang="en-US" sz="2000" dirty="0"/>
                    </a:p>
                  </a:txBody>
                  <a:tcPr marL="91433" marR="91433" marT="45793" marB="45793"/>
                </a:tc>
                <a:extLst>
                  <a:ext uri="{0D108BD9-81ED-4DB2-BD59-A6C34878D82A}">
                    <a16:rowId xmlns:a16="http://schemas.microsoft.com/office/drawing/2014/main" val="10000"/>
                  </a:ext>
                </a:extLst>
              </a:tr>
            </a:tbl>
          </a:graphicData>
        </a:graphic>
      </p:graphicFrame>
      <p:sp>
        <p:nvSpPr>
          <p:cNvPr id="2" name="矩形 1"/>
          <p:cNvSpPr/>
          <p:nvPr/>
        </p:nvSpPr>
        <p:spPr>
          <a:xfrm>
            <a:off x="659143" y="1350553"/>
            <a:ext cx="1422184"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先进后出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80962"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80963"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58</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6226" name="Rectangle 2"/>
          <p:cNvSpPr>
            <a:spLocks noGrp="1" noChangeArrowheads="1"/>
          </p:cNvSpPr>
          <p:nvPr>
            <p:ph idx="9"/>
            <p:custDataLst>
              <p:tags r:id="rId3"/>
            </p:custDataLst>
          </p:nvPr>
        </p:nvSpPr>
        <p:spPr>
          <a:xfrm>
            <a:off x="286544" y="479425"/>
            <a:ext cx="8610600" cy="2228850"/>
          </a:xfrm>
          <a:solidFill>
            <a:srgbClr val="FFFF99"/>
          </a:solidFill>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8"/>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a:pPr>
            <a:r>
              <a:rPr kumimoji="0" lang="zh-CN" altLang="en-US" sz="2400" b="0" i="0" u="none" strike="noStrike" kern="1200" cap="none" spc="150" normalizeH="0" baseline="0" noProof="0" dirty="0" smtClean="0">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初始节点放到栈中，栈指针指向栈的最上边的元素。</a:t>
            </a:r>
          </a:p>
          <a:p>
            <a:pPr marL="342900" marR="0" lvl="0" indent="-3429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a:pPr>
            <a:r>
              <a:rPr kumimoji="0" lang="zh-CN" altLang="en-US" sz="2400" b="0" i="0" u="none" strike="noStrike" kern="1200" cap="none" spc="150" normalizeH="0" baseline="0" noProof="0" dirty="0" smtClean="0">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为了对该节点进行检测，需要从栈中弹出该节点，如果是目标，该算法结束，否则把其子节点以任何顺序压入栈中。该过程直到栈变成为空。</a:t>
            </a:r>
          </a:p>
          <a:p>
            <a:pPr marL="342900" marR="0" lvl="0" indent="-3429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a:pPr>
            <a:r>
              <a:rPr kumimoji="0" lang="zh-CN" altLang="en-US" sz="2400" b="0" i="0" u="none" strike="noStrike" kern="1200" cap="none" spc="150" normalizeH="0" baseline="0" noProof="0" dirty="0" smtClean="0">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遍历一棵树的过程（下图）。 </a:t>
            </a:r>
          </a:p>
        </p:txBody>
      </p:sp>
      <p:pic>
        <p:nvPicPr>
          <p:cNvPr id="680965" name="Picture 3" descr="3"/>
          <p:cNvPicPr>
            <a:picLocks noChangeAspect="1"/>
          </p:cNvPicPr>
          <p:nvPr/>
        </p:nvPicPr>
        <p:blipFill>
          <a:blip r:embed="rId9"/>
          <a:stretch>
            <a:fillRect/>
          </a:stretch>
        </p:blipFill>
        <p:spPr>
          <a:xfrm>
            <a:off x="1403350" y="2708275"/>
            <a:ext cx="6985000" cy="3924300"/>
          </a:xfrm>
          <a:prstGeom prst="rect">
            <a:avLst/>
          </a:prstGeom>
          <a:noFill/>
          <a:ln w="9525">
            <a:noFill/>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83010"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83011"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59</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5122" name="Rectangle 2"/>
          <p:cNvSpPr>
            <a:spLocks noGrp="1" noChangeArrowheads="1"/>
          </p:cNvSpPr>
          <p:nvPr>
            <p:ph idx="9"/>
          </p:nvPr>
        </p:nvSpPr>
        <p:spPr>
          <a:xfrm>
            <a:off x="215900" y="996950"/>
            <a:ext cx="8548688" cy="1841500"/>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6"/>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a:pPr>
            <a:r>
              <a:rPr kumimoji="0" lang="zh-CN" altLang="en-US" sz="2200" b="0" i="0" u="none" strike="noStrike" kern="1200" cap="none" spc="150" normalizeH="0" baseline="0" noProof="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例：卒子穿阵问题 </a:t>
            </a:r>
          </a:p>
          <a:p>
            <a:pPr marL="342900" marR="0" lvl="0" indent="-3429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a:pPr>
            <a:r>
              <a:rPr kumimoji="0" lang="en-US" altLang="zh-CN" sz="2200" b="0" i="0" u="none" strike="noStrike" kern="1200" cap="none" spc="150" normalizeH="0" baseline="0" noProof="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          </a:t>
            </a:r>
            <a:r>
              <a:rPr kumimoji="0" lang="zh-CN" altLang="en-US" sz="2200" b="0" i="0" u="none" strike="noStrike" kern="1200" cap="none" spc="150" normalizeH="0" baseline="0" noProof="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一卒子从顶部通过图所示的列阵到达底部。要求卒子行进中不可进入到代表敌兵驻守的区域内（标注</a:t>
            </a:r>
            <a:r>
              <a:rPr kumimoji="0" lang="en-US" altLang="zh-CN" sz="2200" b="0" i="0" u="none" strike="noStrike" kern="1200" cap="none" spc="150" normalizeH="0" baseline="0" noProof="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1</a:t>
            </a:r>
            <a:r>
              <a:rPr kumimoji="0" lang="zh-CN" altLang="en-US" sz="2200" b="0" i="0" u="none" strike="noStrike" kern="1200" cap="none" spc="150" normalizeH="0" baseline="0" noProof="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），并不准后退。假定限制值为5。请画出按照深度优先搜索策略所产生的搜索</a:t>
            </a:r>
            <a:r>
              <a:rPr lang="zh-CN" altLang="en-US" sz="2200" noProof="0" smtClean="0">
                <a:ln>
                  <a:noFill/>
                </a:ln>
                <a:solidFill>
                  <a:srgbClr val="0000FF"/>
                </a:solidFill>
                <a:effectLst>
                  <a:outerShdw blurRad="38100" dist="38100" dir="2700000" algn="tl">
                    <a:srgbClr val="C0C0C0"/>
                  </a:outerShdw>
                </a:effectLst>
                <a:uLnTx/>
                <a:uFillTx/>
                <a:latin typeface="微软雅黑" panose="020B0503020204020204" pitchFamily="34" charset="-122"/>
                <a:cs typeface="微软雅黑" panose="020B0503020204020204" pitchFamily="34" charset="-122"/>
                <a:sym typeface="+mn-ea"/>
              </a:rPr>
              <a:t>树。</a:t>
            </a:r>
            <a:r>
              <a:rPr kumimoji="0" lang="zh-CN" altLang="en-US" sz="2200" b="0" i="0" u="none" strike="noStrike" kern="1200" cap="none" spc="150" normalizeH="0" baseline="0" noProof="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 </a:t>
            </a:r>
          </a:p>
        </p:txBody>
      </p:sp>
      <p:pic>
        <p:nvPicPr>
          <p:cNvPr id="683013" name="Picture 4"/>
          <p:cNvPicPr>
            <a:picLocks noChangeAspect="1"/>
          </p:cNvPicPr>
          <p:nvPr/>
        </p:nvPicPr>
        <p:blipFill>
          <a:blip r:embed="rId7"/>
          <a:stretch>
            <a:fillRect/>
          </a:stretch>
        </p:blipFill>
        <p:spPr>
          <a:xfrm>
            <a:off x="1547178" y="3212783"/>
            <a:ext cx="6223000" cy="2571750"/>
          </a:xfrm>
          <a:prstGeom prst="rect">
            <a:avLst/>
          </a:prstGeom>
          <a:noFill/>
          <a:ln w="9525">
            <a:noFill/>
          </a:ln>
        </p:spPr>
      </p:pic>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5.3.3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深度优先搜索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645122">
                                            <p:txEl>
                                              <p:pRg st="0" end="0"/>
                                            </p:txEl>
                                          </p:spTgt>
                                        </p:tgtEl>
                                        <p:attrNameLst>
                                          <p:attrName>style.visibility</p:attrName>
                                        </p:attrNameLst>
                                      </p:cBhvr>
                                      <p:to>
                                        <p:strVal val="visible"/>
                                      </p:to>
                                    </p:set>
                                    <p:animEffect transition="in" filter="plus(in)">
                                      <p:cBhvr>
                                        <p:cTn id="7" dur="500"/>
                                        <p:tgtEl>
                                          <p:spTgt spid="6451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645122">
                                            <p:txEl>
                                              <p:pRg st="1" end="1"/>
                                            </p:txEl>
                                          </p:spTgt>
                                        </p:tgtEl>
                                        <p:attrNameLst>
                                          <p:attrName>style.visibility</p:attrName>
                                        </p:attrNameLst>
                                      </p:cBhvr>
                                      <p:to>
                                        <p:strVal val="visible"/>
                                      </p:to>
                                    </p:set>
                                    <p:animEffect transition="in" filter="plus(in)">
                                      <p:cBhvr>
                                        <p:cTn id="12" dur="500"/>
                                        <p:tgtEl>
                                          <p:spTgt spid="6451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78562"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39653"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EF8F1D16-D353-4A84-8F2B-574045931EE4}"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6</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9654" name="Rectangle 2"/>
          <p:cNvSpPr>
            <a:spLocks noGrp="1" noChangeArrowheads="1"/>
          </p:cNvSpPr>
          <p:nvPr>
            <p:ph type="title" idx="4294967295"/>
          </p:nvPr>
        </p:nvSpPr>
        <p:spPr>
          <a:xfrm>
            <a:off x="0" y="0"/>
            <a:ext cx="9144000" cy="765175"/>
          </a:xfrm>
          <a:solidFill>
            <a:srgbClr val="485C96"/>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5.1.1  搜索的基本问题与主要过程</a:t>
            </a:r>
          </a:p>
        </p:txBody>
      </p:sp>
      <p:sp>
        <p:nvSpPr>
          <p:cNvPr id="8195" name="Rectangle 3"/>
          <p:cNvSpPr>
            <a:spLocks noGrp="1"/>
          </p:cNvSpPr>
          <p:nvPr>
            <p:ph idx="9"/>
            <p:custDataLst>
              <p:tags r:id="rId2"/>
            </p:custDataLst>
          </p:nvPr>
        </p:nvSpPr>
        <p:spPr>
          <a:xfrm>
            <a:off x="539750" y="1268413"/>
            <a:ext cx="7993063" cy="4176713"/>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6"/>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571500" marR="0" lvl="0" indent="-571500" algn="l" defTabSz="914400" rtl="0" eaLnBrk="1" fontAlgn="base" latinLnBrk="0" hangingPunct="1">
              <a:lnSpc>
                <a:spcPct val="110000"/>
              </a:lnSpc>
              <a:spcBef>
                <a:spcPct val="40000"/>
              </a:spcBef>
              <a:spcAft>
                <a:spcPct val="0"/>
              </a:spcAft>
              <a:buClr>
                <a:schemeClr val="accent2"/>
              </a:buClr>
              <a:buSzTx/>
              <a:buFont typeface="Wingdings" panose="05000000000000000000" charset="0"/>
              <a:buChar char="n"/>
              <a:defRPr/>
            </a:pPr>
            <a:r>
              <a:rPr kumimoji="0" lang="zh-CN" altLang="en-US" sz="24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搜索的主要过程：</a:t>
            </a:r>
          </a:p>
          <a:p>
            <a:pPr marL="0" marR="0" lvl="0" indent="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None/>
              <a:defRPr/>
            </a:pPr>
            <a:r>
              <a:rPr kumimoji="0" lang="zh-CN" altLang="en-US" sz="22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(1)  从初始或目的状态出发，并将它作为当前状态。</a:t>
            </a:r>
          </a:p>
          <a:p>
            <a:pPr marL="0" marR="0" lvl="0" indent="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None/>
              <a:defRPr/>
            </a:pPr>
            <a:r>
              <a:rPr kumimoji="0" lang="zh-CN" altLang="en-US" sz="22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(2)  扫描操作算子集，将适用当前状态的一些操作算子作用于当前</a:t>
            </a:r>
            <a:r>
              <a:rPr kumimoji="0" lang="zh-CN" altLang="en-US" sz="2200" b="1" i="0" u="none" strike="noStrike" kern="1200" cap="none" spc="150" normalizeH="0" baseline="0" noProof="1" smtClean="0">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状态得到</a:t>
            </a:r>
            <a:r>
              <a:rPr kumimoji="0" lang="zh-CN" altLang="en-US" sz="22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新的状态，并建立指向其父结点的指针 。</a:t>
            </a:r>
          </a:p>
          <a:p>
            <a:pPr marL="0" marR="0" lvl="0" indent="0" algn="l" defTabSz="914400" rtl="0" eaLnBrk="1" fontAlgn="base" latinLnBrk="0" hangingPunct="1">
              <a:lnSpc>
                <a:spcPct val="110000"/>
              </a:lnSpc>
              <a:spcBef>
                <a:spcPct val="40000"/>
              </a:spcBef>
              <a:spcAft>
                <a:spcPct val="0"/>
              </a:spcAft>
              <a:buClr>
                <a:schemeClr val="accent2"/>
              </a:buClr>
              <a:buSzTx/>
              <a:buFont typeface="Wingdings" panose="05000000000000000000" pitchFamily="2" charset="2"/>
              <a:buNone/>
              <a:defRPr/>
            </a:pPr>
            <a:r>
              <a:rPr kumimoji="0" lang="zh-CN" altLang="en-US" sz="22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(3)  检查所生成的新状态是否满足结束状态，如果满足，则得到问题的一个解，并可沿着有关指针从结束状态反向到达开始状态，给出一条解答路径；否则，将新状态作为当前状态，返回第(2)</a:t>
            </a:r>
            <a:r>
              <a:rPr kumimoji="0" lang="zh-CN" altLang="en-US" sz="2200" b="1" i="0" u="none" strike="noStrike" kern="1200" cap="none" spc="150" normalizeH="0" baseline="0" noProof="1" smtClean="0">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步重新进行</a:t>
            </a:r>
            <a:r>
              <a:rPr kumimoji="0" lang="zh-CN" altLang="en-US" sz="22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搜索。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linds(horizontal)">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blinds(horizontal)">
                                      <p:cBhvr>
                                        <p:cTn id="12" dur="500"/>
                                        <p:tgtEl>
                                          <p:spTgt spid="8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blinds(horizontal)">
                                      <p:cBhvr>
                                        <p:cTn id="17" dur="500"/>
                                        <p:tgtEl>
                                          <p:spTgt spid="8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195">
                                            <p:txEl>
                                              <p:pRg st="3" end="3"/>
                                            </p:txEl>
                                          </p:spTgt>
                                        </p:tgtEl>
                                        <p:attrNameLst>
                                          <p:attrName>style.visibility</p:attrName>
                                        </p:attrNameLst>
                                      </p:cBhvr>
                                      <p:to>
                                        <p:strVal val="visible"/>
                                      </p:to>
                                    </p:set>
                                    <p:animEffect transition="in" filter="blinds(horizontal)">
                                      <p:cBhvr>
                                        <p:cTn id="22" dur="500"/>
                                        <p:tgtEl>
                                          <p:spTgt spid="81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84034" name="组合 7"/>
          <p:cNvGrpSpPr/>
          <p:nvPr/>
        </p:nvGrpSpPr>
        <p:grpSpPr>
          <a:xfrm>
            <a:off x="3001963"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84035"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60</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6146" name="Rectangle 2"/>
          <p:cNvSpPr>
            <a:spLocks noGrp="1" noChangeArrowheads="1"/>
          </p:cNvSpPr>
          <p:nvPr>
            <p:ph type="title" idx="4294967295"/>
          </p:nvPr>
        </p:nvSpPr>
        <p:spPr>
          <a:xfrm>
            <a:off x="1676400" y="304800"/>
            <a:ext cx="6553200" cy="533400"/>
          </a:xfrm>
          <a:solidFill>
            <a:srgbClr val="A50021"/>
          </a:solidFill>
        </p:spPr>
        <p:txBody>
          <a:bodyPr wrap="square" lIns="91440" tIns="45720" rIns="91440" bIns="45720" numCol="1" anchor="b" anchorCtr="0" compatLnSpc="1">
            <a:noAutofit/>
          </a:body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200" normalizeH="0" baseline="0" noProof="0" smtClean="0">
                <a:ln>
                  <a:noFill/>
                </a:ln>
                <a:solidFill>
                  <a:srgbClr val="FFFFFF"/>
                </a:solidFill>
                <a:effectLst>
                  <a:outerShdw blurRad="38100" dist="38100" dir="2700000" algn="tl">
                    <a:srgbClr val="000000"/>
                  </a:outerShdw>
                </a:effectLst>
                <a:uLnTx/>
                <a:uFillTx/>
                <a:latin typeface="汉仪旗黑-85S" pitchFamily="18" charset="-122"/>
                <a:ea typeface="汉仪旗黑-85S" pitchFamily="18" charset="-122"/>
                <a:cs typeface="+mj-cs"/>
                <a:sym typeface="微软雅黑" panose="020B0503020204020204" pitchFamily="34" charset="-122"/>
              </a:rPr>
              <a:t>卒子穿阵问题的深度优先搜索树</a:t>
            </a:r>
          </a:p>
        </p:txBody>
      </p:sp>
      <p:pic>
        <p:nvPicPr>
          <p:cNvPr id="684037" name="Picture 4"/>
          <p:cNvPicPr>
            <a:picLocks noChangeAspect="1"/>
          </p:cNvPicPr>
          <p:nvPr>
            <p:custDataLst>
              <p:tags r:id="rId3"/>
            </p:custDataLst>
          </p:nvPr>
        </p:nvPicPr>
        <p:blipFill>
          <a:blip r:embed="rId8"/>
          <a:stretch>
            <a:fillRect/>
          </a:stretch>
        </p:blipFill>
        <p:spPr>
          <a:xfrm>
            <a:off x="1547495" y="1642745"/>
            <a:ext cx="7315200" cy="4833938"/>
          </a:xfrm>
          <a:prstGeom prst="rect">
            <a:avLst/>
          </a:prstGeom>
          <a:noFill/>
          <a:ln w="9525">
            <a:noFill/>
          </a:ln>
        </p:spPr>
      </p:pic>
      <p:pic>
        <p:nvPicPr>
          <p:cNvPr id="683013" name="Picture 4"/>
          <p:cNvPicPr>
            <a:picLocks noChangeAspect="1"/>
          </p:cNvPicPr>
          <p:nvPr>
            <p:custDataLst>
              <p:tags r:id="rId4"/>
            </p:custDataLst>
          </p:nvPr>
        </p:nvPicPr>
        <p:blipFill>
          <a:blip r:embed="rId9"/>
          <a:stretch>
            <a:fillRect/>
          </a:stretch>
        </p:blipFill>
        <p:spPr>
          <a:xfrm>
            <a:off x="179070" y="836930"/>
            <a:ext cx="3595370" cy="1485900"/>
          </a:xfrm>
          <a:prstGeom prst="rect">
            <a:avLst/>
          </a:prstGeom>
          <a:noFill/>
          <a:ln w="9525">
            <a:noFill/>
          </a:ln>
        </p:spPr>
      </p:pic>
    </p:spTree>
    <p:custDataLst>
      <p:tags r:id="rId1"/>
    </p:custData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85058" name="组合 7"/>
          <p:cNvGrpSpPr/>
          <p:nvPr/>
        </p:nvGrpSpPr>
        <p:grpSpPr>
          <a:xfrm>
            <a:off x="3001963"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85059"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9298" name="Rectangle 2"/>
          <p:cNvSpPr>
            <a:spLocks noGrp="1" noChangeArrowheads="1"/>
          </p:cNvSpPr>
          <p:nvPr>
            <p:ph type="title" idx="4294967295"/>
            <p:custDataLst>
              <p:tags r:id="rId3"/>
            </p:custDataLst>
          </p:nvPr>
        </p:nvSpPr>
        <p:spPr>
          <a:xfrm>
            <a:off x="685800" y="1036638"/>
            <a:ext cx="7793038" cy="730250"/>
          </a:xfrm>
          <a:solidFill>
            <a:schemeClr val="lt1">
              <a:lumMod val="95000"/>
            </a:schemeClr>
          </a:solidFill>
        </p:spPr>
        <p:txBody>
          <a:bodyPr wrap="square" lIns="91440" tIns="45720" rIns="91440" bIns="45720" numCol="1" anchor="b" anchorCtr="0" compatLnSpc="1">
            <a:noAutofit/>
          </a:bodyPr>
          <a:lstStyle/>
          <a:p>
            <a:pPr marL="0" marR="0" lvl="0" indent="176530" algn="ctr" defTabSz="914400" rtl="0" eaLnBrk="1" fontAlgn="base" latinLnBrk="0" hangingPunct="1">
              <a:lnSpc>
                <a:spcPct val="100000"/>
              </a:lnSpc>
              <a:spcBef>
                <a:spcPct val="0"/>
              </a:spcBef>
              <a:spcAft>
                <a:spcPct val="0"/>
              </a:spcAft>
              <a:buClrTx/>
              <a:buSzTx/>
              <a:buFontTx/>
              <a:buNone/>
              <a:defRPr/>
            </a:pPr>
            <a:r>
              <a:rPr kumimoji="0" lang="zh-CN" altLang="en-US" sz="4100" b="1" i="0" u="none" strike="noStrike" kern="1200" cap="none" spc="200" normalizeH="0" baseline="0" noProof="0" smtClean="0">
                <a:ln>
                  <a:noFill/>
                </a:ln>
                <a:solidFill>
                  <a:srgbClr val="0070C0"/>
                </a:solidFill>
                <a:effectLst>
                  <a:outerShdw blurRad="38100" dist="38100" dir="2700000" algn="tl">
                    <a:srgbClr val="C0C0C0"/>
                  </a:outerShdw>
                </a:effectLst>
                <a:uLnTx/>
                <a:uFillTx/>
                <a:latin typeface="汉仪旗黑-85S" pitchFamily="18" charset="-122"/>
                <a:ea typeface="汉仪旗黑-85S" pitchFamily="18" charset="-122"/>
                <a:cs typeface="+mj-cs"/>
                <a:sym typeface="微软雅黑" panose="020B0503020204020204" pitchFamily="34" charset="-122"/>
              </a:rPr>
              <a:t>深度优先搜索的性质</a:t>
            </a:r>
          </a:p>
        </p:txBody>
      </p:sp>
      <p:sp>
        <p:nvSpPr>
          <p:cNvPr id="439299" name="Rectangle 3"/>
          <p:cNvSpPr>
            <a:spLocks noGrp="1" noChangeArrowheads="1"/>
          </p:cNvSpPr>
          <p:nvPr>
            <p:ph idx="9"/>
            <p:custDataLst>
              <p:tags r:id="rId4"/>
            </p:custDataLst>
          </p:nvPr>
        </p:nvSpPr>
        <p:spPr>
          <a:xfrm>
            <a:off x="793750" y="1828800"/>
            <a:ext cx="7772400" cy="3200400"/>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一般不能保证找到最优解。</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当深度限制不合理时，可能找不到解，可以将算法改为可变深度限制。</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最坏情况时，搜索空间等同于穷举。</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是一个通用的与问题无关的方法。</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5.3.3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深度优先搜索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439299">
                                            <p:txEl>
                                              <p:pRg st="0" end="0"/>
                                            </p:txEl>
                                          </p:spTgt>
                                        </p:tgtEl>
                                        <p:attrNameLst>
                                          <p:attrName>style.visibility</p:attrName>
                                        </p:attrNameLst>
                                      </p:cBhvr>
                                      <p:to>
                                        <p:strVal val="visible"/>
                                      </p:to>
                                    </p:set>
                                    <p:anim to="" calcmode="lin" valueType="num">
                                      <p:cBhvr>
                                        <p:cTn id="7" dur="1" fill="hold"/>
                                        <p:tgtEl>
                                          <p:spTgt spid="439299">
                                            <p:txEl>
                                              <p:pRg st="0" end="0"/>
                                            </p:txEl>
                                          </p:spTgt>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439299">
                                            <p:txEl>
                                              <p:pRg st="1" end="1"/>
                                            </p:txEl>
                                          </p:spTgt>
                                        </p:tgtEl>
                                        <p:attrNameLst>
                                          <p:attrName>style.visibility</p:attrName>
                                        </p:attrNameLst>
                                      </p:cBhvr>
                                      <p:to>
                                        <p:strVal val="visible"/>
                                      </p:to>
                                    </p:set>
                                    <p:anim to="" calcmode="lin" valueType="num">
                                      <p:cBhvr>
                                        <p:cTn id="12" dur="1" fill="hold"/>
                                        <p:tgtEl>
                                          <p:spTgt spid="439299">
                                            <p:txEl>
                                              <p:pRg st="1" end="1"/>
                                            </p:txEl>
                                          </p:spTgt>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439299">
                                            <p:txEl>
                                              <p:pRg st="2" end="2"/>
                                            </p:txEl>
                                          </p:spTgt>
                                        </p:tgtEl>
                                        <p:attrNameLst>
                                          <p:attrName>style.visibility</p:attrName>
                                        </p:attrNameLst>
                                      </p:cBhvr>
                                      <p:to>
                                        <p:strVal val="visible"/>
                                      </p:to>
                                    </p:set>
                                    <p:anim to="" calcmode="lin" valueType="num">
                                      <p:cBhvr>
                                        <p:cTn id="17" dur="1" fill="hold"/>
                                        <p:tgtEl>
                                          <p:spTgt spid="439299">
                                            <p:txEl>
                                              <p:pRg st="2" end="2"/>
                                            </p:txEl>
                                          </p:spTgt>
                                        </p:tgtEl>
                                        <p:attrNameLst>
                                          <p:attrName>style.visibility</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439299">
                                            <p:txEl>
                                              <p:pRg st="3" end="3"/>
                                            </p:txEl>
                                          </p:spTgt>
                                        </p:tgtEl>
                                        <p:attrNameLst>
                                          <p:attrName>style.visibility</p:attrName>
                                        </p:attrNameLst>
                                      </p:cBhvr>
                                      <p:to>
                                        <p:strVal val="visible"/>
                                      </p:to>
                                    </p:set>
                                    <p:anim to="" calcmode="lin" valueType="num">
                                      <p:cBhvr>
                                        <p:cTn id="22" dur="1" fill="hold"/>
                                        <p:tgtEl>
                                          <p:spTgt spid="439299">
                                            <p:txEl>
                                              <p:pRg st="3" end="3"/>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9"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86082"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86083"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62</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7958" name="Rectangle 2"/>
          <p:cNvSpPr>
            <a:spLocks noGrp="1" noChangeArrowheads="1"/>
          </p:cNvSpPr>
          <p:nvPr>
            <p:ph idx="9"/>
          </p:nvPr>
        </p:nvSpPr>
        <p:spPr>
          <a:xfrm>
            <a:off x="685800" y="1905000"/>
            <a:ext cx="8077200" cy="4467225"/>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8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深度优先搜索的优点是比宽度优先搜索算法</a:t>
            </a:r>
            <a:r>
              <a:rPr kumimoji="0" lang="zh-CN" altLang="en-US" sz="2800" b="0" i="0" u="none" strike="noStrike" kern="1200" cap="none" spc="15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需要较少的空间</a:t>
            </a:r>
            <a:r>
              <a:rPr kumimoji="0" lang="zh-CN" altLang="en-US" sz="28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，该算法只需要保存搜索树的一部分，它由当前正在搜索的路径和该路径上还没有完全展开的节点标志所组成。</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8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深度优先搜索的存储器要求是深度约束的线性函数。  </a:t>
            </a:r>
          </a:p>
        </p:txBody>
      </p:sp>
      <p:sp>
        <p:nvSpPr>
          <p:cNvPr id="440323" name="Rectangle 3"/>
          <p:cNvSpPr>
            <a:spLocks noChangeArrowheads="1"/>
          </p:cNvSpPr>
          <p:nvPr/>
        </p:nvSpPr>
        <p:spPr bwMode="auto">
          <a:xfrm>
            <a:off x="914400" y="990600"/>
            <a:ext cx="7467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10000"/>
              </a:lnSpc>
              <a:spcBef>
                <a:spcPct val="0"/>
              </a:spcBef>
              <a:spcAft>
                <a:spcPct val="0"/>
              </a:spcAft>
              <a:buClr>
                <a:schemeClr val="folHlink"/>
              </a:buClr>
              <a:buSzPct val="60000"/>
              <a:buFont typeface="Wingdings" panose="05000000000000000000" pitchFamily="2" charset="2"/>
              <a:buNone/>
              <a:defRPr/>
            </a:pPr>
            <a:r>
              <a:rPr kumimoji="0" lang="zh-CN" altLang="en-US" sz="4100" b="1" i="0" u="none" strike="noStrike" kern="1200" cap="none" spc="0" normalizeH="0" baseline="0" noProof="0" dirty="0" smtClean="0">
                <a:ln w="6350">
                  <a:noFill/>
                </a:ln>
                <a:solidFill>
                  <a:srgbClr val="0070C0"/>
                </a:solidFill>
                <a:effectLst>
                  <a:outerShdw blurRad="114300" dist="101600" dir="2700000" algn="tl" rotWithShape="0">
                    <a:srgbClr val="000000">
                      <a:alpha val="40000"/>
                    </a:srgbClr>
                  </a:outerShdw>
                </a:effectLst>
                <a:uLnTx/>
                <a:uFillTx/>
                <a:latin typeface="微软雅黑" panose="020B0503020204020204" pitchFamily="34" charset="-122"/>
                <a:ea typeface="微软雅黑" panose="020B0503020204020204" pitchFamily="34" charset="-122"/>
                <a:cs typeface="+mj-cs"/>
              </a:rPr>
              <a:t>深度优先搜索的优点</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5.3.3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深度优先搜索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88130"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88131"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63</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2370" name="Rectangle 2"/>
          <p:cNvSpPr>
            <a:spLocks noGrp="1" noChangeArrowheads="1"/>
          </p:cNvSpPr>
          <p:nvPr>
            <p:ph idx="9"/>
          </p:nvPr>
        </p:nvSpPr>
        <p:spPr>
          <a:xfrm>
            <a:off x="838200" y="990600"/>
            <a:ext cx="7467600" cy="609600"/>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marR="0" lvl="0" indent="-342900" algn="ctr" defTabSz="914400" rtl="0" eaLnBrk="1" fontAlgn="base" latinLnBrk="0" hangingPunct="1">
              <a:lnSpc>
                <a:spcPct val="110000"/>
              </a:lnSpc>
              <a:spcBef>
                <a:spcPct val="40000"/>
              </a:spcBef>
              <a:spcAft>
                <a:spcPct val="0"/>
              </a:spcAft>
              <a:buClr>
                <a:schemeClr val="accent2"/>
              </a:buClr>
              <a:buSzPct val="60000"/>
              <a:buFont typeface="Wingdings" panose="05000000000000000000" pitchFamily="2" charset="2"/>
              <a:buNone/>
              <a:defRPr/>
            </a:pPr>
            <a:r>
              <a:rPr kumimoji="0" lang="zh-CN" altLang="en-US" sz="4100" b="1" i="0" u="none" strike="noStrike" kern="1200" cap="none" spc="150" normalizeH="0" baseline="0" noProof="0" dirty="0" smtClean="0">
                <a:ln w="6350">
                  <a:noFill/>
                </a:ln>
                <a:solidFill>
                  <a:srgbClr val="0070C0"/>
                </a:solidFill>
                <a:effectLst>
                  <a:outerShdw blurRad="114300" dist="101600" dir="2700000" algn="tl" rotWithShape="0">
                    <a:srgbClr val="000000">
                      <a:alpha val="40000"/>
                    </a:srgbClr>
                  </a:outerShdw>
                </a:effectLst>
                <a:uLnTx/>
                <a:uFillTx/>
                <a:latin typeface="微软雅黑" panose="020B0503020204020204" pitchFamily="34" charset="-122"/>
                <a:ea typeface="+mn-ea"/>
                <a:cs typeface="+mj-cs"/>
                <a:sym typeface="+mn-ea"/>
              </a:rPr>
              <a:t>深度优先搜索的缺点</a:t>
            </a:r>
          </a:p>
        </p:txBody>
      </p:sp>
      <p:sp>
        <p:nvSpPr>
          <p:cNvPr id="688133" name="Rectangle 3"/>
          <p:cNvSpPr/>
          <p:nvPr/>
        </p:nvSpPr>
        <p:spPr>
          <a:xfrm>
            <a:off x="533400" y="1981200"/>
            <a:ext cx="8229600" cy="3624263"/>
          </a:xfrm>
          <a:prstGeom prst="rect">
            <a:avLst/>
          </a:prstGeom>
          <a:noFill/>
          <a:ln w="9525">
            <a:noFill/>
          </a:ln>
        </p:spPr>
        <p:txBody>
          <a:bodyPr>
            <a:spAutoFit/>
          </a:bodyPr>
          <a:lstStyle/>
          <a:p>
            <a:pPr eaLnBrk="1" hangingPunct="1">
              <a:spcBef>
                <a:spcPct val="20000"/>
              </a:spcBef>
              <a:buClr>
                <a:schemeClr val="hlink"/>
              </a:buClr>
              <a:buSzPct val="110000"/>
              <a:buFont typeface="Wingdings" panose="05000000000000000000" pitchFamily="2" charset="2"/>
            </a:pPr>
            <a:r>
              <a:rPr lang="en-US" altLang="zh-CN" sz="2800" b="1" dirty="0">
                <a:solidFill>
                  <a:srgbClr val="000000"/>
                </a:solidFill>
                <a:latin typeface="微软雅黑" panose="020B0503020204020204" pitchFamily="34" charset="-122"/>
                <a:ea typeface="微软雅黑" panose="020B0503020204020204" pitchFamily="34" charset="-122"/>
              </a:rPr>
              <a:t>    </a:t>
            </a:r>
            <a:r>
              <a:rPr lang="en-US" altLang="en-US" sz="2800" b="1" dirty="0">
                <a:solidFill>
                  <a:srgbClr val="000000"/>
                </a:solidFill>
                <a:latin typeface="微软雅黑" panose="020B0503020204020204" pitchFamily="34" charset="-122"/>
                <a:ea typeface="微软雅黑" panose="020B0503020204020204" pitchFamily="34" charset="-122"/>
              </a:rPr>
              <a:t>既不是完备的，也不是最优的。</a:t>
            </a:r>
          </a:p>
          <a:p>
            <a:pPr eaLnBrk="1" hangingPunct="1">
              <a:spcBef>
                <a:spcPct val="20000"/>
              </a:spcBef>
              <a:buClr>
                <a:schemeClr val="hlink"/>
              </a:buClr>
              <a:buSzPct val="110000"/>
              <a:buFont typeface="Wingdings" panose="05000000000000000000" pitchFamily="2" charset="2"/>
            </a:pPr>
            <a:r>
              <a:rPr lang="en-US" altLang="en-US" sz="2800" b="1" dirty="0">
                <a:solidFill>
                  <a:srgbClr val="000000"/>
                </a:solidFill>
                <a:latin typeface="微软雅黑" panose="020B0503020204020204" pitchFamily="34" charset="-122"/>
                <a:ea typeface="微软雅黑" panose="020B0503020204020204" pitchFamily="34" charset="-122"/>
              </a:rPr>
              <a:t>    主要问题是可能搜索到了错误的路径上。很多问题可能具有很深甚至是无限的搜索树，如果不幸选择了一个错误的路径，则深度优先搜索会一直搜索下去，而不会回到正确的路径上。这样一来对于这些问题，深度优先搜索要么陷入无限的循环而不能给出一个答案，要么最后找到一个答案，但路径很长而且不是最优的答案。</a:t>
            </a:r>
          </a:p>
        </p:txBody>
      </p:sp>
      <p:sp>
        <p:nvSpPr>
          <p:cNvPr id="34818" name="Rectangle 2"/>
          <p:cNvSpPr>
            <a:spLocks noGrp="1"/>
          </p:cNvSpPr>
          <p:nvPr/>
        </p:nvSpPr>
        <p:spPr>
          <a:xfrm>
            <a:off x="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5.3.3  </a:t>
            </a:r>
            <a:r>
              <a:rPr kumimoji="0" lang="zh-CN" altLang="en-US"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深度优先搜索</a:t>
            </a:r>
            <a:endParaRPr kumimoji="0" lang="zh-CN" altLang="en-US" sz="3600" b="0" i="0" u="none" strike="noStrike" kern="1200" cap="none" spc="0" normalizeH="0" baseline="0" noProof="1">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90178"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42053" name="灯片编号占位符 3"/>
          <p:cNvSpPr txBox="1">
            <a:spLocks noGrp="1" noChangeArrowheads="1"/>
          </p:cNvSpPr>
          <p:nvPr>
            <p:ph type="sldNum" sz="quarter" idx="4"/>
            <p:custDataLst>
              <p:tags r:id="rId2"/>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b" anchorCtr="0" compatLnSpc="1">
            <a:normAutofit fontScale="85000" lnSpcReduction="20000"/>
          </a:bodyPr>
          <a:lstStyle/>
          <a:p>
            <a:pPr marL="0" marR="0" lvl="0" indent="0" algn="r" defTabSz="914400" rtl="0" eaLnBrk="1" fontAlgn="base" latinLnBrk="0" hangingPunct="1">
              <a:lnSpc>
                <a:spcPct val="100000"/>
              </a:lnSpc>
              <a:spcBef>
                <a:spcPct val="0"/>
              </a:spcBef>
              <a:spcAft>
                <a:spcPct val="0"/>
              </a:spcAft>
              <a:buClrTx/>
              <a:buSzTx/>
              <a:buFontTx/>
              <a:buNone/>
              <a:defRPr/>
            </a:pPr>
            <a:fld id="{8EBD9224-EAA7-4843-8013-CB446B4281F9}" type="slidenum">
              <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64</a:t>
            </a:fld>
            <a:endPar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55682" name="Rectangle 2"/>
          <p:cNvSpPr>
            <a:spLocks noChangeArrowheads="1"/>
          </p:cNvSpPr>
          <p:nvPr/>
        </p:nvSpPr>
        <p:spPr bwMode="auto">
          <a:xfrm>
            <a:off x="457200" y="138113"/>
            <a:ext cx="8229600" cy="85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sz="4400">
                <a:solidFill>
                  <a:schemeClr val="tx2"/>
                </a:solidFill>
                <a:latin typeface="Tahoma" panose="020B0604030504040204" pitchFamily="34" charset="0"/>
                <a:ea typeface="宋体" panose="02010600030101010101" pitchFamily="2" charset="-122"/>
              </a:defRPr>
            </a:lvl1pPr>
            <a:lvl2pPr>
              <a:defRPr sz="4400">
                <a:solidFill>
                  <a:schemeClr val="tx2"/>
                </a:solidFill>
                <a:latin typeface="Tahoma" panose="020B0604030504040204" pitchFamily="34" charset="0"/>
                <a:ea typeface="宋体" panose="02010600030101010101" pitchFamily="2" charset="-122"/>
              </a:defRPr>
            </a:lvl2pPr>
            <a:lvl3pPr>
              <a:defRPr sz="4400">
                <a:solidFill>
                  <a:schemeClr val="tx2"/>
                </a:solidFill>
                <a:latin typeface="Tahoma" panose="020B0604030504040204" pitchFamily="34" charset="0"/>
                <a:ea typeface="宋体" panose="02010600030101010101" pitchFamily="2" charset="-122"/>
              </a:defRPr>
            </a:lvl3pPr>
            <a:lvl4pPr>
              <a:defRPr sz="4400">
                <a:solidFill>
                  <a:schemeClr val="tx2"/>
                </a:solidFill>
                <a:latin typeface="Tahoma" panose="020B0604030504040204" pitchFamily="34" charset="0"/>
                <a:ea typeface="宋体" panose="02010600030101010101" pitchFamily="2" charset="-122"/>
              </a:defRPr>
            </a:lvl4pPr>
            <a:lvl5pPr>
              <a:defRPr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100" b="1" i="0" u="none" strike="noStrike" kern="1200" cap="none" spc="0" normalizeH="0" baseline="0" noProof="0" dirty="0" smtClean="0">
                <a:ln w="6350">
                  <a:noFill/>
                </a:ln>
                <a:solidFill>
                  <a:schemeClr val="accent1"/>
                </a:solidFill>
                <a:effectLst>
                  <a:outerShdw blurRad="114300" dist="101600" dir="2700000" algn="tl" rotWithShape="0">
                    <a:srgbClr val="000000">
                      <a:alpha val="40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总</a:t>
            </a:r>
            <a:r>
              <a:rPr kumimoji="0" lang="en-US" altLang="zh-CN" sz="4100" b="1" i="0" u="none" strike="noStrike" kern="1200" cap="none" spc="0" normalizeH="0" baseline="0" noProof="0" dirty="0" smtClean="0">
                <a:ln w="6350">
                  <a:noFill/>
                </a:ln>
                <a:solidFill>
                  <a:schemeClr val="accent1"/>
                </a:solidFill>
                <a:effectLst>
                  <a:outerShdw blurRad="114300" dist="101600" dir="2700000" algn="tl" rotWithShape="0">
                    <a:srgbClr val="000000">
                      <a:alpha val="40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4100" b="1" i="0" u="none" strike="noStrike" kern="1200" cap="none" spc="0" normalizeH="0" baseline="0" noProof="0" dirty="0" smtClean="0">
                <a:ln w="6350">
                  <a:noFill/>
                </a:ln>
                <a:solidFill>
                  <a:schemeClr val="accent1"/>
                </a:solidFill>
                <a:effectLst>
                  <a:outerShdw blurRad="114300" dist="101600" dir="2700000" algn="tl" rotWithShape="0">
                    <a:srgbClr val="000000">
                      <a:alpha val="40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结</a:t>
            </a:r>
            <a:r>
              <a:rPr kumimoji="0" lang="zh-CN" altLang="en-US" sz="1900" b="1" i="0" u="none" strike="noStrike" kern="1200" cap="none"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455683" name="Rectangle 3"/>
          <p:cNvSpPr/>
          <p:nvPr/>
        </p:nvSpPr>
        <p:spPr>
          <a:xfrm>
            <a:off x="228600" y="1125538"/>
            <a:ext cx="8686800" cy="4572000"/>
          </a:xfrm>
          <a:prstGeom prst="rect">
            <a:avLst/>
          </a:prstGeom>
          <a:solidFill>
            <a:srgbClr val="FFFF99">
              <a:alpha val="50195"/>
            </a:srgbClr>
          </a:solidFill>
          <a:ln w="9525">
            <a:noFill/>
          </a:ln>
        </p:spPr>
        <p:txBody>
          <a:bodyPr/>
          <a:lstStyle/>
          <a:p>
            <a:pPr marL="342900" indent="-342900" algn="just" eaLnBrk="1" hangingPunct="1">
              <a:spcBef>
                <a:spcPct val="20000"/>
              </a:spcBef>
              <a:buClr>
                <a:schemeClr val="folHlink"/>
              </a:buClr>
              <a:buSzPct val="60000"/>
              <a:buFont typeface="Wingdings" panose="05000000000000000000" pitchFamily="2" charset="2"/>
              <a:buChar char="n"/>
            </a:pPr>
            <a:r>
              <a:rPr lang="en-US" altLang="en-US" sz="2400" dirty="0">
                <a:solidFill>
                  <a:srgbClr val="000000"/>
                </a:solidFill>
                <a:latin typeface="微软雅黑" panose="020B0503020204020204" pitchFamily="34" charset="-122"/>
                <a:ea typeface="微软雅黑" panose="020B0503020204020204" pitchFamily="34" charset="-122"/>
              </a:rPr>
              <a:t>适用场合 </a:t>
            </a:r>
          </a:p>
          <a:p>
            <a:pPr marL="342900" indent="-342900" algn="just" eaLnBrk="1" hangingPunct="1">
              <a:spcBef>
                <a:spcPct val="20000"/>
              </a:spcBef>
              <a:buClr>
                <a:schemeClr val="folHlink"/>
              </a:buClr>
              <a:buSzPct val="60000"/>
            </a:pPr>
            <a:r>
              <a:rPr lang="en-US" altLang="en-US" sz="24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en-US" sz="2400" dirty="0">
                <a:solidFill>
                  <a:srgbClr val="000000"/>
                </a:solidFill>
                <a:latin typeface="微软雅黑" panose="020B0503020204020204" pitchFamily="34" charset="-122"/>
                <a:ea typeface="微软雅黑" panose="020B0503020204020204" pitchFamily="34" charset="-122"/>
              </a:rPr>
              <a:t>深度优先</a:t>
            </a:r>
            <a:r>
              <a:rPr lang="en-US" altLang="zh-CN" sz="2400" dirty="0">
                <a:solidFill>
                  <a:srgbClr val="000000"/>
                </a:solidFill>
                <a:latin typeface="微软雅黑" panose="020B0503020204020204" pitchFamily="34" charset="-122"/>
                <a:ea typeface="微软雅黑" panose="020B0503020204020204" pitchFamily="34" charset="-122"/>
              </a:rPr>
              <a:t>——</a:t>
            </a:r>
            <a:r>
              <a:rPr lang="en-US" altLang="en-US" sz="2400" dirty="0">
                <a:solidFill>
                  <a:srgbClr val="000000"/>
                </a:solidFill>
                <a:latin typeface="微软雅黑" panose="020B0503020204020204" pitchFamily="34" charset="-122"/>
                <a:ea typeface="微软雅黑" panose="020B0503020204020204" pitchFamily="34" charset="-122"/>
              </a:rPr>
              <a:t>当一个问题有多个解答或多条解答路径，且只须找到其中一个时；往往应对搜索深度加以限制。 </a:t>
            </a:r>
          </a:p>
          <a:p>
            <a:pPr marL="342900" indent="-342900" algn="just" eaLnBrk="1" hangingPunct="1">
              <a:spcBef>
                <a:spcPct val="20000"/>
              </a:spcBef>
              <a:buClr>
                <a:schemeClr val="folHlink"/>
              </a:buClr>
              <a:buSzPct val="60000"/>
            </a:pPr>
            <a:r>
              <a:rPr lang="en-US" altLang="en-US" sz="24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en-US" sz="2400" dirty="0">
                <a:solidFill>
                  <a:srgbClr val="000000"/>
                </a:solidFill>
                <a:latin typeface="微软雅黑" panose="020B0503020204020204" pitchFamily="34" charset="-122"/>
                <a:ea typeface="微软雅黑" panose="020B0503020204020204" pitchFamily="34" charset="-122"/>
              </a:rPr>
              <a:t>宽度优先</a:t>
            </a:r>
            <a:r>
              <a:rPr lang="en-US" altLang="zh-CN" sz="2400" dirty="0">
                <a:solidFill>
                  <a:srgbClr val="000000"/>
                </a:solidFill>
                <a:latin typeface="微软雅黑" panose="020B0503020204020204" pitchFamily="34" charset="-122"/>
                <a:ea typeface="微软雅黑" panose="020B0503020204020204" pitchFamily="34" charset="-122"/>
              </a:rPr>
              <a:t>——</a:t>
            </a:r>
            <a:r>
              <a:rPr lang="en-US" altLang="en-US" sz="2400" dirty="0">
                <a:solidFill>
                  <a:srgbClr val="000000"/>
                </a:solidFill>
                <a:latin typeface="微软雅黑" panose="020B0503020204020204" pitchFamily="34" charset="-122"/>
                <a:ea typeface="微软雅黑" panose="020B0503020204020204" pitchFamily="34" charset="-122"/>
              </a:rPr>
              <a:t>确保搜索到最短的解答路径。</a:t>
            </a:r>
          </a:p>
          <a:p>
            <a:pPr marL="342900" indent="-342900" algn="just" eaLnBrk="1" hangingPunct="1">
              <a:spcBef>
                <a:spcPct val="20000"/>
              </a:spcBef>
              <a:buClr>
                <a:schemeClr val="folHlink"/>
              </a:buClr>
              <a:buSzPct val="60000"/>
              <a:buFont typeface="Wingdings" panose="05000000000000000000" pitchFamily="2" charset="2"/>
              <a:buChar char="n"/>
            </a:pPr>
            <a:r>
              <a:rPr lang="en-US" altLang="en-US" sz="2400" dirty="0">
                <a:solidFill>
                  <a:srgbClr val="000000"/>
                </a:solidFill>
                <a:latin typeface="微软雅黑" panose="020B0503020204020204" pitchFamily="34" charset="-122"/>
                <a:ea typeface="微软雅黑" panose="020B0503020204020204" pitchFamily="34" charset="-122"/>
              </a:rPr>
              <a:t>共同优缺点： </a:t>
            </a:r>
          </a:p>
          <a:p>
            <a:pPr marL="342900" indent="-342900" algn="just" eaLnBrk="1" hangingPunct="1">
              <a:spcBef>
                <a:spcPct val="20000"/>
              </a:spcBef>
              <a:buClr>
                <a:schemeClr val="folHlink"/>
              </a:buClr>
              <a:buSzPct val="60000"/>
            </a:pPr>
            <a:r>
              <a:rPr lang="en-US" altLang="en-US" sz="24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en-US" sz="2400" dirty="0">
                <a:solidFill>
                  <a:srgbClr val="000000"/>
                </a:solidFill>
                <a:latin typeface="微软雅黑" panose="020B0503020204020204" pitchFamily="34" charset="-122"/>
                <a:ea typeface="微软雅黑" panose="020B0503020204020204" pitchFamily="34" charset="-122"/>
              </a:rPr>
              <a:t>可直接应用一般图搜索算法实现，不需要设计特别的节点排序方法，从而简单易行，适合于许多复杂度不高的问题求解任务。 </a:t>
            </a:r>
          </a:p>
          <a:p>
            <a:pPr marL="342900" indent="-342900" algn="just" eaLnBrk="1" hangingPunct="1">
              <a:spcBef>
                <a:spcPct val="20000"/>
              </a:spcBef>
              <a:buClr>
                <a:schemeClr val="folHlink"/>
              </a:buClr>
              <a:buSzPct val="60000"/>
            </a:pPr>
            <a:r>
              <a:rPr lang="en-US" altLang="en-US" sz="240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en-US" sz="2400" dirty="0">
                <a:solidFill>
                  <a:srgbClr val="000000"/>
                </a:solidFill>
                <a:latin typeface="微软雅黑" panose="020B0503020204020204" pitchFamily="34" charset="-122"/>
                <a:ea typeface="微软雅黑" panose="020B0503020204020204" pitchFamily="34" charset="-122"/>
              </a:rPr>
              <a:t>节点排序的盲目性，由于不采用领域专门知识去指导排序，往往会在白白搜索了大量无关的状态节点后才碰到解答，所以也称为盲目搜索。 </a:t>
            </a:r>
          </a:p>
        </p:txBody>
      </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5682"/>
                                        </p:tgtEl>
                                        <p:attrNameLst>
                                          <p:attrName>style.visibility</p:attrName>
                                        </p:attrNameLst>
                                      </p:cBhvr>
                                      <p:to>
                                        <p:strVal val="visible"/>
                                      </p:to>
                                    </p:set>
                                    <p:anim calcmode="lin" valueType="num">
                                      <p:cBhvr>
                                        <p:cTn id="7" dur="500" fill="hold"/>
                                        <p:tgtEl>
                                          <p:spTgt spid="455682"/>
                                        </p:tgtEl>
                                        <p:attrNameLst>
                                          <p:attrName>ppt_x</p:attrName>
                                        </p:attrNameLst>
                                      </p:cBhvr>
                                      <p:tavLst>
                                        <p:tav tm="0">
                                          <p:val>
                                            <p:strVal val="0-#ppt_w/2"/>
                                          </p:val>
                                        </p:tav>
                                        <p:tav tm="100000">
                                          <p:val>
                                            <p:strVal val="#ppt_x"/>
                                          </p:val>
                                        </p:tav>
                                      </p:tavLst>
                                    </p:anim>
                                    <p:anim calcmode="lin" valueType="num">
                                      <p:cBhvr>
                                        <p:cTn id="8" dur="500" fill="hold"/>
                                        <p:tgtEl>
                                          <p:spTgt spid="4556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5683">
                                            <p:bg/>
                                          </p:spTgt>
                                        </p:tgtEl>
                                        <p:attrNameLst>
                                          <p:attrName>style.visibility</p:attrName>
                                        </p:attrNameLst>
                                      </p:cBhvr>
                                      <p:to>
                                        <p:strVal val="visible"/>
                                      </p:to>
                                    </p:set>
                                    <p:anim calcmode="lin" valueType="num">
                                      <p:cBhvr>
                                        <p:cTn id="13" dur="500" fill="hold"/>
                                        <p:tgtEl>
                                          <p:spTgt spid="455683">
                                            <p:bg/>
                                          </p:spTgt>
                                        </p:tgtEl>
                                        <p:attrNameLst>
                                          <p:attrName>ppt_x</p:attrName>
                                        </p:attrNameLst>
                                      </p:cBhvr>
                                      <p:tavLst>
                                        <p:tav tm="0">
                                          <p:val>
                                            <p:strVal val="0-#ppt_w/2"/>
                                          </p:val>
                                        </p:tav>
                                        <p:tav tm="100000">
                                          <p:val>
                                            <p:strVal val="#ppt_x"/>
                                          </p:val>
                                        </p:tav>
                                      </p:tavLst>
                                    </p:anim>
                                    <p:anim calcmode="lin" valueType="num">
                                      <p:cBhvr>
                                        <p:cTn id="14" dur="500" fill="hold"/>
                                        <p:tgtEl>
                                          <p:spTgt spid="455683">
                                            <p:bg/>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55683">
                                            <p:txEl>
                                              <p:pRg st="0" end="0"/>
                                            </p:txEl>
                                          </p:spTgt>
                                        </p:tgtEl>
                                        <p:attrNameLst>
                                          <p:attrName>style.visibility</p:attrName>
                                        </p:attrNameLst>
                                      </p:cBhvr>
                                      <p:to>
                                        <p:strVal val="visible"/>
                                      </p:to>
                                    </p:set>
                                    <p:anim calcmode="lin" valueType="num">
                                      <p:cBhvr>
                                        <p:cTn id="19" dur="500" fill="hold"/>
                                        <p:tgtEl>
                                          <p:spTgt spid="455683">
                                            <p:txEl>
                                              <p:pRg st="0" end="0"/>
                                            </p:txEl>
                                          </p:spTgt>
                                        </p:tgtEl>
                                        <p:attrNameLst>
                                          <p:attrName>ppt_x</p:attrName>
                                        </p:attrNameLst>
                                      </p:cBhvr>
                                      <p:tavLst>
                                        <p:tav tm="0">
                                          <p:val>
                                            <p:strVal val="0-#ppt_w/2"/>
                                          </p:val>
                                        </p:tav>
                                        <p:tav tm="100000">
                                          <p:val>
                                            <p:strVal val="#ppt_x"/>
                                          </p:val>
                                        </p:tav>
                                      </p:tavLst>
                                    </p:anim>
                                    <p:anim calcmode="lin" valueType="num">
                                      <p:cBhvr>
                                        <p:cTn id="20" dur="500" fill="hold"/>
                                        <p:tgtEl>
                                          <p:spTgt spid="4556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55683">
                                            <p:txEl>
                                              <p:pRg st="1" end="1"/>
                                            </p:txEl>
                                          </p:spTgt>
                                        </p:tgtEl>
                                        <p:attrNameLst>
                                          <p:attrName>style.visibility</p:attrName>
                                        </p:attrNameLst>
                                      </p:cBhvr>
                                      <p:to>
                                        <p:strVal val="visible"/>
                                      </p:to>
                                    </p:set>
                                    <p:anim calcmode="lin" valueType="num">
                                      <p:cBhvr>
                                        <p:cTn id="25" dur="500" fill="hold"/>
                                        <p:tgtEl>
                                          <p:spTgt spid="455683">
                                            <p:txEl>
                                              <p:pRg st="1" end="1"/>
                                            </p:txEl>
                                          </p:spTgt>
                                        </p:tgtEl>
                                        <p:attrNameLst>
                                          <p:attrName>ppt_x</p:attrName>
                                        </p:attrNameLst>
                                      </p:cBhvr>
                                      <p:tavLst>
                                        <p:tav tm="0">
                                          <p:val>
                                            <p:strVal val="0-#ppt_w/2"/>
                                          </p:val>
                                        </p:tav>
                                        <p:tav tm="100000">
                                          <p:val>
                                            <p:strVal val="#ppt_x"/>
                                          </p:val>
                                        </p:tav>
                                      </p:tavLst>
                                    </p:anim>
                                    <p:anim calcmode="lin" valueType="num">
                                      <p:cBhvr>
                                        <p:cTn id="26" dur="500" fill="hold"/>
                                        <p:tgtEl>
                                          <p:spTgt spid="4556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55683">
                                            <p:txEl>
                                              <p:pRg st="2" end="2"/>
                                            </p:txEl>
                                          </p:spTgt>
                                        </p:tgtEl>
                                        <p:attrNameLst>
                                          <p:attrName>style.visibility</p:attrName>
                                        </p:attrNameLst>
                                      </p:cBhvr>
                                      <p:to>
                                        <p:strVal val="visible"/>
                                      </p:to>
                                    </p:set>
                                    <p:anim calcmode="lin" valueType="num">
                                      <p:cBhvr>
                                        <p:cTn id="31" dur="500" fill="hold"/>
                                        <p:tgtEl>
                                          <p:spTgt spid="455683">
                                            <p:txEl>
                                              <p:pRg st="2" end="2"/>
                                            </p:txEl>
                                          </p:spTgt>
                                        </p:tgtEl>
                                        <p:attrNameLst>
                                          <p:attrName>ppt_x</p:attrName>
                                        </p:attrNameLst>
                                      </p:cBhvr>
                                      <p:tavLst>
                                        <p:tav tm="0">
                                          <p:val>
                                            <p:strVal val="0-#ppt_w/2"/>
                                          </p:val>
                                        </p:tav>
                                        <p:tav tm="100000">
                                          <p:val>
                                            <p:strVal val="#ppt_x"/>
                                          </p:val>
                                        </p:tav>
                                      </p:tavLst>
                                    </p:anim>
                                    <p:anim calcmode="lin" valueType="num">
                                      <p:cBhvr>
                                        <p:cTn id="32" dur="500" fill="hold"/>
                                        <p:tgtEl>
                                          <p:spTgt spid="4556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55683">
                                            <p:txEl>
                                              <p:pRg st="3" end="3"/>
                                            </p:txEl>
                                          </p:spTgt>
                                        </p:tgtEl>
                                        <p:attrNameLst>
                                          <p:attrName>style.visibility</p:attrName>
                                        </p:attrNameLst>
                                      </p:cBhvr>
                                      <p:to>
                                        <p:strVal val="visible"/>
                                      </p:to>
                                    </p:set>
                                    <p:anim calcmode="lin" valueType="num">
                                      <p:cBhvr>
                                        <p:cTn id="37" dur="500" fill="hold"/>
                                        <p:tgtEl>
                                          <p:spTgt spid="455683">
                                            <p:txEl>
                                              <p:pRg st="3" end="3"/>
                                            </p:txEl>
                                          </p:spTgt>
                                        </p:tgtEl>
                                        <p:attrNameLst>
                                          <p:attrName>ppt_x</p:attrName>
                                        </p:attrNameLst>
                                      </p:cBhvr>
                                      <p:tavLst>
                                        <p:tav tm="0">
                                          <p:val>
                                            <p:strVal val="0-#ppt_w/2"/>
                                          </p:val>
                                        </p:tav>
                                        <p:tav tm="100000">
                                          <p:val>
                                            <p:strVal val="#ppt_x"/>
                                          </p:val>
                                        </p:tav>
                                      </p:tavLst>
                                    </p:anim>
                                    <p:anim calcmode="lin" valueType="num">
                                      <p:cBhvr>
                                        <p:cTn id="38" dur="500" fill="hold"/>
                                        <p:tgtEl>
                                          <p:spTgt spid="4556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55683">
                                            <p:txEl>
                                              <p:pRg st="4" end="4"/>
                                            </p:txEl>
                                          </p:spTgt>
                                        </p:tgtEl>
                                        <p:attrNameLst>
                                          <p:attrName>style.visibility</p:attrName>
                                        </p:attrNameLst>
                                      </p:cBhvr>
                                      <p:to>
                                        <p:strVal val="visible"/>
                                      </p:to>
                                    </p:set>
                                    <p:anim calcmode="lin" valueType="num">
                                      <p:cBhvr>
                                        <p:cTn id="43" dur="500" fill="hold"/>
                                        <p:tgtEl>
                                          <p:spTgt spid="455683">
                                            <p:txEl>
                                              <p:pRg st="4" end="4"/>
                                            </p:txEl>
                                          </p:spTgt>
                                        </p:tgtEl>
                                        <p:attrNameLst>
                                          <p:attrName>ppt_x</p:attrName>
                                        </p:attrNameLst>
                                      </p:cBhvr>
                                      <p:tavLst>
                                        <p:tav tm="0">
                                          <p:val>
                                            <p:strVal val="0-#ppt_w/2"/>
                                          </p:val>
                                        </p:tav>
                                        <p:tav tm="100000">
                                          <p:val>
                                            <p:strVal val="#ppt_x"/>
                                          </p:val>
                                        </p:tav>
                                      </p:tavLst>
                                    </p:anim>
                                    <p:anim calcmode="lin" valueType="num">
                                      <p:cBhvr>
                                        <p:cTn id="44" dur="500" fill="hold"/>
                                        <p:tgtEl>
                                          <p:spTgt spid="4556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55683">
                                            <p:txEl>
                                              <p:pRg st="5" end="5"/>
                                            </p:txEl>
                                          </p:spTgt>
                                        </p:tgtEl>
                                        <p:attrNameLst>
                                          <p:attrName>style.visibility</p:attrName>
                                        </p:attrNameLst>
                                      </p:cBhvr>
                                      <p:to>
                                        <p:strVal val="visible"/>
                                      </p:to>
                                    </p:set>
                                    <p:anim calcmode="lin" valueType="num">
                                      <p:cBhvr>
                                        <p:cTn id="49" dur="500" fill="hold"/>
                                        <p:tgtEl>
                                          <p:spTgt spid="455683">
                                            <p:txEl>
                                              <p:pRg st="5" end="5"/>
                                            </p:txEl>
                                          </p:spTgt>
                                        </p:tgtEl>
                                        <p:attrNameLst>
                                          <p:attrName>ppt_x</p:attrName>
                                        </p:attrNameLst>
                                      </p:cBhvr>
                                      <p:tavLst>
                                        <p:tav tm="0">
                                          <p:val>
                                            <p:strVal val="0-#ppt_w/2"/>
                                          </p:val>
                                        </p:tav>
                                        <p:tav tm="100000">
                                          <p:val>
                                            <p:strVal val="#ppt_x"/>
                                          </p:val>
                                        </p:tav>
                                      </p:tavLst>
                                    </p:anim>
                                    <p:anim calcmode="lin" valueType="num">
                                      <p:cBhvr>
                                        <p:cTn id="50" dur="500" fill="hold"/>
                                        <p:tgtEl>
                                          <p:spTgt spid="45568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2" grpId="0" bldLvl="0" animBg="1"/>
      <p:bldP spid="455683" grpId="0"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91202"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91203"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65</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3078" name="Rectangle 3"/>
          <p:cNvSpPr>
            <a:spLocks noGrp="1" noChangeArrowheads="1"/>
          </p:cNvSpPr>
          <p:nvPr>
            <p:ph idx="9"/>
            <p:custDataLst>
              <p:tags r:id="rId3"/>
            </p:custDataLst>
          </p:nvPr>
        </p:nvSpPr>
        <p:spPr>
          <a:xfrm>
            <a:off x="341630" y="1123950"/>
            <a:ext cx="8230870" cy="2749550"/>
          </a:xfrm>
          <a:solidFill>
            <a:srgbClr val="F2F2F2"/>
          </a:solidFill>
        </p:spPr>
        <p:txBody>
          <a:bodyPr wrap="square" lIns="91440" tIns="45720" rIns="91440" bIns="45720" numCol="1" anchor="t" anchorCtr="0" compatLnSpc="1"/>
          <a:lstStyle/>
          <a:p>
            <a:pPr marL="469900" lvl="0" indent="0" algn="just" defTabSz="914400" eaLnBrk="1" hangingPunct="1">
              <a:lnSpc>
                <a:spcPct val="150000"/>
              </a:lnSpc>
              <a:spcBef>
                <a:spcPct val="40000"/>
              </a:spcBef>
              <a:spcAft>
                <a:spcPct val="0"/>
              </a:spcAft>
              <a:buClr>
                <a:schemeClr val="accent2"/>
              </a:buClr>
              <a:buNone/>
              <a:defRPr/>
            </a:pP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4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有界深度优先搜索过程总体上按深度优先算法方法进行</a:t>
            </a:r>
            <a:r>
              <a:rPr kumimoji="0" lang="zh-CN" altLang="en-US"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4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但对搜索深度需要给出一个深度限制</a:t>
            </a:r>
            <a:r>
              <a:rPr kumimoji="0" lang="en-US" altLang="zh-CN" sz="2400" b="0" i="1" u="none" strike="noStrike" kern="1200" cap="none" spc="150" normalizeH="0" baseline="0" noProof="0" dirty="0" err="1" smtClean="0">
                <a:ln>
                  <a:noFill/>
                </a:ln>
                <a:solidFill>
                  <a:schemeClr val="tx1"/>
                </a:solidFill>
                <a:effectLst/>
                <a:uLnTx/>
                <a:uFillTx/>
                <a:latin typeface="Times New Roman" panose="02020603050405020304" pitchFamily="18" charset="0"/>
                <a:cs typeface="Times New Roman" panose="02020603050405020304" pitchFamily="18" charset="0"/>
                <a:sym typeface="微软雅黑" panose="020B0503020204020204" pitchFamily="34" charset="-122"/>
              </a:rPr>
              <a:t>d</a:t>
            </a:r>
            <a:r>
              <a:rPr kumimoji="0" lang="en-US" altLang="zh-CN" sz="2400" b="0" i="1" u="none" strike="noStrike" kern="1200" cap="none" spc="150" normalizeH="0" baseline="-25000" noProof="0" dirty="0" err="1" smtClean="0">
                <a:ln>
                  <a:noFill/>
                </a:ln>
                <a:solidFill>
                  <a:schemeClr val="tx1"/>
                </a:solidFill>
                <a:effectLst/>
                <a:uLnTx/>
                <a:uFillTx/>
                <a:latin typeface="Times New Roman" panose="02020603050405020304" pitchFamily="18" charset="0"/>
                <a:cs typeface="Times New Roman" panose="02020603050405020304" pitchFamily="18" charset="0"/>
                <a:sym typeface="微软雅黑" panose="020B0503020204020204" pitchFamily="34" charset="-122"/>
              </a:rPr>
              <a:t>m</a:t>
            </a:r>
            <a:r>
              <a:rPr kumimoji="0" lang="en-US" altLang="zh-CN" sz="24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，当深度达到了</a:t>
            </a:r>
            <a:r>
              <a:rPr lang="en-US" altLang="zh-CN" sz="2400" i="1" dirty="0" err="1" smtClean="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smtClean="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kumimoji="0" lang="en-US" altLang="zh-CN" sz="2400" b="0" i="0" u="none" strike="noStrike" kern="1200" cap="none" spc="15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的时候，如果还没有找到解答，就停止对该分支的搜索，换到另外一个分支进行搜索</a:t>
            </a:r>
            <a:r>
              <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en-US" altLang="zh-CN" sz="2400" b="0" i="0" u="none" strike="noStrike" kern="1200" cap="none" spc="15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818" name="Rectangle 2"/>
          <p:cNvSpPr>
            <a:spLocks noGrp="1"/>
          </p:cNvSpPr>
          <p:nvPr/>
        </p:nvSpPr>
        <p:spPr>
          <a:xfrm>
            <a:off x="-635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5.3.4  </a:t>
            </a:r>
            <a:r>
              <a:rPr kumimoji="0" lang="zh-CN" altLang="en-US" sz="3600" b="1"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rPr>
              <a:t>有界深度搜索和迭代加深搜索</a:t>
            </a:r>
            <a:endParaRPr kumimoji="0" lang="zh-CN" altLang="en-US" sz="3600" b="0"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93250" name="组合 7"/>
          <p:cNvGrpSpPr/>
          <p:nvPr/>
        </p:nvGrpSpPr>
        <p:grpSpPr>
          <a:xfrm>
            <a:off x="3001963" y="6045200"/>
            <a:ext cx="6142037" cy="812800"/>
            <a:chOff x="4001597" y="5613400"/>
            <a:chExt cx="8190403" cy="1244600"/>
          </a:xfrm>
        </p:grpSpPr>
        <p:sp>
          <p:nvSpPr>
            <p:cNvPr id="9" name="任意多边形: 形状 8"/>
            <p:cNvSpPr/>
            <p:nvPr>
              <p:custDataLst>
                <p:tags r:id="rId5"/>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6"/>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93251"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5126" name="Rectangle 2"/>
          <p:cNvSpPr>
            <a:spLocks noGrp="1" noChangeArrowheads="1"/>
          </p:cNvSpPr>
          <p:nvPr>
            <p:ph idx="9"/>
            <p:custDataLst>
              <p:tags r:id="rId3"/>
            </p:custDataLst>
          </p:nvPr>
        </p:nvSpPr>
        <p:spPr>
          <a:xfrm>
            <a:off x="609600" y="1600200"/>
            <a:ext cx="7924800" cy="4419600"/>
          </a:xfrm>
          <a:solidFill>
            <a:srgbClr val="F2F2F2"/>
          </a:solidFill>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(1)把初始节点S</a:t>
            </a:r>
            <a:r>
              <a:rPr kumimoji="0" lang="en-US" altLang="zh-CN" sz="2000" b="0" i="0" u="none" strike="noStrike" kern="1200" cap="none" spc="15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放入OPEN表中，置S</a:t>
            </a:r>
            <a:r>
              <a:rPr kumimoji="0" lang="en-US" altLang="zh-CN" sz="2000" b="0" i="0" u="none" strike="noStrike" kern="1200" cap="none" spc="15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的深度d(S0)=0。</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如果OPEN表为空，则问题无解，失败并退出</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把OPEN表中的第一个节点取出放入CLOSE表中。并按顺序冠以编号n</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考察节点n是否为目标节点。若是，则求得了问题的解，成功并退出</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lvl="0" indent="-469900" defTabSz="914400" eaLnBrk="1" hangingPunct="1">
              <a:lnSpc>
                <a:spcPct val="120000"/>
              </a:lnSpc>
              <a:spcBef>
                <a:spcPct val="40000"/>
              </a:spcBef>
              <a:spcAft>
                <a:spcPct val="0"/>
              </a:spcAft>
              <a:buClr>
                <a:schemeClr val="accent2"/>
              </a:buClr>
              <a:buNone/>
              <a:defRPr/>
            </a:pPr>
            <a:r>
              <a:rPr kumimoji="0" lang="en-US" altLang="zh-CN" sz="20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a:t>
            </a:r>
            <a:r>
              <a:rPr kumimoji="0" lang="en-US" altLang="zh-CN" sz="20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如果节点n的深度d</a:t>
            </a:r>
            <a:r>
              <a:rPr kumimoji="0" lang="en-US" altLang="zh-CN" sz="20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 </a:t>
            </a:r>
            <a:r>
              <a:rPr lang="en-US" altLang="zh-CN" sz="20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0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lang="en-US" altLang="zh-CN" sz="2000" i="1" baseline="-25000" dirty="0">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 </a:t>
            </a:r>
            <a:r>
              <a:rPr kumimoji="0" lang="en-US" altLang="zh-CN" sz="20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0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则转第</a:t>
            </a:r>
            <a:r>
              <a:rPr kumimoji="0" lang="en-US" altLang="zh-CN" sz="20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(2)步。</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(6)</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如果节点n不可扩展，则转第</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(2)步。</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a:t>
            </a:r>
            <a:r>
              <a:rPr kumimoji="0" lang="en-US" altLang="zh-CN" sz="20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扩展节点n。将其子节点放入OPEN表的首部，并为其配置指向父节点的指针。然后转第</a:t>
            </a:r>
            <a:r>
              <a:rPr kumimoji="0" lang="en-US" altLang="zh-CN"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(2)步。</a:t>
            </a:r>
          </a:p>
        </p:txBody>
      </p:sp>
      <p:sp>
        <p:nvSpPr>
          <p:cNvPr id="693253" name="Rectangle 3"/>
          <p:cNvSpPr/>
          <p:nvPr>
            <p:custDataLst>
              <p:tags r:id="rId4"/>
            </p:custDataLst>
          </p:nvPr>
        </p:nvSpPr>
        <p:spPr>
          <a:xfrm>
            <a:off x="609600" y="1066800"/>
            <a:ext cx="8142288" cy="533400"/>
          </a:xfrm>
          <a:prstGeom prst="rect">
            <a:avLst/>
          </a:prstGeom>
          <a:noFill/>
          <a:ln w="9525">
            <a:noFill/>
          </a:ln>
        </p:spPr>
        <p:txBody>
          <a:bodyPr/>
          <a:lstStyle/>
          <a:p>
            <a:pPr marL="342900" indent="-342900" eaLnBrk="1" hangingPunct="1">
              <a:lnSpc>
                <a:spcPct val="90000"/>
              </a:lnSpc>
              <a:spcBef>
                <a:spcPct val="20000"/>
              </a:spcBef>
              <a:buClr>
                <a:srgbClr val="66FFFF"/>
              </a:buClr>
              <a:buFont typeface="Wingdings" panose="05000000000000000000" pitchFamily="2" charset="2"/>
              <a:buChar char="Ø"/>
            </a:pPr>
            <a:r>
              <a:rPr lang="en-US" altLang="en-US" sz="2400" b="1" dirty="0">
                <a:solidFill>
                  <a:srgbClr val="000000"/>
                </a:solidFill>
                <a:latin typeface="微软雅黑" panose="020B0503020204020204" pitchFamily="34" charset="-122"/>
                <a:ea typeface="微软雅黑" panose="020B0503020204020204" pitchFamily="34" charset="-122"/>
              </a:rPr>
              <a:t>有限深度优先搜索的搜索过程如下 ：</a:t>
            </a:r>
          </a:p>
        </p:txBody>
      </p:sp>
      <p:sp>
        <p:nvSpPr>
          <p:cNvPr id="34818" name="Rectangle 2"/>
          <p:cNvSpPr>
            <a:spLocks noGrp="1"/>
          </p:cNvSpPr>
          <p:nvPr/>
        </p:nvSpPr>
        <p:spPr>
          <a:xfrm>
            <a:off x="-635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5.3.4  </a:t>
            </a:r>
            <a:r>
              <a:rPr kumimoji="0" lang="zh-CN" altLang="en-US" sz="3600" b="1"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rPr>
              <a:t>有界深度搜索和迭代加深搜索</a:t>
            </a:r>
            <a:endParaRPr kumimoji="0" lang="zh-CN" altLang="en-US" sz="3600" b="0"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95298"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95299"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67</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7174" name="Rectangle 2"/>
          <p:cNvSpPr>
            <a:spLocks noGrp="1" noChangeArrowheads="1"/>
          </p:cNvSpPr>
          <p:nvPr>
            <p:ph type="title" idx="4294967295"/>
          </p:nvPr>
        </p:nvSpPr>
        <p:spPr>
          <a:xfrm>
            <a:off x="971550" y="188913"/>
            <a:ext cx="7620000" cy="852488"/>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200" normalizeH="0" baseline="0" noProof="0" smtClean="0">
                <a:ln>
                  <a:noFill/>
                </a:ln>
                <a:solidFill>
                  <a:srgbClr val="FFFFFF"/>
                </a:solidFill>
                <a:effectLst/>
                <a:uLnTx/>
                <a:uFillTx/>
                <a:latin typeface="汉仪旗黑-85S" pitchFamily="18" charset="-122"/>
                <a:ea typeface="微软雅黑" panose="020B0503020204020204" pitchFamily="34" charset="-122"/>
                <a:cs typeface="+mj-cs"/>
                <a:sym typeface="微软雅黑" panose="020B0503020204020204" pitchFamily="34" charset="-122"/>
              </a:rPr>
              <a:t>策略说明: </a:t>
            </a:r>
          </a:p>
        </p:txBody>
      </p:sp>
      <p:sp>
        <p:nvSpPr>
          <p:cNvPr id="647175" name="Rectangle 3"/>
          <p:cNvSpPr>
            <a:spLocks noGrp="1" noChangeArrowheads="1"/>
          </p:cNvSpPr>
          <p:nvPr>
            <p:ph idx="9"/>
            <p:custDataLst>
              <p:tags r:id="rId3"/>
            </p:custDataLst>
          </p:nvPr>
        </p:nvSpPr>
        <p:spPr>
          <a:xfrm>
            <a:off x="381000" y="1268413"/>
            <a:ext cx="8382000" cy="3673475"/>
          </a:xfrm>
        </p:spPr>
        <p:txBody>
          <a:bodyPr wrap="square" lIns="91440" tIns="45720" rIns="91440" bIns="45720" numCol="1" anchor="t" anchorCtr="0" compatLnSpc="1"/>
          <a:lstStyle/>
          <a:p>
            <a:pPr marL="469900" lvl="0" indent="-469900" defTabSz="914400" eaLnBrk="1" hangingPunct="1">
              <a:lnSpc>
                <a:spcPct val="120000"/>
              </a:lnSpc>
              <a:spcBef>
                <a:spcPct val="40000"/>
              </a:spcBef>
              <a:spcAft>
                <a:spcPct val="0"/>
              </a:spcAft>
              <a:buClr>
                <a:schemeClr val="accent2"/>
              </a:buClr>
              <a:buBlip>
                <a:blip r:embed="rId8"/>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（1）深度限制</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很重要。</a:t>
            </a:r>
          </a:p>
          <a:p>
            <a:pPr marL="469900" lvl="0" indent="-469900" defTabSz="914400" eaLnBrk="1" hangingPunct="1">
              <a:lnSpc>
                <a:spcPct val="120000"/>
              </a:lnSpc>
              <a:spcBef>
                <a:spcPct val="40000"/>
              </a:spcBef>
              <a:spcAft>
                <a:spcPct val="0"/>
              </a:spcAft>
              <a:buClr>
                <a:schemeClr val="accent2"/>
              </a:buClr>
              <a:buBlip>
                <a:blip r:embed="rId8"/>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当问题有解，且解的路径长度小于或等于</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时，则搜索过程一定能够找到解，但是和深度优先搜索一样并不能保证最先找到的是最优解。</a:t>
            </a:r>
          </a:p>
          <a:p>
            <a:pPr marL="469900" lvl="0" indent="-469900" defTabSz="914400" eaLnBrk="1" hangingPunct="1">
              <a:lnSpc>
                <a:spcPct val="120000"/>
              </a:lnSpc>
              <a:spcBef>
                <a:spcPct val="40000"/>
              </a:spcBef>
              <a:spcAft>
                <a:spcPct val="0"/>
              </a:spcAft>
              <a:buClr>
                <a:schemeClr val="accent2"/>
              </a:buClr>
              <a:buBlip>
                <a:blip r:embed="rId8"/>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当</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取得太小，解的路径长度大于</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时，则搜索过程中就找不到解，即这时搜索过程甚至是不完备的。</a:t>
            </a:r>
          </a:p>
        </p:txBody>
      </p:sp>
    </p:spTree>
    <p:custDataLst>
      <p:tags r:id="rId1"/>
    </p:custData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97346"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97347"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68</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9222" name="Rectangle 3"/>
          <p:cNvSpPr>
            <a:spLocks noGrp="1" noChangeArrowheads="1"/>
          </p:cNvSpPr>
          <p:nvPr>
            <p:ph idx="9"/>
            <p:custDataLst>
              <p:tags r:id="rId3"/>
            </p:custDataLst>
          </p:nvPr>
        </p:nvSpPr>
        <p:spPr>
          <a:xfrm>
            <a:off x="395288" y="1052513"/>
            <a:ext cx="8602663" cy="3603625"/>
          </a:xfrm>
        </p:spPr>
        <p:txBody>
          <a:bodyPr wrap="square" lIns="91440" tIns="45720" rIns="91440" bIns="45720" numCol="1" anchor="t" anchorCtr="0" compatLnSpc="1"/>
          <a:lstStyle/>
          <a:p>
            <a:pPr marL="469900" lvl="0" indent="-469900" defTabSz="914400" eaLnBrk="1" hangingPunct="1">
              <a:lnSpc>
                <a:spcPct val="120000"/>
              </a:lnSpc>
              <a:spcBef>
                <a:spcPct val="40000"/>
              </a:spcBef>
              <a:spcAft>
                <a:spcPct val="0"/>
              </a:spcAft>
              <a:buClr>
                <a:schemeClr val="accent2"/>
              </a:buClr>
              <a:buNone/>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（2）深度限制</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不能太大。</a:t>
            </a:r>
          </a:p>
          <a:p>
            <a:pPr marL="469900" lvl="0" indent="-469900" defTabSz="914400" eaLnBrk="1" hangingPunct="1">
              <a:lnSpc>
                <a:spcPct val="120000"/>
              </a:lnSpc>
              <a:spcBef>
                <a:spcPct val="40000"/>
              </a:spcBef>
              <a:spcAft>
                <a:spcPct val="0"/>
              </a:spcAft>
              <a:buClr>
                <a:schemeClr val="accent2"/>
              </a:buClr>
              <a:buNone/>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当</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太大时，搜索过程会产生过多的无用节点，既浪费了计算机资源，又降低了搜索效率。</a:t>
            </a:r>
          </a:p>
          <a:p>
            <a:pPr marL="469900" lvl="0" indent="-469900" defTabSz="914400" eaLnBrk="1" hangingPunct="1">
              <a:lnSpc>
                <a:spcPct val="120000"/>
              </a:lnSpc>
              <a:spcBef>
                <a:spcPct val="40000"/>
              </a:spcBef>
              <a:spcAft>
                <a:spcPct val="0"/>
              </a:spcAft>
              <a:buClr>
                <a:schemeClr val="accent2"/>
              </a:buClr>
              <a:buNone/>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（3）有界深度搜索的主要问题是深度限制值</a:t>
            </a:r>
            <a:r>
              <a:rPr lang="en-US" altLang="zh-CN" sz="2400" i="1"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d</a:t>
            </a:r>
            <a:r>
              <a:rPr lang="en-US" altLang="zh-CN" sz="2400" i="1" baseline="-25000" dirty="0" err="1">
                <a:solidFill>
                  <a:srgbClr val="000000"/>
                </a:solidFill>
                <a:latin typeface="Times New Roman" panose="02020603050405020304" pitchFamily="18" charset="0"/>
                <a:cs typeface="Times New Roman" panose="02020603050405020304" pitchFamily="18" charset="0"/>
                <a:sym typeface="微软雅黑" panose="020B0503020204020204" pitchFamily="34" charset="-122"/>
              </a:rPr>
              <a:t>m</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的选取。 </a:t>
            </a:r>
          </a:p>
        </p:txBody>
      </p:sp>
      <p:sp>
        <p:nvSpPr>
          <p:cNvPr id="34818" name="Rectangle 2"/>
          <p:cNvSpPr>
            <a:spLocks noGrp="1"/>
          </p:cNvSpPr>
          <p:nvPr/>
        </p:nvSpPr>
        <p:spPr>
          <a:xfrm>
            <a:off x="-635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5.3.4  </a:t>
            </a:r>
            <a:r>
              <a:rPr kumimoji="0" lang="zh-CN" altLang="en-US" sz="3600" b="1"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rPr>
              <a:t>有界深度搜索和迭代加深搜索</a:t>
            </a:r>
            <a:endParaRPr kumimoji="0" lang="zh-CN" altLang="en-US" sz="3600" b="0"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
        <p:nvSpPr>
          <p:cNvPr id="697350" name="Rectangle 2"/>
          <p:cNvSpPr>
            <a:spLocks noGrp="1"/>
          </p:cNvSpPr>
          <p:nvPr/>
        </p:nvSpPr>
        <p:spPr>
          <a:xfrm>
            <a:off x="679450" y="3502025"/>
            <a:ext cx="8118475" cy="2584450"/>
          </a:xfrm>
          <a:prstGeom prst="rect">
            <a:avLst/>
          </a:prstGeom>
          <a:noFill/>
          <a:ln w="9525">
            <a:noFill/>
          </a:ln>
        </p:spPr>
        <p:txBody>
          <a:bodyPr/>
          <a:lstStyle/>
          <a:p>
            <a:pPr marL="469900" indent="-469900" algn="just" eaLnBrk="1" hangingPunct="1">
              <a:lnSpc>
                <a:spcPct val="90000"/>
              </a:lnSpc>
              <a:spcBef>
                <a:spcPct val="40000"/>
              </a:spcBef>
              <a:buClr>
                <a:schemeClr val="accent2"/>
              </a:buClr>
              <a:buFont typeface="Wingdings" panose="05000000000000000000" pitchFamily="2" charset="2"/>
            </a:pPr>
            <a:r>
              <a:rPr lang="zh-CN" altLang="en-US" sz="2400" dirty="0">
                <a:solidFill>
                  <a:srgbClr val="FF3300"/>
                </a:solidFill>
                <a:latin typeface="微软雅黑" panose="020B0503020204020204" pitchFamily="34" charset="-122"/>
                <a:ea typeface="微软雅黑" panose="020B0503020204020204" pitchFamily="34" charset="-122"/>
                <a:sym typeface="微软雅黑" panose="020B0503020204020204" pitchFamily="34" charset="-122"/>
              </a:rPr>
              <a:t>改进方法： （迭代加深搜索） </a:t>
            </a:r>
          </a:p>
          <a:p>
            <a:pPr marL="469900" indent="-469900" algn="just" eaLnBrk="1" hangingPunct="1">
              <a:lnSpc>
                <a:spcPct val="90000"/>
              </a:lnSpc>
              <a:spcBef>
                <a:spcPct val="40000"/>
              </a:spcBef>
              <a:buClr>
                <a:schemeClr val="accent2"/>
              </a:buClr>
              <a:buFont typeface="Wingdings" panose="05000000000000000000" pitchFamily="2" charset="2"/>
            </a:pPr>
            <a:r>
              <a:rPr lang="zh-CN" altLang="en-US" sz="2400" dirty="0">
                <a:solidFill>
                  <a:srgbClr val="FF33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先任意给定一个较小的数</a:t>
            </a:r>
            <a:r>
              <a:rPr lang="zh-CN" altLang="en-US" sz="2400" dirty="0" smtClean="0">
                <a:latin typeface="微软雅黑" panose="020B0503020204020204" pitchFamily="34" charset="-122"/>
                <a:ea typeface="微软雅黑" panose="020B0503020204020204" pitchFamily="34" charset="-122"/>
                <a:sym typeface="微软雅黑" panose="020B0503020204020204" pitchFamily="34" charset="-122"/>
              </a:rPr>
              <a:t>作为</a:t>
            </a:r>
            <a:r>
              <a:rPr lang="en-US" altLang="zh-CN" sz="2400" i="1" spc="150" dirty="0" err="1">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400" i="1" spc="150" baseline="-25000" dirty="0" err="1">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a:t>
            </a:r>
            <a:r>
              <a:rPr lang="en-US" altLang="zh-CN" sz="2400" i="1" spc="150" baseline="-25000"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然后按有界深度</a:t>
            </a:r>
          </a:p>
          <a:p>
            <a:pPr marL="469900" indent="-469900" algn="just" eaLnBrk="1" hangingPunct="1">
              <a:lnSpc>
                <a:spcPct val="90000"/>
              </a:lnSpc>
              <a:spcBef>
                <a:spcPct val="40000"/>
              </a:spcBef>
              <a:buClr>
                <a:schemeClr val="accent2"/>
              </a:buClr>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算法搜索，若在此深度限制内找到了解，则算法结束；</a:t>
            </a:r>
          </a:p>
          <a:p>
            <a:pPr marL="469900" indent="-469900" algn="just" eaLnBrk="1" hangingPunct="1">
              <a:lnSpc>
                <a:spcPct val="90000"/>
              </a:lnSpc>
              <a:spcBef>
                <a:spcPct val="40000"/>
              </a:spcBef>
              <a:buClr>
                <a:schemeClr val="accent2"/>
              </a:buClr>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如在此限制内没有找到问题的解，则增大深度</a:t>
            </a:r>
            <a:r>
              <a:rPr lang="zh-CN" altLang="en-US" sz="2400" dirty="0" smtClean="0">
                <a:latin typeface="微软雅黑" panose="020B0503020204020204" pitchFamily="34" charset="-122"/>
                <a:ea typeface="微软雅黑" panose="020B0503020204020204" pitchFamily="34" charset="-122"/>
                <a:sym typeface="微软雅黑" panose="020B0503020204020204" pitchFamily="34" charset="-122"/>
              </a:rPr>
              <a:t>限制</a:t>
            </a:r>
            <a:r>
              <a:rPr lang="en-US" altLang="zh-CN" sz="2400" i="1" spc="15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400" i="1" spc="150"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a:t>
            </a:r>
            <a:r>
              <a:rPr lang="en-US" altLang="zh-CN" sz="2400" i="1" spc="15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a:p>
            <a:pPr marL="469900" indent="-469900" algn="just" eaLnBrk="1" hangingPunct="1">
              <a:lnSpc>
                <a:spcPct val="90000"/>
              </a:lnSpc>
              <a:spcBef>
                <a:spcPct val="40000"/>
              </a:spcBef>
              <a:buClr>
                <a:schemeClr val="accent2"/>
              </a:buClr>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继续搜索。</a:t>
            </a:r>
          </a:p>
        </p:txBody>
      </p:sp>
    </p:spTree>
    <p:custDataLst>
      <p:tags r:id="rId1"/>
    </p:custData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99394"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99395"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69</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1270" name="Rectangle 2"/>
          <p:cNvSpPr>
            <a:spLocks noGrp="1" noChangeArrowheads="1"/>
          </p:cNvSpPr>
          <p:nvPr>
            <p:ph idx="9"/>
          </p:nvPr>
        </p:nvSpPr>
        <p:spPr>
          <a:xfrm>
            <a:off x="611505" y="1196975"/>
            <a:ext cx="8367713" cy="4403725"/>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迭代加深搜索，试图尝试所有可能的深度限制：</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首先深度为0，</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然后深度为1，</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然后为2，等等。</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如果初始深度为0，则该算法只生成根节点，并检测它。</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如果根节点不是目标，则深度加1，通过典型的深度优先算法，生成深度为1的树。</a:t>
            </a:r>
          </a:p>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当深度限制为m时，树的深度为m。 </a:t>
            </a:r>
          </a:p>
        </p:txBody>
      </p:sp>
      <p:sp>
        <p:nvSpPr>
          <p:cNvPr id="34818" name="Rectangle 2"/>
          <p:cNvSpPr>
            <a:spLocks noGrp="1"/>
          </p:cNvSpPr>
          <p:nvPr/>
        </p:nvSpPr>
        <p:spPr>
          <a:xfrm>
            <a:off x="-635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5.3.4  </a:t>
            </a:r>
            <a:r>
              <a:rPr kumimoji="0" lang="zh-CN" altLang="en-US" sz="3600" b="1"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rPr>
              <a:t>有界深度搜索和迭代加深搜索</a:t>
            </a:r>
            <a:endParaRPr kumimoji="0" lang="zh-CN" altLang="en-US" sz="3600" b="0"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79586"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40677"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2501769C-D2FD-40EE-A1E2-0D1D9CAA0AEE}"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0678" name="Rectangle 2"/>
          <p:cNvSpPr>
            <a:spLocks noGrp="1" noChangeArrowheads="1"/>
          </p:cNvSpPr>
          <p:nvPr>
            <p:ph type="title" idx="4294967295"/>
          </p:nvPr>
        </p:nvSpPr>
        <p:spPr>
          <a:xfrm>
            <a:off x="0" y="0"/>
            <a:ext cx="9144000" cy="765175"/>
          </a:xfrm>
          <a:solidFill>
            <a:srgbClr val="485C96"/>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5.1.2  搜索策略</a:t>
            </a:r>
          </a:p>
        </p:txBody>
      </p:sp>
      <p:sp>
        <p:nvSpPr>
          <p:cNvPr id="9219" name="Rectangle 3"/>
          <p:cNvSpPr>
            <a:spLocks noGrp="1" noChangeArrowheads="1"/>
          </p:cNvSpPr>
          <p:nvPr>
            <p:ph idx="9"/>
            <p:custDataLst>
              <p:tags r:id="rId2"/>
            </p:custDataLst>
          </p:nvPr>
        </p:nvSpPr>
        <p:spPr>
          <a:xfrm>
            <a:off x="214313" y="814388"/>
            <a:ext cx="8642350" cy="5400675"/>
          </a:xfrm>
        </p:spPr>
        <p:txBody>
          <a:bodyPr wrap="square" lIns="91440" tIns="45720" rIns="91440" bIns="45720" numCol="1" anchor="t" anchorCtr="0" compatLnSpc="1"/>
          <a:lstStyle/>
          <a:p>
            <a:pPr marL="0" marR="0" lvl="0" indent="0" algn="l" defTabSz="914400" rtl="0" eaLnBrk="1" fontAlgn="base" latinLnBrk="0" hangingPunct="1">
              <a:lnSpc>
                <a:spcPct val="120000"/>
              </a:lnSpc>
              <a:spcBef>
                <a:spcPct val="10000"/>
              </a:spcBef>
              <a:spcAft>
                <a:spcPct val="0"/>
              </a:spcAft>
              <a:buClr>
                <a:schemeClr val="accent2"/>
              </a:buClr>
              <a:buSzTx/>
              <a:buFont typeface="Wingdings" panose="05000000000000000000" pitchFamily="2" charset="2"/>
              <a:buNone/>
              <a:defRPr/>
            </a:pP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  </a:t>
            </a:r>
            <a:r>
              <a:rPr kumimoji="0" lang="en-US" altLang="zh-CN" sz="28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搜索方向</a:t>
            </a: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0" marR="0" lvl="0" indent="0" algn="l" defTabSz="914400" rtl="0" eaLnBrk="1" fontAlgn="base" latinLnBrk="0" hangingPunct="1">
              <a:lnSpc>
                <a:spcPct val="120000"/>
              </a:lnSpc>
              <a:spcBef>
                <a:spcPct val="10000"/>
              </a:spcBef>
              <a:spcAft>
                <a:spcPct val="0"/>
              </a:spcAft>
              <a:buClr>
                <a:schemeClr val="accent2"/>
              </a:buClr>
              <a:buSzTx/>
              <a:buFont typeface="Wingdings" panose="05000000000000000000" pitchFamily="2" charset="2"/>
              <a:buNone/>
              <a:defRPr/>
            </a:pPr>
            <a:r>
              <a:rPr kumimoji="0" lang="en-US" altLang="zh-CN" sz="24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 </a:t>
            </a:r>
            <a:r>
              <a:rPr kumimoji="0" lang="en-US" altLang="zh-CN" sz="24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数据驱动：</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从初始状态出发的正向搜索</a:t>
            </a:r>
            <a:r>
              <a:rPr kumimoji="0" lang="en-US" altLang="zh-CN"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p>
        </p:txBody>
      </p:sp>
      <p:sp>
        <p:nvSpPr>
          <p:cNvPr id="9220" name="Text Box 4"/>
          <p:cNvSpPr txBox="1"/>
          <p:nvPr/>
        </p:nvSpPr>
        <p:spPr>
          <a:xfrm>
            <a:off x="250825" y="2060575"/>
            <a:ext cx="8569325" cy="59848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spAutoFit/>
          </a:bodyPr>
          <a:lstStyle/>
          <a:p>
            <a:pPr marL="0" marR="0" lvl="0" indent="0" algn="just"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None/>
              <a:defRPr/>
            </a:pPr>
            <a:r>
              <a:rPr kumimoji="0" lang="zh-CN" altLang="en-US" sz="2200" b="1" i="0" u="none" strike="noStrike" kern="1200" cap="none" spc="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rPr>
              <a:t>正向搜索</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rPr>
              <a:t>——</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rPr>
              <a:t>从问题给出的条件出发。</a:t>
            </a:r>
          </a:p>
        </p:txBody>
      </p:sp>
      <p:sp>
        <p:nvSpPr>
          <p:cNvPr id="9221" name="Text Box 5"/>
          <p:cNvSpPr txBox="1"/>
          <p:nvPr/>
        </p:nvSpPr>
        <p:spPr>
          <a:xfrm>
            <a:off x="250825" y="3357563"/>
            <a:ext cx="8642350" cy="1106488"/>
          </a:xfrm>
          <a:prstGeom prst="rect">
            <a:avLst/>
          </a:prstGeom>
          <a:solidFill>
            <a:schemeClr val="bg1">
              <a:lumMod val="95000"/>
            </a:schemeClr>
          </a:solidFill>
          <a:ln w="9525" cap="flat" cmpd="sng">
            <a:noFill/>
            <a:prstDash val="solid"/>
            <a:miter/>
            <a:headEnd type="none" w="med" len="med"/>
            <a:tailEnd type="none" w="med" len="med"/>
          </a:ln>
        </p:spPr>
        <p:txBody>
          <a:bodyPr>
            <a:spAutoFit/>
          </a:bodyPr>
          <a:lstStyle/>
          <a:p>
            <a:pPr marR="0" algn="just" defTabSz="914400" eaLnBrk="1" hangingPunct="1">
              <a:lnSpc>
                <a:spcPct val="150000"/>
              </a:lnSpc>
              <a:spcBef>
                <a:spcPct val="40000"/>
              </a:spcBef>
              <a:buClr>
                <a:schemeClr val="accent2"/>
              </a:buClr>
              <a:buSzTx/>
              <a:buFont typeface="Wingdings" panose="05000000000000000000" pitchFamily="2" charset="2"/>
              <a:buNone/>
              <a:defRPr/>
            </a:pPr>
            <a:r>
              <a:rPr kumimoji="0" lang="zh-CN" altLang="en-US" sz="2200" b="1" kern="1200" cap="none" spc="0" normalizeH="0" baseline="0" noProof="1">
                <a:solidFill>
                  <a:schemeClr val="dk1"/>
                </a:solidFill>
                <a:latin typeface="微软雅黑" panose="020B0503020204020204" pitchFamily="34" charset="-122"/>
                <a:ea typeface="微软雅黑" panose="020B0503020204020204" pitchFamily="34" charset="-122"/>
                <a:cs typeface="+mn-cs"/>
              </a:rPr>
              <a:t>逆向搜索</a:t>
            </a:r>
            <a:r>
              <a:rPr kumimoji="0" lang="zh-CN" altLang="en-US" sz="2200" kern="1200" cap="none" spc="0" normalizeH="0" baseline="0" noProof="1">
                <a:solidFill>
                  <a:schemeClr val="dk1"/>
                </a:solidFill>
                <a:latin typeface="微软雅黑" panose="020B0503020204020204" pitchFamily="34" charset="-122"/>
                <a:ea typeface="微软雅黑" panose="020B0503020204020204" pitchFamily="34" charset="-122"/>
                <a:cs typeface="+mn-cs"/>
              </a:rPr>
              <a:t>：从想达到的目的入手，看哪些操作算子能产生该目的以及应用这些操作算子产生目的时需要哪些条件。</a:t>
            </a:r>
          </a:p>
        </p:txBody>
      </p:sp>
      <p:sp>
        <p:nvSpPr>
          <p:cNvPr id="9222" name="Text Box 6"/>
          <p:cNvSpPr txBox="1"/>
          <p:nvPr/>
        </p:nvSpPr>
        <p:spPr>
          <a:xfrm>
            <a:off x="250825" y="2636838"/>
            <a:ext cx="7102475" cy="498475"/>
          </a:xfrm>
          <a:prstGeom prst="rect">
            <a:avLst/>
          </a:prstGeom>
          <a:noFill/>
          <a:ln w="9525">
            <a:noFill/>
          </a:ln>
        </p:spPr>
        <p:txBody>
          <a:bodyPr>
            <a:spAutoFit/>
          </a:bodyPr>
          <a:lstStyle/>
          <a:p>
            <a:pPr eaLnBrk="1" hangingPunct="1">
              <a:lnSpc>
                <a:spcPct val="120000"/>
              </a:lnSpc>
              <a:spcBef>
                <a:spcPct val="40000"/>
              </a:spcBef>
              <a:buClr>
                <a:schemeClr val="accent2"/>
              </a:buClr>
              <a:buFont typeface="Wingdings" panose="05000000000000000000" pitchFamily="2" charset="2"/>
            </a:pPr>
            <a:r>
              <a:rPr lang="en-US" altLang="zh-CN" sz="2400" b="1" dirty="0">
                <a:solidFill>
                  <a:srgbClr val="000000"/>
                </a:solidFill>
                <a:latin typeface="微软雅黑" panose="020B0503020204020204" pitchFamily="34" charset="-122"/>
                <a:ea typeface="微软雅黑" panose="020B0503020204020204" pitchFamily="34" charset="-122"/>
              </a:rPr>
              <a:t>(2) </a:t>
            </a:r>
            <a:r>
              <a:rPr lang="en-US" altLang="en-US" sz="2400" b="1" dirty="0">
                <a:solidFill>
                  <a:srgbClr val="000000"/>
                </a:solidFill>
                <a:latin typeface="微软雅黑" panose="020B0503020204020204" pitchFamily="34" charset="-122"/>
                <a:ea typeface="微软雅黑" panose="020B0503020204020204" pitchFamily="34" charset="-122"/>
              </a:rPr>
              <a:t>目的驱动</a:t>
            </a:r>
            <a:r>
              <a:rPr lang="en-US" altLang="en-US" sz="2400" dirty="0">
                <a:solidFill>
                  <a:srgbClr val="000000"/>
                </a:solidFill>
                <a:latin typeface="微软雅黑" panose="020B0503020204020204" pitchFamily="34" charset="-122"/>
                <a:ea typeface="微软雅黑" panose="020B0503020204020204" pitchFamily="34" charset="-122"/>
              </a:rPr>
              <a:t>：从目的状态出发的逆向搜索。</a:t>
            </a:r>
          </a:p>
        </p:txBody>
      </p:sp>
      <p:sp>
        <p:nvSpPr>
          <p:cNvPr id="9223" name="Text Box 7"/>
          <p:cNvSpPr txBox="1"/>
          <p:nvPr>
            <p:custDataLst>
              <p:tags r:id="rId3"/>
            </p:custDataLst>
          </p:nvPr>
        </p:nvSpPr>
        <p:spPr>
          <a:xfrm>
            <a:off x="250825" y="5157788"/>
            <a:ext cx="8569325" cy="1106488"/>
          </a:xfrm>
          <a:prstGeom prst="rect">
            <a:avLst/>
          </a:prstGeom>
          <a:solidFill>
            <a:schemeClr val="bg1">
              <a:lumMod val="95000"/>
            </a:schemeClr>
          </a:solidFill>
          <a:ln w="9525" cap="flat" cmpd="sng">
            <a:noFill/>
            <a:prstDash val="solid"/>
            <a:miter/>
            <a:headEnd type="none" w="med" len="med"/>
            <a:tailEnd type="none" w="med" len="med"/>
          </a:ln>
        </p:spPr>
        <p:txBody>
          <a:bodyPr>
            <a:spAutoFit/>
          </a:bodyPr>
          <a:lstStyle/>
          <a:p>
            <a:pPr marR="0" algn="just" defTabSz="914400" eaLnBrk="1" hangingPunct="1">
              <a:lnSpc>
                <a:spcPct val="150000"/>
              </a:lnSpc>
              <a:spcBef>
                <a:spcPct val="40000"/>
              </a:spcBef>
              <a:buClr>
                <a:schemeClr val="accent2"/>
              </a:buClr>
              <a:buSzTx/>
              <a:buFont typeface="Wingdings" panose="05000000000000000000" pitchFamily="2" charset="2"/>
              <a:buNone/>
              <a:defRPr/>
            </a:pPr>
            <a:r>
              <a:rPr kumimoji="0" lang="zh-CN" altLang="en-US" sz="2200" kern="1200" cap="none" spc="0" normalizeH="0" baseline="0" noProof="1">
                <a:solidFill>
                  <a:schemeClr val="dk1"/>
                </a:solidFill>
                <a:latin typeface="微软雅黑" panose="020B0503020204020204" pitchFamily="34" charset="-122"/>
                <a:ea typeface="微软雅黑" panose="020B0503020204020204" pitchFamily="34" charset="-122"/>
                <a:cs typeface="+mn-cs"/>
              </a:rPr>
              <a:t>双向搜索：从开始状态出发作正向搜索，同时又从目的状态出发作逆向搜索，直到两条路径在中间的某处汇合为止。</a:t>
            </a:r>
          </a:p>
        </p:txBody>
      </p:sp>
      <p:sp>
        <p:nvSpPr>
          <p:cNvPr id="579594" name="Text Box 8"/>
          <p:cNvSpPr txBox="1"/>
          <p:nvPr/>
        </p:nvSpPr>
        <p:spPr>
          <a:xfrm>
            <a:off x="323533" y="4581525"/>
            <a:ext cx="1918335" cy="460375"/>
          </a:xfrm>
          <a:prstGeom prst="rect">
            <a:avLst/>
          </a:prstGeom>
          <a:noFill/>
          <a:ln w="9525">
            <a:noFill/>
          </a:ln>
        </p:spPr>
        <p:txBody>
          <a:bodyPr wrap="none">
            <a:spAutoFit/>
          </a:bodyPr>
          <a:lstStyle/>
          <a:p>
            <a:pPr eaLnBrk="1" hangingPunct="1"/>
            <a:r>
              <a:rPr lang="en-US" altLang="zh-CN" sz="2400" b="1" dirty="0">
                <a:solidFill>
                  <a:srgbClr val="000000"/>
                </a:solidFill>
                <a:latin typeface="微软雅黑" panose="020B0503020204020204" pitchFamily="34" charset="-122"/>
                <a:ea typeface="微软雅黑" panose="020B0503020204020204" pitchFamily="34" charset="-122"/>
              </a:rPr>
              <a:t>(3) </a:t>
            </a:r>
            <a:r>
              <a:rPr lang="en-US" altLang="en-US" sz="2400" b="1" dirty="0">
                <a:solidFill>
                  <a:srgbClr val="000000"/>
                </a:solidFill>
                <a:latin typeface="微软雅黑" panose="020B0503020204020204" pitchFamily="34" charset="-122"/>
                <a:ea typeface="微软雅黑" panose="020B0503020204020204" pitchFamily="34" charset="-122"/>
              </a:rPr>
              <a:t>双向搜索</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slide(fromBottom)">
                                      <p:cBhvr>
                                        <p:cTn id="17" dur="500"/>
                                        <p:tgtEl>
                                          <p:spTgt spid="92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blinds(horizontal)">
                                      <p:cBhvr>
                                        <p:cTn id="22" dur="500"/>
                                        <p:tgtEl>
                                          <p:spTgt spid="922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9221"/>
                                        </p:tgtEl>
                                        <p:attrNameLst>
                                          <p:attrName>style.visibility</p:attrName>
                                        </p:attrNameLst>
                                      </p:cBhvr>
                                      <p:to>
                                        <p:strVal val="visible"/>
                                      </p:to>
                                    </p:set>
                                    <p:animEffect transition="in" filter="slide(fromBottom)">
                                      <p:cBhvr>
                                        <p:cTn id="27" dur="500"/>
                                        <p:tgtEl>
                                          <p:spTgt spid="922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7959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9220" grpId="0" bldLvl="0" animBg="1"/>
      <p:bldP spid="9221" grpId="0" bldLvl="0" animBg="1"/>
      <p:bldP spid="9222" grpId="0"/>
      <p:bldP spid="9223" grpId="0" animBg="1"/>
      <p:bldP spid="9223" grpId="1" animBg="1"/>
      <p:bldP spid="579594" grpId="0"/>
      <p:bldP spid="579594" grpId="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01442"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01443"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70</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3318" name="Rectangle 3"/>
          <p:cNvSpPr>
            <a:spLocks noGrp="1" noChangeArrowheads="1"/>
          </p:cNvSpPr>
          <p:nvPr>
            <p:ph idx="9"/>
            <p:custDataLst>
              <p:tags r:id="rId3"/>
            </p:custDataLst>
          </p:nvPr>
        </p:nvSpPr>
        <p:spPr>
          <a:xfrm>
            <a:off x="312738" y="1103313"/>
            <a:ext cx="8193088" cy="4114800"/>
          </a:xfrm>
        </p:spPr>
        <p:txBody>
          <a:bodyPr wrap="square" lIns="91440" tIns="45720" rIns="91440" bIns="45720" numCol="1" anchor="t" anchorCtr="0" compatLnSpc="1"/>
          <a:lstStyle/>
          <a:p>
            <a:pPr marL="469900" marR="0" lvl="0" indent="-46990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迭代加深搜索看起来会很浪费，因为很多节点都可能扩展多次。</a:t>
            </a:r>
          </a:p>
          <a:p>
            <a:pPr marL="469900" marR="0" lvl="0" indent="-46990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然而对于很多问题，这种多次的扩展负担实际上很小，直觉上可以想象，如果一棵树的分支系数很大，几乎所有的节点都在最底层上，则对于上面各层节点扩展多次对整个系统来说影响不是很大。 </a:t>
            </a:r>
          </a:p>
        </p:txBody>
      </p:sp>
      <p:sp>
        <p:nvSpPr>
          <p:cNvPr id="34818" name="Rectangle 2"/>
          <p:cNvSpPr>
            <a:spLocks noGrp="1"/>
          </p:cNvSpPr>
          <p:nvPr/>
        </p:nvSpPr>
        <p:spPr>
          <a:xfrm>
            <a:off x="-635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5.3.4  </a:t>
            </a:r>
            <a:r>
              <a:rPr kumimoji="0" lang="zh-CN" altLang="en-US" sz="3600" b="1"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rPr>
              <a:t>有界深度搜索和迭代加深搜索</a:t>
            </a:r>
            <a:endParaRPr kumimoji="0" lang="zh-CN" altLang="en-US" sz="3600" b="0"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03490"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03491"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71</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5366" name="Rectangle 3"/>
          <p:cNvSpPr>
            <a:spLocks noGrp="1" noChangeArrowheads="1"/>
          </p:cNvSpPr>
          <p:nvPr>
            <p:ph idx="9"/>
            <p:custDataLst>
              <p:tags r:id="rId3"/>
            </p:custDataLst>
          </p:nvPr>
        </p:nvSpPr>
        <p:spPr>
          <a:xfrm>
            <a:off x="363646" y="3645024"/>
            <a:ext cx="8134985" cy="792090"/>
          </a:xfrm>
        </p:spPr>
        <p:txBody>
          <a:bodyPr wrap="square" lIns="91440" tIns="45720" rIns="91440" bIns="45720" numCol="1" anchor="t" anchorCtr="0" compatLnSpc="1"/>
          <a:lstStyle/>
          <a:p>
            <a:pPr marL="469900" marR="0" lvl="0" indent="-469900" algn="l" defTabSz="914400" rtl="0" eaLnBrk="1" fontAlgn="base" latinLnBrk="0" hangingPunct="1">
              <a:lnSpc>
                <a:spcPct val="100000"/>
              </a:lnSpc>
              <a:spcBef>
                <a:spcPct val="40000"/>
              </a:spcBef>
              <a:spcAft>
                <a:spcPct val="0"/>
              </a:spcAft>
              <a:buClr>
                <a:schemeClr val="accent2"/>
              </a:buClr>
              <a:buSzTx/>
              <a:buFont typeface="Wingdings" panose="05000000000000000000" pitchFamily="2" charset="2"/>
              <a:buBlip>
                <a:blip r:embed="rId8"/>
              </a:buBlip>
              <a:defRPr/>
            </a:pPr>
            <a:r>
              <a:rPr kumimoji="0" lang="zh-CN" altLang="en-US" sz="20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注：b是分支系数，d是解答的深度，m是搜索树的最大深度，l是深度限制。</a:t>
            </a:r>
          </a:p>
        </p:txBody>
      </p:sp>
      <p:sp>
        <p:nvSpPr>
          <p:cNvPr id="34818" name="Rectangle 2"/>
          <p:cNvSpPr>
            <a:spLocks noGrp="1"/>
          </p:cNvSpPr>
          <p:nvPr/>
        </p:nvSpPr>
        <p:spPr>
          <a:xfrm>
            <a:off x="-6350" y="0"/>
            <a:ext cx="9144000" cy="765175"/>
          </a:xfrm>
          <a:prstGeom prst="rect">
            <a:avLst/>
          </a:prstGeom>
          <a:solidFill>
            <a:schemeClr val="accent1">
              <a:lumMod val="75000"/>
            </a:schemeClr>
          </a:solidFill>
          <a:ln w="9525">
            <a:noFill/>
          </a:ln>
        </p:spPr>
        <p:txBody>
          <a:bodyPr anchor="b"/>
          <a:lst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1">
                <a:ln>
                  <a:noFill/>
                </a:ln>
                <a:solidFill>
                  <a:schemeClr val="lt1"/>
                </a:solidFill>
                <a:effectLst/>
                <a:uLnTx/>
                <a:uFillTx/>
                <a:latin typeface="微软雅黑" panose="020B0503020204020204" pitchFamily="34" charset="-122"/>
                <a:ea typeface="+mj-ea"/>
                <a:cs typeface="微软雅黑" panose="020B0503020204020204" pitchFamily="34" charset="-122"/>
              </a:rPr>
              <a:t>5.3.5  </a:t>
            </a:r>
            <a:r>
              <a:rPr kumimoji="0" lang="zh-CN" altLang="en-US" sz="3600" b="1"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rPr>
              <a:t>搜索最优策略的比较</a:t>
            </a:r>
            <a:endParaRPr kumimoji="0" lang="zh-CN" altLang="en-US" sz="3600" b="0" i="0" u="none" strike="noStrike" kern="1200" cap="none" spc="0" normalizeH="0" baseline="0" noProof="0" dirty="0" smtClean="0">
              <a:ln w="6350">
                <a:noFill/>
              </a:ln>
              <a:solidFill>
                <a:schemeClr val="lt1"/>
              </a:solidFill>
              <a:effectLst>
                <a:outerShdw blurRad="114300" dist="101600" dir="2700000" algn="tl" rotWithShape="0">
                  <a:srgbClr val="000000">
                    <a:alpha val="40000"/>
                  </a:srgbClr>
                </a:outerShdw>
              </a:effectLst>
              <a:uLnTx/>
              <a:uFillTx/>
              <a:latin typeface="微软雅黑" panose="020B0503020204020204" pitchFamily="34" charset="-122"/>
              <a:ea typeface="+mj-ea"/>
              <a:cs typeface="微软雅黑" panose="020B0503020204020204" pitchFamily="34" charset="-122"/>
              <a:sym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1774906378"/>
              </p:ext>
            </p:extLst>
          </p:nvPr>
        </p:nvGraphicFramePr>
        <p:xfrm>
          <a:off x="487119" y="1185129"/>
          <a:ext cx="7848328" cy="2376263"/>
        </p:xfrm>
        <a:graphic>
          <a:graphicData uri="http://schemas.openxmlformats.org/drawingml/2006/table">
            <a:tbl>
              <a:tblPr firstRow="1" bandRow="1">
                <a:tableStyleId>{5C22544A-7EE6-4342-B048-85BDC9FD1C3A}</a:tableStyleId>
              </a:tblPr>
              <a:tblGrid>
                <a:gridCol w="1569666">
                  <a:extLst>
                    <a:ext uri="{9D8B030D-6E8A-4147-A177-3AD203B41FA5}">
                      <a16:colId xmlns:a16="http://schemas.microsoft.com/office/drawing/2014/main" val="20000"/>
                    </a:ext>
                  </a:extLst>
                </a:gridCol>
                <a:gridCol w="1569666">
                  <a:extLst>
                    <a:ext uri="{9D8B030D-6E8A-4147-A177-3AD203B41FA5}">
                      <a16:colId xmlns:a16="http://schemas.microsoft.com/office/drawing/2014/main" val="20001"/>
                    </a:ext>
                  </a:extLst>
                </a:gridCol>
                <a:gridCol w="1287041">
                  <a:extLst>
                    <a:ext uri="{9D8B030D-6E8A-4147-A177-3AD203B41FA5}">
                      <a16:colId xmlns:a16="http://schemas.microsoft.com/office/drawing/2014/main" val="20002"/>
                    </a:ext>
                  </a:extLst>
                </a:gridCol>
                <a:gridCol w="1852289">
                  <a:extLst>
                    <a:ext uri="{9D8B030D-6E8A-4147-A177-3AD203B41FA5}">
                      <a16:colId xmlns:a16="http://schemas.microsoft.com/office/drawing/2014/main" val="20003"/>
                    </a:ext>
                  </a:extLst>
                </a:gridCol>
                <a:gridCol w="1569666">
                  <a:extLst>
                    <a:ext uri="{9D8B030D-6E8A-4147-A177-3AD203B41FA5}">
                      <a16:colId xmlns:a16="http://schemas.microsoft.com/office/drawing/2014/main" val="20004"/>
                    </a:ext>
                  </a:extLst>
                </a:gridCol>
              </a:tblGrid>
              <a:tr h="472647">
                <a:tc>
                  <a:txBody>
                    <a:bodyPr/>
                    <a:lstStyle/>
                    <a:p>
                      <a:pPr algn="ctr"/>
                      <a:endParaRPr lang="zh-CN" altLang="en-US" sz="2000" dirty="0"/>
                    </a:p>
                  </a:txBody>
                  <a:tcPr/>
                </a:tc>
                <a:tc>
                  <a:txBody>
                    <a:bodyPr/>
                    <a:lstStyle/>
                    <a:p>
                      <a:pPr algn="ctr"/>
                      <a:r>
                        <a:rPr lang="zh-CN" altLang="en-US" sz="2000" b="1" dirty="0" smtClean="0"/>
                        <a:t>宽度优先</a:t>
                      </a:r>
                      <a:endParaRPr lang="zh-CN" altLang="en-US" sz="2000" b="1" dirty="0"/>
                    </a:p>
                  </a:txBody>
                  <a:tcPr/>
                </a:tc>
                <a:tc>
                  <a:txBody>
                    <a:bodyPr/>
                    <a:lstStyle/>
                    <a:p>
                      <a:pPr algn="ctr"/>
                      <a:r>
                        <a:rPr lang="zh-CN" altLang="en-US" sz="2000" b="1" dirty="0" smtClean="0"/>
                        <a:t>深度优先</a:t>
                      </a:r>
                      <a:endParaRPr lang="zh-CN" altLang="en-US" sz="2000" b="1" dirty="0"/>
                    </a:p>
                  </a:txBody>
                  <a:tcPr/>
                </a:tc>
                <a:tc>
                  <a:txBody>
                    <a:bodyPr/>
                    <a:lstStyle/>
                    <a:p>
                      <a:pPr algn="ctr"/>
                      <a:r>
                        <a:rPr lang="zh-CN" altLang="en-US" sz="2000" b="1" dirty="0" smtClean="0"/>
                        <a:t>有界深度优先</a:t>
                      </a:r>
                      <a:endParaRPr lang="zh-CN" altLang="en-US" sz="2000" b="1" dirty="0"/>
                    </a:p>
                  </a:txBody>
                  <a:tcPr/>
                </a:tc>
                <a:tc>
                  <a:txBody>
                    <a:bodyPr/>
                    <a:lstStyle/>
                    <a:p>
                      <a:pPr algn="ctr"/>
                      <a:r>
                        <a:rPr lang="zh-CN" altLang="en-US" sz="2000" b="1" dirty="0" smtClean="0"/>
                        <a:t>迭代加深</a:t>
                      </a:r>
                      <a:endParaRPr lang="zh-CN" altLang="en-US" sz="2000" b="1" dirty="0"/>
                    </a:p>
                  </a:txBody>
                  <a:tcPr/>
                </a:tc>
                <a:extLst>
                  <a:ext uri="{0D108BD9-81ED-4DB2-BD59-A6C34878D82A}">
                    <a16:rowId xmlns:a16="http://schemas.microsoft.com/office/drawing/2014/main" val="10000"/>
                  </a:ext>
                </a:extLst>
              </a:tr>
              <a:tr h="479161">
                <a:tc>
                  <a:txBody>
                    <a:bodyPr/>
                    <a:lstStyle/>
                    <a:p>
                      <a:pPr algn="ctr"/>
                      <a:r>
                        <a:rPr lang="zh-CN" altLang="en-US" sz="2000" b="1" dirty="0" smtClean="0"/>
                        <a:t>时间</a:t>
                      </a:r>
                      <a:endParaRPr lang="zh-CN" altLang="en-US" sz="2000" b="1" dirty="0"/>
                    </a:p>
                  </a:txBody>
                  <a:tcPr/>
                </a:tc>
                <a:tc>
                  <a:txBody>
                    <a:bodyPr/>
                    <a:lstStyle/>
                    <a:p>
                      <a:endParaRPr lang="zh-CN" dirty="0"/>
                    </a:p>
                  </a:txBody>
                  <a:tcPr>
                    <a:blipFill>
                      <a:blip r:embed="rId9"/>
                      <a:stretch>
                        <a:fillRect l="-100000" t="-103571" r="-300760" b="-297619"/>
                      </a:stretch>
                    </a:blipFill>
                  </a:tcPr>
                </a:tc>
                <a:tc>
                  <a:txBody>
                    <a:bodyPr/>
                    <a:lstStyle/>
                    <a:p>
                      <a:pPr algn="ctr"/>
                      <a:r>
                        <a:rPr lang="en-US" altLang="zh-CN" sz="2000" b="1" dirty="0" smtClean="0"/>
                        <a:t>O(b*m)</a:t>
                      </a:r>
                      <a:endParaRPr lang="zh-CN" altLang="en-US" sz="2000" b="1" dirty="0"/>
                    </a:p>
                  </a:txBody>
                  <a:tcPr/>
                </a:tc>
                <a:tc>
                  <a:txBody>
                    <a:bodyPr/>
                    <a:lstStyle/>
                    <a:p>
                      <a:endParaRPr lang="zh-CN"/>
                    </a:p>
                  </a:txBody>
                  <a:tcPr>
                    <a:blipFill>
                      <a:blip r:embed="rId9"/>
                      <a:stretch>
                        <a:fillRect l="-239032" t="-103571" r="-85806" b="-297619"/>
                      </a:stretch>
                    </a:blipFill>
                  </a:tcPr>
                </a:tc>
                <a:tc>
                  <a:txBody>
                    <a:bodyPr/>
                    <a:lstStyle/>
                    <a:p>
                      <a:endParaRPr lang="zh-CN"/>
                    </a:p>
                  </a:txBody>
                  <a:tcPr>
                    <a:blipFill>
                      <a:blip r:embed="rId9"/>
                      <a:stretch>
                        <a:fillRect l="-401145" t="-103571" r="-1527" b="-297619"/>
                      </a:stretch>
                    </a:blipFill>
                  </a:tcPr>
                </a:tc>
                <a:extLst>
                  <a:ext uri="{0D108BD9-81ED-4DB2-BD59-A6C34878D82A}">
                    <a16:rowId xmlns:a16="http://schemas.microsoft.com/office/drawing/2014/main" val="10001"/>
                  </a:ext>
                </a:extLst>
              </a:tr>
              <a:tr h="479161">
                <a:tc>
                  <a:txBody>
                    <a:bodyPr/>
                    <a:lstStyle/>
                    <a:p>
                      <a:pPr algn="ctr"/>
                      <a:r>
                        <a:rPr lang="zh-CN" altLang="en-US" sz="2000" b="1" dirty="0" smtClean="0"/>
                        <a:t>空间</a:t>
                      </a:r>
                      <a:endParaRPr lang="zh-CN" altLang="en-US" sz="2000" b="1" dirty="0"/>
                    </a:p>
                  </a:txBody>
                  <a:tcPr/>
                </a:tc>
                <a:tc>
                  <a:txBody>
                    <a:bodyPr/>
                    <a:lstStyle/>
                    <a:p>
                      <a:endParaRPr lang="zh-CN"/>
                    </a:p>
                  </a:txBody>
                  <a:tcPr>
                    <a:blipFill>
                      <a:blip r:embed="rId9"/>
                      <a:stretch>
                        <a:fillRect l="-100000" t="-206024" r="-300760" b="-201205"/>
                      </a:stretch>
                    </a:blip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2000" b="1" dirty="0" smtClean="0"/>
                        <a:t>O(b*m)</a:t>
                      </a:r>
                      <a:endParaRPr lang="zh-CN" altLang="en-US" sz="2000" b="1" dirty="0"/>
                    </a:p>
                  </a:txBody>
                  <a:tcPr/>
                </a:tc>
                <a:tc>
                  <a:txBody>
                    <a:bodyPr/>
                    <a:lstStyle/>
                    <a:p>
                      <a:pPr algn="ctr"/>
                      <a:r>
                        <a:rPr lang="en-US" altLang="zh-CN" sz="2000" b="1" dirty="0" smtClean="0"/>
                        <a:t>O(b*l)</a:t>
                      </a:r>
                      <a:endParaRPr lang="zh-CN" altLang="en-US" sz="2000" b="1" dirty="0"/>
                    </a:p>
                  </a:txBody>
                  <a:tcPr/>
                </a:tc>
                <a:tc>
                  <a:txBody>
                    <a:bodyPr/>
                    <a:lstStyle/>
                    <a:p>
                      <a:pPr algn="ctr"/>
                      <a:r>
                        <a:rPr lang="en-US" altLang="zh-CN" sz="2000" b="1" dirty="0" smtClean="0"/>
                        <a:t>O(</a:t>
                      </a:r>
                      <a:r>
                        <a:rPr lang="en-US" altLang="zh-CN" sz="2000" b="1" dirty="0" err="1" smtClean="0"/>
                        <a:t>bd</a:t>
                      </a:r>
                      <a:r>
                        <a:rPr lang="en-US" altLang="zh-CN" sz="2000" b="1" dirty="0" smtClean="0"/>
                        <a:t>)</a:t>
                      </a:r>
                      <a:r>
                        <a:rPr lang="en-US" altLang="zh-CN" sz="2000" b="1" dirty="0" err="1" smtClean="0"/>
                        <a:t>orO</a:t>
                      </a:r>
                      <a:r>
                        <a:rPr lang="en-US" altLang="zh-CN" sz="2000" b="1" dirty="0" smtClean="0"/>
                        <a:t>(d)</a:t>
                      </a:r>
                      <a:endParaRPr lang="zh-CN" altLang="en-US" sz="2000" b="1" dirty="0"/>
                    </a:p>
                  </a:txBody>
                  <a:tcPr/>
                </a:tc>
                <a:extLst>
                  <a:ext uri="{0D108BD9-81ED-4DB2-BD59-A6C34878D82A}">
                    <a16:rowId xmlns:a16="http://schemas.microsoft.com/office/drawing/2014/main" val="10002"/>
                  </a:ext>
                </a:extLst>
              </a:tr>
              <a:tr h="472647">
                <a:tc>
                  <a:txBody>
                    <a:bodyPr/>
                    <a:lstStyle/>
                    <a:p>
                      <a:pPr algn="ctr"/>
                      <a:r>
                        <a:rPr lang="zh-CN" altLang="en-US" sz="2000" b="1" dirty="0" smtClean="0"/>
                        <a:t>最优</a:t>
                      </a:r>
                      <a:endParaRPr lang="zh-CN" altLang="en-US" sz="2000" b="1" dirty="0"/>
                    </a:p>
                  </a:txBody>
                  <a:tcPr/>
                </a:tc>
                <a:tc>
                  <a:txBody>
                    <a:bodyPr/>
                    <a:lstStyle/>
                    <a:p>
                      <a:pPr algn="ctr"/>
                      <a:r>
                        <a:rPr lang="zh-CN" altLang="en-US" sz="2000" b="1" dirty="0" smtClean="0"/>
                        <a:t>是</a:t>
                      </a:r>
                      <a:endParaRPr lang="zh-CN" altLang="en-US" sz="2000" b="1" dirty="0"/>
                    </a:p>
                  </a:txBody>
                  <a:tcPr/>
                </a:tc>
                <a:tc>
                  <a:txBody>
                    <a:bodyPr/>
                    <a:lstStyle/>
                    <a:p>
                      <a:pPr algn="ctr"/>
                      <a:r>
                        <a:rPr lang="zh-CN" altLang="en-US" sz="2000" b="1" dirty="0" smtClean="0"/>
                        <a:t>否</a:t>
                      </a:r>
                      <a:endParaRPr lang="zh-CN" altLang="en-US" sz="2000" b="1" dirty="0"/>
                    </a:p>
                  </a:txBody>
                  <a:tcPr/>
                </a:tc>
                <a:tc>
                  <a:txBody>
                    <a:bodyPr/>
                    <a:lstStyle/>
                    <a:p>
                      <a:pPr algn="ctr"/>
                      <a:r>
                        <a:rPr lang="zh-CN" altLang="en-US" sz="2000" b="1" dirty="0" smtClean="0"/>
                        <a:t>否</a:t>
                      </a:r>
                      <a:endParaRPr lang="zh-CN" altLang="en-US" sz="2000" b="1" dirty="0"/>
                    </a:p>
                  </a:txBody>
                  <a:tcPr/>
                </a:tc>
                <a:tc>
                  <a:txBody>
                    <a:bodyPr/>
                    <a:lstStyle/>
                    <a:p>
                      <a:pPr algn="ctr"/>
                      <a:r>
                        <a:rPr lang="zh-CN" altLang="en-US" sz="2000" b="1" dirty="0" smtClean="0"/>
                        <a:t>是</a:t>
                      </a:r>
                      <a:endParaRPr lang="zh-CN" altLang="en-US" sz="2000" b="1" dirty="0"/>
                    </a:p>
                  </a:txBody>
                  <a:tcPr/>
                </a:tc>
                <a:extLst>
                  <a:ext uri="{0D108BD9-81ED-4DB2-BD59-A6C34878D82A}">
                    <a16:rowId xmlns:a16="http://schemas.microsoft.com/office/drawing/2014/main" val="10003"/>
                  </a:ext>
                </a:extLst>
              </a:tr>
              <a:tr h="472647">
                <a:tc>
                  <a:txBody>
                    <a:bodyPr/>
                    <a:lstStyle/>
                    <a:p>
                      <a:pPr algn="ctr"/>
                      <a:r>
                        <a:rPr lang="zh-CN" altLang="en-US" sz="2000" b="1" dirty="0" smtClean="0"/>
                        <a:t>完备</a:t>
                      </a:r>
                      <a:endParaRPr lang="zh-CN" altLang="en-US" sz="2000" b="1" dirty="0"/>
                    </a:p>
                  </a:txBody>
                  <a:tcPr/>
                </a:tc>
                <a:tc>
                  <a:txBody>
                    <a:bodyPr/>
                    <a:lstStyle/>
                    <a:p>
                      <a:pPr algn="ctr"/>
                      <a:r>
                        <a:rPr lang="zh-CN" altLang="en-US" sz="2000" b="1" dirty="0" smtClean="0"/>
                        <a:t>是</a:t>
                      </a:r>
                      <a:endParaRPr lang="zh-CN" altLang="en-US" sz="2000" b="1" dirty="0"/>
                    </a:p>
                  </a:txBody>
                  <a:tcPr/>
                </a:tc>
                <a:tc>
                  <a:txBody>
                    <a:bodyPr/>
                    <a:lstStyle/>
                    <a:p>
                      <a:pPr algn="ctr"/>
                      <a:r>
                        <a:rPr lang="zh-CN" altLang="en-US" sz="2000" b="1" dirty="0" smtClean="0"/>
                        <a:t>否</a:t>
                      </a:r>
                      <a:endParaRPr lang="zh-CN" altLang="en-US" sz="2000" b="1" dirty="0"/>
                    </a:p>
                  </a:txBody>
                  <a:tcPr/>
                </a:tc>
                <a:tc>
                  <a:txBody>
                    <a:bodyPr/>
                    <a:lstStyle/>
                    <a:p>
                      <a:pPr algn="ctr"/>
                      <a:r>
                        <a:rPr lang="zh-CN" altLang="en-US" sz="2000" b="1" dirty="0" smtClean="0"/>
                        <a:t>当</a:t>
                      </a:r>
                      <a:r>
                        <a:rPr lang="en-US" altLang="zh-CN" sz="2000" b="1" dirty="0" smtClean="0"/>
                        <a:t>l&gt;d</a:t>
                      </a:r>
                      <a:r>
                        <a:rPr lang="zh-CN" altLang="en-US" sz="2000" b="1" dirty="0" smtClean="0"/>
                        <a:t>时，是</a:t>
                      </a:r>
                      <a:endParaRPr lang="zh-CN" altLang="en-US" sz="2000" b="1" dirty="0"/>
                    </a:p>
                  </a:txBody>
                  <a:tcPr/>
                </a:tc>
                <a:tc>
                  <a:txBody>
                    <a:bodyPr/>
                    <a:lstStyle/>
                    <a:p>
                      <a:pPr algn="ctr"/>
                      <a:r>
                        <a:rPr lang="zh-CN" altLang="en-US" sz="2000" b="1" dirty="0" smtClean="0"/>
                        <a:t>是</a:t>
                      </a:r>
                      <a:endParaRPr lang="zh-CN" altLang="en-US" sz="2000" b="1" dirty="0"/>
                    </a:p>
                  </a:txBody>
                  <a:tcPr/>
                </a:tc>
                <a:extLst>
                  <a:ext uri="{0D108BD9-81ED-4DB2-BD59-A6C34878D82A}">
                    <a16:rowId xmlns:a16="http://schemas.microsoft.com/office/drawing/2014/main" val="10004"/>
                  </a:ext>
                </a:extLst>
              </a:tr>
            </a:tbl>
          </a:graphicData>
        </a:graphic>
      </p:graphicFrame>
      <p:sp>
        <p:nvSpPr>
          <p:cNvPr id="3" name="矩形 2"/>
          <p:cNvSpPr/>
          <p:nvPr/>
        </p:nvSpPr>
        <p:spPr>
          <a:xfrm>
            <a:off x="329203" y="4506121"/>
            <a:ext cx="8006244" cy="2012859"/>
          </a:xfrm>
          <a:prstGeom prst="rect">
            <a:avLst/>
          </a:prstGeom>
        </p:spPr>
        <p:txBody>
          <a:bodyPr wrap="square">
            <a:spAutoFit/>
          </a:bodyPr>
          <a:lstStyle/>
          <a:p>
            <a:pPr marL="469900" lvl="0" indent="-469900" eaLnBrk="1" hangingPunct="1">
              <a:lnSpc>
                <a:spcPct val="120000"/>
              </a:lnSpc>
              <a:spcBef>
                <a:spcPct val="40000"/>
              </a:spcBef>
              <a:buClr>
                <a:srgbClr val="6E82BA"/>
              </a:buClr>
              <a:buBlip>
                <a:blip r:embed="rId8"/>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宽度优先搜索、深度优先搜索和迭代加深搜索都可以用于生成和测试算法。</a:t>
            </a:r>
          </a:p>
          <a:p>
            <a:pPr marL="469900" lvl="0" indent="-469900" eaLnBrk="1" hangingPunct="1">
              <a:lnSpc>
                <a:spcPct val="120000"/>
              </a:lnSpc>
              <a:spcBef>
                <a:spcPct val="40000"/>
              </a:spcBef>
              <a:buClr>
                <a:srgbClr val="6E82BA"/>
              </a:buClr>
              <a:buBlip>
                <a:blip r:embed="rId8"/>
              </a:buBlip>
              <a:defRPr/>
            </a:pPr>
            <a:r>
              <a:rPr lang="zh-CN" altLang="en-US" sz="2400" spc="1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宽度优先搜索需要指数数量的空间，深度优先搜索的空间复杂度和最大搜索深度呈线性关系。 </a:t>
            </a:r>
          </a:p>
        </p:txBody>
      </p:sp>
    </p:spTree>
    <p:custDataLst>
      <p:tags r:id="rId1"/>
    </p:custData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09634"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1509"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DF4A4D20-97DA-4C70-8B95-1685B2362D3A}"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72</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1510" name="Rectangle 2"/>
          <p:cNvSpPr>
            <a:spLocks noGrp="1" noChangeArrowheads="1"/>
          </p:cNvSpPr>
          <p:nvPr>
            <p:ph type="title" idx="4294967295"/>
          </p:nvPr>
        </p:nvSpPr>
        <p:spPr>
          <a:xfrm>
            <a:off x="0" y="0"/>
            <a:ext cx="9144000" cy="765175"/>
          </a:xfrm>
          <a:solidFill>
            <a:srgbClr val="485C96"/>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第5章  搜索求解策略</a:t>
            </a:r>
          </a:p>
        </p:txBody>
      </p:sp>
      <p:sp>
        <p:nvSpPr>
          <p:cNvPr id="661511" name="Rectangle 3"/>
          <p:cNvSpPr>
            <a:spLocks noGrp="1" noChangeArrowheads="1"/>
          </p:cNvSpPr>
          <p:nvPr>
            <p:ph idx="9"/>
            <p:custDataLst>
              <p:tags r:id="rId2"/>
            </p:custDataLst>
          </p:nvPr>
        </p:nvSpPr>
        <p:spPr>
          <a:xfrm>
            <a:off x="539750" y="908050"/>
            <a:ext cx="8353425" cy="4411663"/>
          </a:xfrm>
        </p:spPr>
        <p:txBody>
          <a:bodyPr wrap="square" lIns="91440" tIns="45720" rIns="91440" bIns="45720" numCol="1" anchor="t" anchorCtr="0" compatLnSpc="1"/>
          <a:lstStyle/>
          <a:p>
            <a:pPr marL="171450" marR="0" lvl="0" indent="-17145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n"/>
              <a:defRPr/>
            </a:pP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5.1  </a:t>
            </a:r>
            <a:r>
              <a:rPr kumimoji="0" lang="en-US" altLang="zh-CN" sz="28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搜索的概念</a:t>
            </a:r>
            <a:endPar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171450" marR="0" lvl="0" indent="-17145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n"/>
              <a:defRPr/>
            </a:pP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5.2  </a:t>
            </a:r>
            <a:r>
              <a:rPr kumimoji="0" lang="en-US" altLang="zh-CN" sz="28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状态空间知识表示方法</a:t>
            </a:r>
            <a:endPar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171450" marR="0" lvl="0" indent="-17145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n"/>
              <a:defRPr/>
            </a:pP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5.3  </a:t>
            </a:r>
            <a:r>
              <a:rPr kumimoji="0" lang="en-US" altLang="zh-CN" sz="28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盲目的图搜索策略</a:t>
            </a:r>
            <a:endPar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171450" marR="0" lvl="0" indent="-171450" algn="l" defTabSz="914400" rtl="0" eaLnBrk="1" fontAlgn="base" latinLnBrk="0" hangingPunct="1">
              <a:lnSpc>
                <a:spcPct val="160000"/>
              </a:lnSpc>
              <a:spcBef>
                <a:spcPct val="40000"/>
              </a:spcBef>
              <a:spcAft>
                <a:spcPct val="0"/>
              </a:spcAft>
              <a:buClr>
                <a:schemeClr val="accent2"/>
              </a:buClr>
              <a:buSzTx/>
              <a:buFont typeface="Wingdings" panose="05000000000000000000" pitchFamily="2" charset="2"/>
              <a:buChar char="ü"/>
              <a:defRPr/>
            </a:pP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5.4  </a:t>
            </a:r>
            <a:r>
              <a:rPr kumimoji="0" lang="en-US" altLang="zh-CN" sz="28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启发式图搜索策略</a:t>
            </a:r>
            <a:endPar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ustDataLst>
      <p:tags r:id="rId1"/>
    </p:custData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1682"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3557"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A1B55DEB-1463-490C-BD51-01F450137C20}"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73</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3558" name="Rectangle 1026"/>
          <p:cNvSpPr>
            <a:spLocks noGrp="1" noChangeArrowheads="1"/>
          </p:cNvSpPr>
          <p:nvPr>
            <p:ph type="title" idx="4294967295"/>
          </p:nvPr>
        </p:nvSpPr>
        <p:spPr>
          <a:xfrm>
            <a:off x="0" y="0"/>
            <a:ext cx="9144000" cy="765175"/>
          </a:xfrm>
          <a:solidFill>
            <a:srgbClr val="485C96"/>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5.4  启发式图搜索策略</a:t>
            </a:r>
          </a:p>
        </p:txBody>
      </p:sp>
      <p:sp>
        <p:nvSpPr>
          <p:cNvPr id="663559" name="Rectangle 1027"/>
          <p:cNvSpPr>
            <a:spLocks noGrp="1" noChangeArrowheads="1"/>
          </p:cNvSpPr>
          <p:nvPr>
            <p:ph idx="9"/>
            <p:custDataLst>
              <p:tags r:id="rId2"/>
            </p:custDataLst>
          </p:nvPr>
        </p:nvSpPr>
        <p:spPr>
          <a:xfrm>
            <a:off x="323215" y="1341120"/>
            <a:ext cx="8259763" cy="3397250"/>
          </a:xfrm>
        </p:spPr>
        <p:txBody>
          <a:bodyPr wrap="square" lIns="91440" tIns="45720" rIns="91440" bIns="45720" numCol="1" anchor="t" anchorCtr="0" compatLnSpc="1"/>
          <a:lstStyle/>
          <a:p>
            <a:pPr marL="469900" marR="0" lvl="0" indent="-469900" algn="l" defTabSz="914400" rtl="0" eaLnBrk="1" fontAlgn="base" latinLnBrk="0" hangingPunct="1">
              <a:lnSpc>
                <a:spcPct val="140000"/>
              </a:lnSpc>
              <a:spcBef>
                <a:spcPct val="40000"/>
              </a:spcBef>
              <a:spcAft>
                <a:spcPct val="0"/>
              </a:spcAft>
              <a:buClr>
                <a:schemeClr val="accent2"/>
              </a:buClr>
              <a:buSzPct val="60000"/>
              <a:buFontTx/>
              <a:buChar char="•"/>
              <a:defRPr/>
            </a:pP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5.4.1  </a:t>
            </a:r>
            <a:r>
              <a:rPr kumimoji="0" lang="en-US" altLang="zh-CN" sz="28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启发式策略</a:t>
            </a:r>
            <a:endPar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69900" marR="0" lvl="0" indent="-469900" algn="l" defTabSz="914400" rtl="0" eaLnBrk="1" fontAlgn="base" latinLnBrk="0" hangingPunct="1">
              <a:lnSpc>
                <a:spcPct val="140000"/>
              </a:lnSpc>
              <a:spcBef>
                <a:spcPct val="40000"/>
              </a:spcBef>
              <a:spcAft>
                <a:spcPct val="0"/>
              </a:spcAft>
              <a:buClr>
                <a:schemeClr val="accent2"/>
              </a:buClr>
              <a:buSzPct val="60000"/>
              <a:buFontTx/>
              <a:buChar char="•"/>
              <a:defRPr/>
            </a:pP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5.4.2  </a:t>
            </a:r>
            <a:r>
              <a:rPr kumimoji="0" lang="en-US" altLang="zh-CN" sz="28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启发信息和估价函数</a:t>
            </a:r>
            <a:endPar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69900" marR="0" lvl="0" indent="-469900" algn="l" defTabSz="914400" rtl="0" eaLnBrk="1" fontAlgn="base" latinLnBrk="0" hangingPunct="1">
              <a:lnSpc>
                <a:spcPct val="140000"/>
              </a:lnSpc>
              <a:spcBef>
                <a:spcPct val="40000"/>
              </a:spcBef>
              <a:spcAft>
                <a:spcPct val="0"/>
              </a:spcAft>
              <a:buClr>
                <a:schemeClr val="accent2"/>
              </a:buClr>
              <a:buSzPct val="60000"/>
              <a:buFontTx/>
              <a:buChar char="•"/>
              <a:defRPr/>
            </a:pP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5.4.3  </a:t>
            </a:r>
            <a:r>
              <a:rPr kumimoji="0" lang="en-US" altLang="zh-CN" sz="28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A搜索算法</a:t>
            </a:r>
            <a:endPar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69900" marR="0" lvl="0" indent="-469900" algn="l" defTabSz="914400" rtl="0" eaLnBrk="1" fontAlgn="base" latinLnBrk="0" hangingPunct="1">
              <a:lnSpc>
                <a:spcPct val="140000"/>
              </a:lnSpc>
              <a:spcBef>
                <a:spcPct val="40000"/>
              </a:spcBef>
              <a:spcAft>
                <a:spcPct val="0"/>
              </a:spcAft>
              <a:buClr>
                <a:schemeClr val="accent2"/>
              </a:buClr>
              <a:buSzPct val="60000"/>
              <a:buFontTx/>
              <a:buChar char="•"/>
              <a:defRPr/>
            </a:pPr>
            <a:r>
              <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5.4.4  A*</a:t>
            </a:r>
            <a:r>
              <a:rPr kumimoji="0" lang="en-US" altLang="zh-CN" sz="28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搜索算法及其特性分析</a:t>
            </a:r>
            <a:endPar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69900" marR="0" lvl="0" indent="-469900" algn="l" defTabSz="914400" rtl="0" eaLnBrk="1" fontAlgn="base" latinLnBrk="0" hangingPunct="1">
              <a:lnSpc>
                <a:spcPct val="140000"/>
              </a:lnSpc>
              <a:spcBef>
                <a:spcPct val="40000"/>
              </a:spcBef>
              <a:spcAft>
                <a:spcPct val="0"/>
              </a:spcAft>
              <a:buClr>
                <a:schemeClr val="accent2"/>
              </a:buClr>
              <a:buSzPct val="60000"/>
              <a:buFontTx/>
              <a:buChar char="•"/>
              <a:defRPr/>
            </a:pPr>
            <a:endParaRPr kumimoji="0" lang="en-US" altLang="zh-CN" sz="28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ustDataLst>
      <p:tags r:id="rId1"/>
    </p:custData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3730"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5605"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C63E6D17-65BD-43F4-8A07-7633825472BB}"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74</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5606" name="Rectangle 2"/>
          <p:cNvSpPr>
            <a:spLocks noGrp="1" noChangeArrowheads="1"/>
          </p:cNvSpPr>
          <p:nvPr>
            <p:ph type="title" idx="4294967295"/>
          </p:nvPr>
        </p:nvSpPr>
        <p:spPr>
          <a:xfrm>
            <a:off x="0" y="0"/>
            <a:ext cx="9144000" cy="765175"/>
          </a:xfrm>
          <a:solidFill>
            <a:srgbClr val="485C96"/>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5.4.1  启发式策略</a:t>
            </a:r>
          </a:p>
        </p:txBody>
      </p:sp>
      <p:sp>
        <p:nvSpPr>
          <p:cNvPr id="23555" name="Rectangle 3"/>
          <p:cNvSpPr>
            <a:spLocks noGrp="1" noChangeArrowheads="1"/>
          </p:cNvSpPr>
          <p:nvPr>
            <p:ph idx="9"/>
            <p:custDataLst>
              <p:tags r:id="rId2"/>
            </p:custDataLst>
          </p:nvPr>
        </p:nvSpPr>
        <p:spPr>
          <a:xfrm>
            <a:off x="323850" y="1123950"/>
            <a:ext cx="8496300" cy="4033838"/>
          </a:xfrm>
        </p:spPr>
        <p:txBody>
          <a:bodyPr wrap="square" lIns="91440" tIns="45720" rIns="91440" bIns="45720" numCol="1" anchor="t" anchorCtr="0" compatLnSpc="1"/>
          <a:lstStyle/>
          <a:p>
            <a:pPr marL="469900" marR="0" lvl="0" indent="-469900" algn="l" defTabSz="914400" rtl="0" eaLnBrk="1" fontAlgn="base" latinLnBrk="0" hangingPunct="1">
              <a:lnSpc>
                <a:spcPct val="150000"/>
              </a:lnSpc>
              <a:spcBef>
                <a:spcPct val="40000"/>
              </a:spcBef>
              <a:spcAft>
                <a:spcPct val="0"/>
              </a:spcAft>
              <a:buClr>
                <a:schemeClr val="accent2"/>
              </a:buClr>
              <a:buSzTx/>
              <a:buFont typeface="Wingdings" panose="05000000000000000000" pitchFamily="2" charset="2"/>
              <a:buBlip>
                <a:blip r:embed="rId7"/>
              </a:buBlip>
              <a:defRPr/>
            </a:pP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启发式策略：利用与问题有关的启发信息进行搜索</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8" name="Rectangle 3"/>
          <p:cNvSpPr txBox="1">
            <a:spLocks noChangeArrowheads="1"/>
          </p:cNvSpPr>
          <p:nvPr>
            <p:custDataLst>
              <p:tags r:id="rId3"/>
            </p:custDataLst>
          </p:nvPr>
        </p:nvSpPr>
        <p:spPr>
          <a:xfrm>
            <a:off x="395535" y="1916832"/>
            <a:ext cx="8424615" cy="3717925"/>
          </a:xfrm>
        </p:spPr>
        <p:txBody>
          <a:bodyPr wrap="square" lIns="91440" tIns="45720" rIns="91440" bIns="45720" numCol="1" anchor="t" anchorCtr="0" compatLnSpc="1"/>
          <a:lst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rgbClr val="262626"/>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rgbClr val="262626"/>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eaLnBrk="1" hangingPunct="1">
              <a:lnSpc>
                <a:spcPct val="150000"/>
              </a:lnSpc>
              <a:spcBef>
                <a:spcPct val="40000"/>
              </a:spcBef>
              <a:spcAft>
                <a:spcPct val="0"/>
              </a:spcAft>
              <a:buClr>
                <a:schemeClr val="accent2"/>
              </a:buClr>
              <a:buFont typeface="Wingdings" panose="05000000000000000000" pitchFamily="2" charset="2"/>
              <a:buNone/>
              <a:defRPr/>
            </a:pPr>
            <a:r>
              <a:rPr lang="zh-CN" altLang="en-US" sz="2400" b="1" smtClean="0">
                <a:solidFill>
                  <a:srgbClr val="000000"/>
                </a:solidFill>
                <a:latin typeface="微软雅黑" panose="020B0503020204020204" pitchFamily="34" charset="-122"/>
                <a:sym typeface="微软雅黑" panose="020B0503020204020204" pitchFamily="34" charset="-122"/>
              </a:rPr>
              <a:t>运用启发式策略的两种基本情况： </a:t>
            </a:r>
          </a:p>
          <a:p>
            <a:pPr marL="0" indent="0" defTabSz="914400" eaLnBrk="1" hangingPunct="1">
              <a:lnSpc>
                <a:spcPct val="150000"/>
              </a:lnSpc>
              <a:spcBef>
                <a:spcPct val="40000"/>
              </a:spcBef>
              <a:spcAft>
                <a:spcPct val="0"/>
              </a:spcAft>
              <a:buClr>
                <a:schemeClr val="accent2"/>
              </a:buClr>
              <a:buFont typeface="Wingdings" panose="05000000000000000000" pitchFamily="2" charset="2"/>
              <a:buNone/>
              <a:defRPr/>
            </a:pPr>
            <a:r>
              <a:rPr lang="zh-CN" altLang="en-US" sz="2400" b="1" smtClean="0">
                <a:solidFill>
                  <a:srgbClr val="386BA2"/>
                </a:solidFill>
                <a:latin typeface="微软雅黑" panose="020B0503020204020204" pitchFamily="34" charset="-122"/>
                <a:sym typeface="微软雅黑" panose="020B0503020204020204" pitchFamily="34" charset="-122"/>
              </a:rPr>
              <a:t>（1）</a:t>
            </a:r>
            <a:r>
              <a:rPr lang="zh-CN" altLang="en-US" sz="2400" b="1" smtClean="0">
                <a:solidFill>
                  <a:srgbClr val="000000"/>
                </a:solidFill>
                <a:latin typeface="微软雅黑" panose="020B0503020204020204" pitchFamily="34" charset="-122"/>
                <a:sym typeface="微软雅黑" panose="020B0503020204020204" pitchFamily="34" charset="-122"/>
              </a:rPr>
              <a:t>一个问题由于在问题陈述和数据获取方面固有的模糊性，可能会使它没有一个确定的解。 </a:t>
            </a:r>
          </a:p>
          <a:p>
            <a:pPr marL="0" indent="0" defTabSz="914400" eaLnBrk="1" hangingPunct="1">
              <a:lnSpc>
                <a:spcPct val="150000"/>
              </a:lnSpc>
              <a:spcBef>
                <a:spcPct val="40000"/>
              </a:spcBef>
              <a:spcAft>
                <a:spcPct val="0"/>
              </a:spcAft>
              <a:buClr>
                <a:schemeClr val="accent2"/>
              </a:buClr>
              <a:buFont typeface="Wingdings" panose="05000000000000000000" pitchFamily="2" charset="2"/>
              <a:buNone/>
              <a:defRPr/>
            </a:pPr>
            <a:r>
              <a:rPr lang="zh-CN" altLang="en-US" sz="2400" b="1" smtClean="0">
                <a:solidFill>
                  <a:srgbClr val="386BA2"/>
                </a:solidFill>
                <a:latin typeface="微软雅黑" panose="020B0503020204020204" pitchFamily="34" charset="-122"/>
                <a:sym typeface="微软雅黑" panose="020B0503020204020204" pitchFamily="34" charset="-122"/>
              </a:rPr>
              <a:t>（2）</a:t>
            </a:r>
            <a:r>
              <a:rPr lang="zh-CN" altLang="en-US" sz="2400" b="1" smtClean="0">
                <a:solidFill>
                  <a:srgbClr val="000000"/>
                </a:solidFill>
                <a:latin typeface="微软雅黑" panose="020B0503020204020204" pitchFamily="34" charset="-122"/>
                <a:sym typeface="微软雅黑" panose="020B0503020204020204" pitchFamily="34" charset="-122"/>
              </a:rPr>
              <a:t>虽然一个问题可能有确定解，但是其状态空间特别大，搜索中生成扩展的状态数会随着搜索的深度呈指数级增长。</a:t>
            </a:r>
            <a:endParaRPr lang="zh-CN" altLang="en-US" sz="2400" b="1" dirty="0" smtClean="0">
              <a:solidFill>
                <a:srgbClr val="000000"/>
              </a:solidFill>
              <a:latin typeface="微软雅黑" panose="020B0503020204020204" pitchFamily="34" charset="-122"/>
              <a:sym typeface="微软雅黑" panose="020B0503020204020204" pitchFamily="34"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7" dur="500"/>
                                        <p:tgtEl>
                                          <p:spTgt spid="23555">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linds(horizontal)">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blinds(horizontal)">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blinds(horizontal)">
                                      <p:cBhvr>
                                        <p:cTn id="21"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5778"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7653"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A53E95E8-3191-481C-920A-BB6F19E1EF75}"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75</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7654" name="Rectangle 3"/>
          <p:cNvSpPr>
            <a:spLocks noGrp="1" noChangeArrowheads="1"/>
          </p:cNvSpPr>
          <p:nvPr>
            <p:ph idx="9"/>
            <p:custDataLst>
              <p:tags r:id="rId2"/>
            </p:custDataLst>
          </p:nvPr>
        </p:nvSpPr>
        <p:spPr>
          <a:xfrm>
            <a:off x="273050" y="1214438"/>
            <a:ext cx="8642350" cy="1847850"/>
          </a:xfrm>
        </p:spPr>
        <p:txBody>
          <a:bodyPr wrap="square" lIns="91440" tIns="45720" rIns="91440" bIns="45720" numCol="1" anchor="t" anchorCtr="0" compatLnSpc="1"/>
          <a:lstStyle/>
          <a:p>
            <a:pPr marL="0" marR="0" lvl="0" indent="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例5.6  </a:t>
            </a:r>
            <a:r>
              <a:rPr kumimoji="0" lang="zh-CN" altLang="en-US" sz="2600" b="1" i="0" u="none" strike="noStrike" kern="1200" cap="none" spc="1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a:t>
            </a:r>
            <a:r>
              <a:rPr kumimoji="0" lang="en-US" altLang="zh-CN" sz="26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字棋</a:t>
            </a:r>
            <a:r>
              <a:rPr kumimoji="0" lang="zh-CN" altLang="en-US"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游戏</a:t>
            </a: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6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在九宫棋盘上，从空棋盘开始，双方轮流在棋盘上摆各自的棋子</a:t>
            </a: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6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2" panose="05020102010507070707" pitchFamily="18" charset="2"/>
              </a:rPr>
              <a:t>X</a:t>
            </a:r>
            <a:r>
              <a:rPr kumimoji="0" lang="en-US" altLang="zh-CN" sz="26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或</a:t>
            </a: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6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每次一枚</a:t>
            </a: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6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谁先取得三子一线（一行、一列或一条对角线）的结果就取胜</a:t>
            </a:r>
            <a:r>
              <a:rPr kumimoji="0" lang="en-US" altLang="zh-CN" sz="26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667655" name="Rectangle 4"/>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5.4.1  启发式策略</a:t>
            </a:r>
          </a:p>
        </p:txBody>
      </p:sp>
      <p:graphicFrame>
        <p:nvGraphicFramePr>
          <p:cNvPr id="2" name="表格 1"/>
          <p:cNvGraphicFramePr>
            <a:graphicFrameLocks noGrp="1"/>
          </p:cNvGraphicFramePr>
          <p:nvPr/>
        </p:nvGraphicFramePr>
        <p:xfrm>
          <a:off x="468313" y="3244850"/>
          <a:ext cx="2534418" cy="2800869"/>
        </p:xfrm>
        <a:graphic>
          <a:graphicData uri="http://schemas.openxmlformats.org/drawingml/2006/table">
            <a:tbl>
              <a:tblPr firstRow="1" bandRow="1">
                <a:tableStyleId>{5C22544A-7EE6-4342-B048-85BDC9FD1C3A}</a:tableStyleId>
              </a:tblPr>
              <a:tblGrid>
                <a:gridCol w="844806">
                  <a:extLst>
                    <a:ext uri="{9D8B030D-6E8A-4147-A177-3AD203B41FA5}">
                      <a16:colId xmlns:a16="http://schemas.microsoft.com/office/drawing/2014/main" val="20000"/>
                    </a:ext>
                  </a:extLst>
                </a:gridCol>
                <a:gridCol w="844806">
                  <a:extLst>
                    <a:ext uri="{9D8B030D-6E8A-4147-A177-3AD203B41FA5}">
                      <a16:colId xmlns:a16="http://schemas.microsoft.com/office/drawing/2014/main" val="20001"/>
                    </a:ext>
                  </a:extLst>
                </a:gridCol>
                <a:gridCol w="844806">
                  <a:extLst>
                    <a:ext uri="{9D8B030D-6E8A-4147-A177-3AD203B41FA5}">
                      <a16:colId xmlns:a16="http://schemas.microsoft.com/office/drawing/2014/main" val="20002"/>
                    </a:ext>
                  </a:extLst>
                </a:gridCol>
              </a:tblGrid>
              <a:tr h="933623">
                <a:tc>
                  <a:txBody>
                    <a:bodyPr/>
                    <a:lstStyle/>
                    <a:p>
                      <a:endParaRPr lang="zh-CN" altLang="en-US" dirty="0"/>
                    </a:p>
                  </a:txBody>
                  <a:tcPr>
                    <a:solidFill>
                      <a:schemeClr val="accent1">
                        <a:lumMod val="40000"/>
                        <a:lumOff val="60000"/>
                      </a:schemeClr>
                    </a:solidFill>
                  </a:tcPr>
                </a:tc>
                <a:tc>
                  <a:txBody>
                    <a:bodyPr/>
                    <a:lstStyle/>
                    <a:p>
                      <a:endParaRPr lang="zh-CN" altLang="en-US"/>
                    </a:p>
                  </a:txBody>
                  <a:tcPr>
                    <a:solidFill>
                      <a:schemeClr val="accent1">
                        <a:lumMod val="40000"/>
                        <a:lumOff val="60000"/>
                      </a:schemeClr>
                    </a:solidFill>
                  </a:tcPr>
                </a:tc>
                <a:tc>
                  <a:txBody>
                    <a:bodyPr/>
                    <a:lstStyle/>
                    <a:p>
                      <a:endParaRPr lang="zh-CN" altLang="en-US" dirty="0"/>
                    </a:p>
                  </a:txBody>
                  <a:tcPr>
                    <a:solidFill>
                      <a:schemeClr val="accent1">
                        <a:lumMod val="40000"/>
                        <a:lumOff val="60000"/>
                      </a:schemeClr>
                    </a:solidFill>
                  </a:tcPr>
                </a:tc>
                <a:extLst>
                  <a:ext uri="{0D108BD9-81ED-4DB2-BD59-A6C34878D82A}">
                    <a16:rowId xmlns:a16="http://schemas.microsoft.com/office/drawing/2014/main" val="10000"/>
                  </a:ext>
                </a:extLst>
              </a:tr>
              <a:tr h="933623">
                <a:tc>
                  <a:txBody>
                    <a:bodyPr/>
                    <a:lstStyle/>
                    <a:p>
                      <a:endParaRPr lang="zh-CN" altLang="en-US"/>
                    </a:p>
                  </a:txBody>
                  <a:tcPr>
                    <a:solidFill>
                      <a:schemeClr val="accent1">
                        <a:lumMod val="40000"/>
                        <a:lumOff val="60000"/>
                      </a:schemeClr>
                    </a:solidFill>
                  </a:tcPr>
                </a:tc>
                <a:tc>
                  <a:txBody>
                    <a:bodyPr/>
                    <a:lstStyle/>
                    <a:p>
                      <a:endParaRPr lang="zh-CN" altLang="en-US" dirty="0"/>
                    </a:p>
                  </a:txBody>
                  <a:tcPr>
                    <a:solidFill>
                      <a:schemeClr val="accent1">
                        <a:lumMod val="40000"/>
                        <a:lumOff val="60000"/>
                      </a:schemeClr>
                    </a:solidFill>
                  </a:tcPr>
                </a:tc>
                <a:tc>
                  <a:txBody>
                    <a:bodyPr/>
                    <a:lstStyle/>
                    <a:p>
                      <a:endParaRPr lang="zh-CN" altLang="en-US"/>
                    </a:p>
                  </a:txBody>
                  <a:tcPr>
                    <a:solidFill>
                      <a:schemeClr val="accent1">
                        <a:lumMod val="40000"/>
                        <a:lumOff val="60000"/>
                      </a:schemeClr>
                    </a:solidFill>
                  </a:tcPr>
                </a:tc>
                <a:extLst>
                  <a:ext uri="{0D108BD9-81ED-4DB2-BD59-A6C34878D82A}">
                    <a16:rowId xmlns:a16="http://schemas.microsoft.com/office/drawing/2014/main" val="10001"/>
                  </a:ext>
                </a:extLst>
              </a:tr>
              <a:tr h="933623">
                <a:tc>
                  <a:txBody>
                    <a:bodyPr/>
                    <a:lstStyle/>
                    <a:p>
                      <a:endParaRPr lang="zh-CN" altLang="en-US"/>
                    </a:p>
                  </a:txBody>
                  <a:tcPr>
                    <a:solidFill>
                      <a:schemeClr val="accent1">
                        <a:lumMod val="40000"/>
                        <a:lumOff val="60000"/>
                      </a:schemeClr>
                    </a:solidFill>
                  </a:tcPr>
                </a:tc>
                <a:tc>
                  <a:txBody>
                    <a:bodyPr/>
                    <a:lstStyle/>
                    <a:p>
                      <a:endParaRPr lang="zh-CN" altLang="en-US"/>
                    </a:p>
                  </a:txBody>
                  <a:tcPr>
                    <a:solidFill>
                      <a:schemeClr val="accent1">
                        <a:lumMod val="40000"/>
                        <a:lumOff val="60000"/>
                      </a:schemeClr>
                    </a:solidFill>
                  </a:tcPr>
                </a:tc>
                <a:tc>
                  <a:txBody>
                    <a:bodyPr/>
                    <a:lstStyle/>
                    <a:p>
                      <a:endParaRPr lang="zh-CN" altLang="en-US" dirty="0"/>
                    </a:p>
                  </a:txBody>
                  <a:tcP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715800" name="矩形 2"/>
          <p:cNvSpPr/>
          <p:nvPr/>
        </p:nvSpPr>
        <p:spPr>
          <a:xfrm>
            <a:off x="3001645" y="3429000"/>
            <a:ext cx="5913755" cy="2306955"/>
          </a:xfrm>
          <a:prstGeom prst="rect">
            <a:avLst/>
          </a:prstGeom>
          <a:noFill/>
          <a:ln w="9525">
            <a:noFill/>
          </a:ln>
        </p:spPr>
        <p:txBody>
          <a:bodyPr wrap="square">
            <a:spAutoFit/>
          </a:bodyPr>
          <a:lstStyle/>
          <a:p>
            <a:pPr marL="285750" indent="-285750">
              <a:lnSpc>
                <a:spcPct val="150000"/>
              </a:lnSpc>
              <a:buFont typeface="Wingdings" panose="05000000000000000000" pitchFamily="2" charset="2"/>
              <a:buChar char="l"/>
            </a:pPr>
            <a:r>
              <a:rPr lang="en-US" altLang="zh-CN" sz="2400" dirty="0">
                <a:solidFill>
                  <a:srgbClr val="000000"/>
                </a:solidFill>
                <a:latin typeface="微软雅黑" panose="020B0503020204020204" pitchFamily="34" charset="-122"/>
                <a:ea typeface="微软雅黑" panose="020B0503020204020204" pitchFamily="34" charset="-122"/>
                <a:sym typeface="Wingdings 2" panose="05020102010507070707" pitchFamily="18" charset="2"/>
              </a:rPr>
              <a:t>X</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或 </a:t>
            </a:r>
            <a:r>
              <a:rPr lang="en-US" altLang="zh-CN" sz="24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在棋盘中摆成的各种不同的棋局，即问题的状态空间中的不同状态</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个位置上摆放</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空</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,X,O}</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有</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en-US" altLang="zh-CN" sz="2400" baseline="30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种棋局。</a:t>
            </a:r>
            <a:endPar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可能的走法有：</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9*8*7*….*1=9</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dirty="0">
              <a:latin typeface="Arial" panose="020B0604020202020204" pitchFamily="34" charset="0"/>
            </a:endParaRPr>
          </a:p>
        </p:txBody>
      </p:sp>
    </p:spTree>
    <p:custDataLst>
      <p:tags r:id="rId1"/>
    </p:custData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02" name="组合 7"/>
          <p:cNvGrpSpPr/>
          <p:nvPr/>
        </p:nvGrpSpPr>
        <p:grpSpPr>
          <a:xfrm>
            <a:off x="3001963" y="6045200"/>
            <a:ext cx="6142037" cy="812800"/>
            <a:chOff x="4001597" y="5613400"/>
            <a:chExt cx="8190403" cy="1244600"/>
          </a:xfrm>
        </p:grpSpPr>
        <p:sp>
          <p:nvSpPr>
            <p:cNvPr id="9" name="任意多边形: 形状 8"/>
            <p:cNvSpPr/>
            <p:nvPr>
              <p:custDataLst>
                <p:tags r:id="rId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7653"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A53E95E8-3191-481C-920A-BB6F19E1EF75}"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76</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7655" name="Rectangle 4"/>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5.4.1  启发式策略</a:t>
            </a:r>
          </a:p>
        </p:txBody>
      </p:sp>
      <p:graphicFrame>
        <p:nvGraphicFramePr>
          <p:cNvPr id="2" name="表格 1"/>
          <p:cNvGraphicFramePr>
            <a:graphicFrameLocks noGrp="1"/>
          </p:cNvGraphicFramePr>
          <p:nvPr/>
        </p:nvGraphicFramePr>
        <p:xfrm>
          <a:off x="552450" y="2274888"/>
          <a:ext cx="2376264" cy="2584845"/>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861615">
                <a:tc>
                  <a:txBody>
                    <a:bodyPr/>
                    <a:lstStyle/>
                    <a:p>
                      <a:pPr algn="ctr"/>
                      <a:r>
                        <a:rPr lang="en-US" altLang="zh-CN" dirty="0" smtClean="0">
                          <a:solidFill>
                            <a:schemeClr val="tx1"/>
                          </a:solidFill>
                        </a:rPr>
                        <a:t>X</a:t>
                      </a:r>
                      <a:endParaRPr lang="zh-CN" altLang="en-US" dirty="0">
                        <a:solidFill>
                          <a:schemeClr val="tx1"/>
                        </a:solidFill>
                      </a:endParaRPr>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1" name="表格 10"/>
          <p:cNvGraphicFramePr>
            <a:graphicFrameLocks noGrp="1"/>
          </p:cNvGraphicFramePr>
          <p:nvPr/>
        </p:nvGraphicFramePr>
        <p:xfrm>
          <a:off x="3351213" y="2274888"/>
          <a:ext cx="2441151" cy="2584845"/>
        </p:xfrm>
        <a:graphic>
          <a:graphicData uri="http://schemas.openxmlformats.org/drawingml/2006/table">
            <a:tbl>
              <a:tblPr firstRow="1" bandRow="1">
                <a:tableStyleId>{5C22544A-7EE6-4342-B048-85BDC9FD1C3A}</a:tableStyleId>
              </a:tblPr>
              <a:tblGrid>
                <a:gridCol w="813717">
                  <a:extLst>
                    <a:ext uri="{9D8B030D-6E8A-4147-A177-3AD203B41FA5}">
                      <a16:colId xmlns:a16="http://schemas.microsoft.com/office/drawing/2014/main" val="20000"/>
                    </a:ext>
                  </a:extLst>
                </a:gridCol>
                <a:gridCol w="813717">
                  <a:extLst>
                    <a:ext uri="{9D8B030D-6E8A-4147-A177-3AD203B41FA5}">
                      <a16:colId xmlns:a16="http://schemas.microsoft.com/office/drawing/2014/main" val="20001"/>
                    </a:ext>
                  </a:extLst>
                </a:gridCol>
                <a:gridCol w="813717">
                  <a:extLst>
                    <a:ext uri="{9D8B030D-6E8A-4147-A177-3AD203B41FA5}">
                      <a16:colId xmlns:a16="http://schemas.microsoft.com/office/drawing/2014/main" val="20002"/>
                    </a:ext>
                  </a:extLst>
                </a:gridCol>
              </a:tblGrid>
              <a:tr h="861615">
                <a:tc>
                  <a:txBody>
                    <a:bodyPr/>
                    <a:lstStyle/>
                    <a:p>
                      <a:endParaRPr lang="zh-CN" altLang="en-US" dirty="0"/>
                    </a:p>
                  </a:txBody>
                  <a:tcPr anchor="ctr" anchorCtr="1">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defRPr/>
                      </a:pPr>
                      <a:r>
                        <a:rPr lang="en-US" altLang="zh-CN" dirty="0" smtClean="0">
                          <a:solidFill>
                            <a:schemeClr val="tx1"/>
                          </a:solidFill>
                        </a:rPr>
                        <a:t>X</a:t>
                      </a:r>
                      <a:endParaRPr lang="zh-CN" altLang="en-US" dirty="0" smtClean="0">
                        <a:solidFill>
                          <a:schemeClr val="tx1"/>
                        </a:solidFill>
                      </a:endParaRPr>
                    </a:p>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2" name="表格 11"/>
          <p:cNvGraphicFramePr>
            <a:graphicFrameLocks noGrp="1"/>
          </p:cNvGraphicFramePr>
          <p:nvPr/>
        </p:nvGraphicFramePr>
        <p:xfrm>
          <a:off x="6218238" y="2271713"/>
          <a:ext cx="2434029" cy="2584845"/>
        </p:xfrm>
        <a:graphic>
          <a:graphicData uri="http://schemas.openxmlformats.org/drawingml/2006/table">
            <a:tbl>
              <a:tblPr firstRow="1" bandRow="1">
                <a:tableStyleId>{5C22544A-7EE6-4342-B048-85BDC9FD1C3A}</a:tableStyleId>
              </a:tblPr>
              <a:tblGrid>
                <a:gridCol w="811343">
                  <a:extLst>
                    <a:ext uri="{9D8B030D-6E8A-4147-A177-3AD203B41FA5}">
                      <a16:colId xmlns:a16="http://schemas.microsoft.com/office/drawing/2014/main" val="20000"/>
                    </a:ext>
                  </a:extLst>
                </a:gridCol>
                <a:gridCol w="811343">
                  <a:extLst>
                    <a:ext uri="{9D8B030D-6E8A-4147-A177-3AD203B41FA5}">
                      <a16:colId xmlns:a16="http://schemas.microsoft.com/office/drawing/2014/main" val="20001"/>
                    </a:ext>
                  </a:extLst>
                </a:gridCol>
                <a:gridCol w="811343">
                  <a:extLst>
                    <a:ext uri="{9D8B030D-6E8A-4147-A177-3AD203B41FA5}">
                      <a16:colId xmlns:a16="http://schemas.microsoft.com/office/drawing/2014/main" val="20002"/>
                    </a:ext>
                  </a:extLst>
                </a:gridCol>
              </a:tblGrid>
              <a:tr h="861615">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a:p>
                  </a:txBody>
                  <a:tcPr anchor="ctr" anchorCtr="1">
                    <a:solidFill>
                      <a:schemeClr val="accent1">
                        <a:lumMod val="40000"/>
                        <a:lumOff val="60000"/>
                      </a:schemeClr>
                    </a:solidFill>
                  </a:tcPr>
                </a:tc>
                <a:tc>
                  <a:txBody>
                    <a:bodyPr/>
                    <a:lstStyle/>
                    <a:p>
                      <a:r>
                        <a:rPr lang="en-US" altLang="zh-CN" dirty="0" smtClean="0"/>
                        <a:t>X</a:t>
                      </a:r>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716859" name="矩形 3"/>
          <p:cNvSpPr/>
          <p:nvPr/>
        </p:nvSpPr>
        <p:spPr>
          <a:xfrm>
            <a:off x="547688" y="1149350"/>
            <a:ext cx="3533340" cy="461665"/>
          </a:xfrm>
          <a:prstGeom prst="rect">
            <a:avLst/>
          </a:prstGeom>
          <a:noFill/>
          <a:ln w="9525">
            <a:noFill/>
          </a:ln>
        </p:spPr>
        <p:txBody>
          <a:bodyPr wrap="none">
            <a:spAutoFit/>
          </a:bodyPr>
          <a:lstStyle/>
          <a:p>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a:t>
            </a:r>
            <a:r>
              <a:rPr lang="en-US" altLang="zh-CN" sz="2400" b="1"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字棋</a:t>
            </a:r>
            <a:r>
              <a:rPr lang="en-US" altLang="zh-CN" sz="2400" b="1"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运用</a:t>
            </a: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启发式策略</a:t>
            </a:r>
            <a:endParaRPr lang="zh-CN" altLang="en-US" sz="2400" dirty="0">
              <a:latin typeface="Arial" panose="020B0604020202020204" pitchFamily="34" charset="0"/>
            </a:endParaRPr>
          </a:p>
        </p:txBody>
      </p:sp>
      <p:sp>
        <p:nvSpPr>
          <p:cNvPr id="716860" name="矩形 4"/>
          <p:cNvSpPr/>
          <p:nvPr/>
        </p:nvSpPr>
        <p:spPr>
          <a:xfrm>
            <a:off x="1514475" y="4859338"/>
            <a:ext cx="312738"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1</a:t>
            </a:r>
            <a:endParaRPr lang="zh-CN" altLang="en-US" dirty="0">
              <a:latin typeface="Arial" panose="020B0604020202020204" pitchFamily="34" charset="0"/>
            </a:endParaRPr>
          </a:p>
        </p:txBody>
      </p:sp>
      <p:sp>
        <p:nvSpPr>
          <p:cNvPr id="716861" name="矩形 13"/>
          <p:cNvSpPr/>
          <p:nvPr/>
        </p:nvSpPr>
        <p:spPr>
          <a:xfrm>
            <a:off x="4406900" y="4859338"/>
            <a:ext cx="312738"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2</a:t>
            </a:r>
            <a:endParaRPr lang="zh-CN" altLang="en-US" dirty="0">
              <a:latin typeface="Arial" panose="020B0604020202020204" pitchFamily="34" charset="0"/>
            </a:endParaRPr>
          </a:p>
        </p:txBody>
      </p:sp>
      <p:sp>
        <p:nvSpPr>
          <p:cNvPr id="716862" name="矩形 14"/>
          <p:cNvSpPr/>
          <p:nvPr/>
        </p:nvSpPr>
        <p:spPr>
          <a:xfrm>
            <a:off x="7278688" y="4830763"/>
            <a:ext cx="312737"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3</a:t>
            </a:r>
            <a:endParaRPr lang="zh-CN" altLang="en-US" dirty="0">
              <a:latin typeface="Arial" panose="020B0604020202020204" pitchFamily="34" charset="0"/>
            </a:endParaRPr>
          </a:p>
        </p:txBody>
      </p:sp>
      <p:cxnSp>
        <p:nvCxnSpPr>
          <p:cNvPr id="7" name="直接连接符 6"/>
          <p:cNvCxnSpPr/>
          <p:nvPr/>
        </p:nvCxnSpPr>
        <p:spPr>
          <a:xfrm>
            <a:off x="971550" y="2708275"/>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69963" y="2708275"/>
            <a:ext cx="1588" cy="17462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981075" y="2708275"/>
            <a:ext cx="1216025" cy="12160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494088" y="2636838"/>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573588" y="2655888"/>
            <a:ext cx="1588" cy="17446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435850" y="2538413"/>
            <a:ext cx="1588" cy="17446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419850" y="3563938"/>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26250" y="2981325"/>
            <a:ext cx="1217613" cy="12160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589713" y="2895600"/>
            <a:ext cx="1655763" cy="138747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826" name="组合 7"/>
          <p:cNvGrpSpPr/>
          <p:nvPr/>
        </p:nvGrpSpPr>
        <p:grpSpPr>
          <a:xfrm>
            <a:off x="7278688" y="6045200"/>
            <a:ext cx="1865312" cy="812800"/>
            <a:chOff x="4001597" y="5613400"/>
            <a:chExt cx="8190403" cy="1244600"/>
          </a:xfrm>
        </p:grpSpPr>
        <p:sp>
          <p:nvSpPr>
            <p:cNvPr id="9" name="任意多边形: 形状 8"/>
            <p:cNvSpPr/>
            <p:nvPr>
              <p:custDataLst>
                <p:tags r:id="rId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67653"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A53E95E8-3191-481C-920A-BB6F19E1EF75}"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77</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7655" name="Rectangle 4"/>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5.4.1  启发式策略</a:t>
            </a:r>
          </a:p>
        </p:txBody>
      </p:sp>
      <p:graphicFrame>
        <p:nvGraphicFramePr>
          <p:cNvPr id="2" name="表格 1"/>
          <p:cNvGraphicFramePr>
            <a:graphicFrameLocks noGrp="1"/>
          </p:cNvGraphicFramePr>
          <p:nvPr/>
        </p:nvGraphicFramePr>
        <p:xfrm>
          <a:off x="552450" y="2274888"/>
          <a:ext cx="2376264" cy="2584845"/>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861615">
                <a:tc>
                  <a:txBody>
                    <a:bodyPr/>
                    <a:lstStyle/>
                    <a:p>
                      <a:pPr algn="ctr"/>
                      <a:r>
                        <a:rPr lang="en-US" altLang="zh-CN" dirty="0" smtClean="0">
                          <a:solidFill>
                            <a:schemeClr val="tx1"/>
                          </a:solidFill>
                        </a:rPr>
                        <a:t>X</a:t>
                      </a:r>
                      <a:endParaRPr lang="zh-CN" altLang="en-US" dirty="0">
                        <a:solidFill>
                          <a:schemeClr val="tx1"/>
                        </a:solidFill>
                      </a:endParaRPr>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1" name="表格 10"/>
          <p:cNvGraphicFramePr>
            <a:graphicFrameLocks noGrp="1"/>
          </p:cNvGraphicFramePr>
          <p:nvPr/>
        </p:nvGraphicFramePr>
        <p:xfrm>
          <a:off x="3351213" y="2274888"/>
          <a:ext cx="2441151" cy="2584845"/>
        </p:xfrm>
        <a:graphic>
          <a:graphicData uri="http://schemas.openxmlformats.org/drawingml/2006/table">
            <a:tbl>
              <a:tblPr firstRow="1" bandRow="1">
                <a:tableStyleId>{5C22544A-7EE6-4342-B048-85BDC9FD1C3A}</a:tableStyleId>
              </a:tblPr>
              <a:tblGrid>
                <a:gridCol w="813717">
                  <a:extLst>
                    <a:ext uri="{9D8B030D-6E8A-4147-A177-3AD203B41FA5}">
                      <a16:colId xmlns:a16="http://schemas.microsoft.com/office/drawing/2014/main" val="20000"/>
                    </a:ext>
                  </a:extLst>
                </a:gridCol>
                <a:gridCol w="813717">
                  <a:extLst>
                    <a:ext uri="{9D8B030D-6E8A-4147-A177-3AD203B41FA5}">
                      <a16:colId xmlns:a16="http://schemas.microsoft.com/office/drawing/2014/main" val="20001"/>
                    </a:ext>
                  </a:extLst>
                </a:gridCol>
                <a:gridCol w="813717">
                  <a:extLst>
                    <a:ext uri="{9D8B030D-6E8A-4147-A177-3AD203B41FA5}">
                      <a16:colId xmlns:a16="http://schemas.microsoft.com/office/drawing/2014/main" val="20002"/>
                    </a:ext>
                  </a:extLst>
                </a:gridCol>
              </a:tblGrid>
              <a:tr h="861615">
                <a:tc>
                  <a:txBody>
                    <a:bodyPr/>
                    <a:lstStyle/>
                    <a:p>
                      <a:endParaRPr lang="zh-CN" altLang="en-US" dirty="0"/>
                    </a:p>
                  </a:txBody>
                  <a:tcPr anchor="ctr" anchorCtr="1">
                    <a:solidFill>
                      <a:schemeClr val="accent1">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defRPr/>
                      </a:pPr>
                      <a:r>
                        <a:rPr lang="en-US" altLang="zh-CN" dirty="0" smtClean="0">
                          <a:solidFill>
                            <a:schemeClr val="tx1"/>
                          </a:solidFill>
                        </a:rPr>
                        <a:t>X</a:t>
                      </a:r>
                      <a:endParaRPr lang="zh-CN" altLang="en-US" dirty="0" smtClean="0">
                        <a:solidFill>
                          <a:schemeClr val="tx1"/>
                        </a:solidFill>
                      </a:endParaRPr>
                    </a:p>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2" name="表格 11"/>
          <p:cNvGraphicFramePr>
            <a:graphicFrameLocks noGrp="1"/>
          </p:cNvGraphicFramePr>
          <p:nvPr/>
        </p:nvGraphicFramePr>
        <p:xfrm>
          <a:off x="6218238" y="2271713"/>
          <a:ext cx="2434029" cy="2584845"/>
        </p:xfrm>
        <a:graphic>
          <a:graphicData uri="http://schemas.openxmlformats.org/drawingml/2006/table">
            <a:tbl>
              <a:tblPr firstRow="1" bandRow="1">
                <a:tableStyleId>{5C22544A-7EE6-4342-B048-85BDC9FD1C3A}</a:tableStyleId>
              </a:tblPr>
              <a:tblGrid>
                <a:gridCol w="811343">
                  <a:extLst>
                    <a:ext uri="{9D8B030D-6E8A-4147-A177-3AD203B41FA5}">
                      <a16:colId xmlns:a16="http://schemas.microsoft.com/office/drawing/2014/main" val="20000"/>
                    </a:ext>
                  </a:extLst>
                </a:gridCol>
                <a:gridCol w="811343">
                  <a:extLst>
                    <a:ext uri="{9D8B030D-6E8A-4147-A177-3AD203B41FA5}">
                      <a16:colId xmlns:a16="http://schemas.microsoft.com/office/drawing/2014/main" val="20001"/>
                    </a:ext>
                  </a:extLst>
                </a:gridCol>
                <a:gridCol w="811343">
                  <a:extLst>
                    <a:ext uri="{9D8B030D-6E8A-4147-A177-3AD203B41FA5}">
                      <a16:colId xmlns:a16="http://schemas.microsoft.com/office/drawing/2014/main" val="20002"/>
                    </a:ext>
                  </a:extLst>
                </a:gridCol>
              </a:tblGrid>
              <a:tr h="861615">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0"/>
                  </a:ext>
                </a:extLst>
              </a:tr>
              <a:tr h="861615">
                <a:tc>
                  <a:txBody>
                    <a:bodyPr/>
                    <a:lstStyle/>
                    <a:p>
                      <a:endParaRPr lang="zh-CN" altLang="en-US"/>
                    </a:p>
                  </a:txBody>
                  <a:tcPr anchor="ctr" anchorCtr="1">
                    <a:solidFill>
                      <a:schemeClr val="accent1">
                        <a:lumMod val="40000"/>
                        <a:lumOff val="60000"/>
                      </a:schemeClr>
                    </a:solidFill>
                  </a:tcPr>
                </a:tc>
                <a:tc>
                  <a:txBody>
                    <a:bodyPr/>
                    <a:lstStyle/>
                    <a:p>
                      <a:r>
                        <a:rPr lang="en-US" altLang="zh-CN" dirty="0" smtClean="0"/>
                        <a:t>X</a:t>
                      </a:r>
                      <a:endParaRPr lang="zh-CN" altLang="en-US" dirty="0"/>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extLst>
                  <a:ext uri="{0D108BD9-81ED-4DB2-BD59-A6C34878D82A}">
                    <a16:rowId xmlns:a16="http://schemas.microsoft.com/office/drawing/2014/main" val="10001"/>
                  </a:ext>
                </a:extLst>
              </a:tr>
              <a:tr h="861615">
                <a:tc>
                  <a:txBody>
                    <a:bodyPr/>
                    <a:lstStyle/>
                    <a:p>
                      <a:endParaRPr lang="zh-CN" altLang="en-US"/>
                    </a:p>
                  </a:txBody>
                  <a:tcPr anchor="ctr" anchorCtr="1">
                    <a:solidFill>
                      <a:schemeClr val="accent1">
                        <a:lumMod val="40000"/>
                        <a:lumOff val="60000"/>
                      </a:schemeClr>
                    </a:solidFill>
                  </a:tcPr>
                </a:tc>
                <a:tc>
                  <a:txBody>
                    <a:bodyPr/>
                    <a:lstStyle/>
                    <a:p>
                      <a:endParaRPr lang="zh-CN" altLang="en-US"/>
                    </a:p>
                  </a:txBody>
                  <a:tcPr anchor="ctr" anchorCtr="1">
                    <a:solidFill>
                      <a:schemeClr val="accent1">
                        <a:lumMod val="40000"/>
                        <a:lumOff val="60000"/>
                      </a:schemeClr>
                    </a:solidFill>
                  </a:tcPr>
                </a:tc>
                <a:tc>
                  <a:txBody>
                    <a:bodyPr/>
                    <a:lstStyle/>
                    <a:p>
                      <a:endParaRPr lang="zh-CN" altLang="en-US" dirty="0"/>
                    </a:p>
                  </a:txBody>
                  <a:tcPr anchor="ctr" anchorCtr="1">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4" name="矩形 3"/>
          <p:cNvSpPr/>
          <p:nvPr/>
        </p:nvSpPr>
        <p:spPr>
          <a:xfrm>
            <a:off x="547688" y="1149350"/>
            <a:ext cx="3349625" cy="461963"/>
          </a:xfrm>
          <a:prstGeom prst="rect">
            <a:avLst/>
          </a:prstGeom>
          <a:solidFill>
            <a:schemeClr val="accent1">
              <a:lumMod val="40000"/>
              <a:lumOff val="60000"/>
            </a:schemeClr>
          </a:solid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a:t>
            </a:r>
            <a:r>
              <a:rPr kumimoji="0" lang="en-US" altLang="zh-CN" sz="2400" b="1" i="0" u="none" strike="noStrike" kern="120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字棋</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运用启发式策略</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884" name="矩形 4"/>
          <p:cNvSpPr/>
          <p:nvPr/>
        </p:nvSpPr>
        <p:spPr>
          <a:xfrm>
            <a:off x="1514475" y="4859338"/>
            <a:ext cx="312738"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1</a:t>
            </a:r>
            <a:endParaRPr lang="zh-CN" altLang="en-US" dirty="0">
              <a:latin typeface="Arial" panose="020B0604020202020204" pitchFamily="34" charset="0"/>
            </a:endParaRPr>
          </a:p>
        </p:txBody>
      </p:sp>
      <p:sp>
        <p:nvSpPr>
          <p:cNvPr id="717885" name="矩形 13"/>
          <p:cNvSpPr/>
          <p:nvPr/>
        </p:nvSpPr>
        <p:spPr>
          <a:xfrm>
            <a:off x="4406900" y="4859338"/>
            <a:ext cx="312738"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2</a:t>
            </a:r>
            <a:endParaRPr lang="zh-CN" altLang="en-US" dirty="0">
              <a:latin typeface="Arial" panose="020B0604020202020204" pitchFamily="34" charset="0"/>
            </a:endParaRPr>
          </a:p>
        </p:txBody>
      </p:sp>
      <p:sp>
        <p:nvSpPr>
          <p:cNvPr id="717886" name="矩形 14"/>
          <p:cNvSpPr/>
          <p:nvPr/>
        </p:nvSpPr>
        <p:spPr>
          <a:xfrm>
            <a:off x="7278688" y="4830763"/>
            <a:ext cx="312737" cy="368300"/>
          </a:xfrm>
          <a:prstGeom prst="rect">
            <a:avLst/>
          </a:prstGeom>
          <a:noFill/>
          <a:ln w="9525">
            <a:noFill/>
          </a:ln>
        </p:spPr>
        <p:txBody>
          <a:bodyPr wrap="none">
            <a:spAutoFit/>
          </a:bodyPr>
          <a:lstStyle/>
          <a:p>
            <a:pPr algn="ctr">
              <a:buNone/>
            </a:pPr>
            <a:r>
              <a:rPr lang="en-US" altLang="zh-CN" dirty="0">
                <a:latin typeface="Arial" panose="020B0604020202020204" pitchFamily="34" charset="0"/>
              </a:rPr>
              <a:t>3</a:t>
            </a:r>
            <a:endParaRPr lang="zh-CN" altLang="en-US" dirty="0">
              <a:latin typeface="Arial" panose="020B0604020202020204" pitchFamily="34" charset="0"/>
            </a:endParaRPr>
          </a:p>
        </p:txBody>
      </p:sp>
      <p:cxnSp>
        <p:nvCxnSpPr>
          <p:cNvPr id="7" name="直接连接符 6"/>
          <p:cNvCxnSpPr/>
          <p:nvPr/>
        </p:nvCxnSpPr>
        <p:spPr>
          <a:xfrm>
            <a:off x="971550" y="2708275"/>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69963" y="2708275"/>
            <a:ext cx="1588" cy="17462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981075" y="2708275"/>
            <a:ext cx="1216025" cy="12160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494088" y="2636838"/>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573588" y="2655888"/>
            <a:ext cx="1588" cy="17446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435850" y="2538413"/>
            <a:ext cx="1588" cy="17446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419850" y="3563938"/>
            <a:ext cx="20304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26250" y="2981325"/>
            <a:ext cx="1217613" cy="12160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589713" y="2895600"/>
            <a:ext cx="1655763" cy="138747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7896" name="矩形 2"/>
          <p:cNvSpPr/>
          <p:nvPr/>
        </p:nvSpPr>
        <p:spPr>
          <a:xfrm>
            <a:off x="547688" y="5283200"/>
            <a:ext cx="5954712" cy="646113"/>
          </a:xfrm>
          <a:prstGeom prst="rect">
            <a:avLst/>
          </a:prstGeom>
          <a:noFill/>
          <a:ln w="9525">
            <a:noFill/>
          </a:ln>
        </p:spPr>
        <p:txBody>
          <a:bodyPr wrap="none">
            <a:spAutoFit/>
          </a:bodyPr>
          <a:lstStyle/>
          <a:p>
            <a:pPr>
              <a:buNone/>
            </a:pPr>
            <a:r>
              <a:rPr lang="zh-CN" alt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假设在某种策略下，我们以为三种情况下赢的概率分别为</a:t>
            </a:r>
            <a:endParaRPr lang="zh-CN" altLang="en-US" dirty="0">
              <a:latin typeface="Arial" panose="020B0604020202020204" pitchFamily="34" charset="0"/>
            </a:endParaRPr>
          </a:p>
          <a:p>
            <a:pPr>
              <a:buNone/>
            </a:pPr>
            <a:endParaRPr lang="zh-CN" altLang="en-US" dirty="0">
              <a:latin typeface="Arial" panose="020B0604020202020204" pitchFamily="34" charset="0"/>
            </a:endParaRPr>
          </a:p>
        </p:txBody>
      </p:sp>
      <p:sp>
        <p:nvSpPr>
          <p:cNvPr id="717897" name="矩形 27"/>
          <p:cNvSpPr/>
          <p:nvPr/>
        </p:nvSpPr>
        <p:spPr>
          <a:xfrm>
            <a:off x="1576388" y="5851525"/>
            <a:ext cx="327025" cy="369888"/>
          </a:xfrm>
          <a:prstGeom prst="rect">
            <a:avLst/>
          </a:prstGeom>
          <a:noFill/>
          <a:ln w="9525">
            <a:noFill/>
          </a:ln>
        </p:spPr>
        <p:txBody>
          <a:bodyPr wrap="none">
            <a:spAutoFit/>
          </a:bodyPr>
          <a:lstStyle/>
          <a:p>
            <a:pPr>
              <a:buNone/>
            </a:pPr>
            <a:r>
              <a:rPr lang="en-US" altLang="zh-CN"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latin typeface="Arial" panose="020B0604020202020204" pitchFamily="34" charset="0"/>
            </a:endParaRPr>
          </a:p>
        </p:txBody>
      </p:sp>
      <p:sp>
        <p:nvSpPr>
          <p:cNvPr id="717898" name="矩形 28"/>
          <p:cNvSpPr/>
          <p:nvPr/>
        </p:nvSpPr>
        <p:spPr>
          <a:xfrm>
            <a:off x="4429125" y="5802313"/>
            <a:ext cx="328613" cy="369887"/>
          </a:xfrm>
          <a:prstGeom prst="rect">
            <a:avLst/>
          </a:prstGeom>
          <a:noFill/>
          <a:ln w="9525">
            <a:noFill/>
          </a:ln>
        </p:spPr>
        <p:txBody>
          <a:bodyPr wrap="none">
            <a:spAutoFit/>
          </a:bodyPr>
          <a:lstStyle/>
          <a:p>
            <a:pPr>
              <a:buNone/>
            </a:pPr>
            <a:r>
              <a:rPr lang="en-US" altLang="zh-CN"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dirty="0">
              <a:latin typeface="Arial" panose="020B0604020202020204" pitchFamily="34" charset="0"/>
            </a:endParaRPr>
          </a:p>
        </p:txBody>
      </p:sp>
      <p:sp>
        <p:nvSpPr>
          <p:cNvPr id="717899" name="矩形 29"/>
          <p:cNvSpPr/>
          <p:nvPr/>
        </p:nvSpPr>
        <p:spPr>
          <a:xfrm>
            <a:off x="7364413" y="5780088"/>
            <a:ext cx="327025" cy="369887"/>
          </a:xfrm>
          <a:prstGeom prst="rect">
            <a:avLst/>
          </a:prstGeom>
          <a:noFill/>
          <a:ln w="9525">
            <a:noFill/>
          </a:ln>
        </p:spPr>
        <p:txBody>
          <a:bodyPr wrap="none">
            <a:spAutoFit/>
          </a:bodyPr>
          <a:lstStyle/>
          <a:p>
            <a:pPr>
              <a:buNone/>
            </a:pPr>
            <a:r>
              <a:rPr lang="en-US" altLang="zh-CN"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dirty="0">
              <a:latin typeface="Arial" panose="020B0604020202020204" pitchFamily="34" charset="0"/>
            </a:endParaRPr>
          </a:p>
        </p:txBody>
      </p:sp>
    </p:spTree>
    <p:custDataLst>
      <p:tags r:id="rId1"/>
    </p:custData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4"/>
          <p:cNvSpPr>
            <a:spLocks noGrp="1"/>
          </p:cNvSpPr>
          <p:nvPr/>
        </p:nvSpPr>
        <p:spPr>
          <a:xfrm>
            <a:off x="0" y="0"/>
            <a:ext cx="9144000" cy="765175"/>
          </a:xfrm>
          <a:prstGeom prst="rect">
            <a:avLst/>
          </a:prstGeom>
          <a:solidFill>
            <a:srgbClr val="386BA2"/>
          </a:solidFill>
          <a:ln w="9525">
            <a:noFill/>
          </a:ln>
        </p:spPr>
        <p:txBody>
          <a:bodyPr anchor="b" anchorCtr="0"/>
          <a:lstStyle/>
          <a:p>
            <a:pPr indent="176530" eaLnBrk="1" hangingPunct="1"/>
            <a:r>
              <a:rPr lang="en-US" altLang="zh-CN" sz="3600" dirty="0">
                <a:solidFill>
                  <a:srgbClr val="FFFFFF"/>
                </a:solidFill>
                <a:latin typeface="汉仪旗黑-85S" pitchFamily="18" charset="-122"/>
                <a:ea typeface="黑体" panose="02010609060101010101" charset="-122"/>
                <a:sym typeface="微软雅黑" panose="020B0503020204020204" pitchFamily="34" charset="-122"/>
              </a:rPr>
              <a:t>5.4.1  启发式策略</a:t>
            </a:r>
          </a:p>
        </p:txBody>
      </p:sp>
      <p:pic>
        <p:nvPicPr>
          <p:cNvPr id="718851" name="图片 1"/>
          <p:cNvPicPr>
            <a:picLocks noChangeAspect="1"/>
          </p:cNvPicPr>
          <p:nvPr/>
        </p:nvPicPr>
        <p:blipFill>
          <a:blip r:embed="rId3"/>
          <a:stretch>
            <a:fillRect/>
          </a:stretch>
        </p:blipFill>
        <p:spPr>
          <a:xfrm>
            <a:off x="0" y="1844675"/>
            <a:ext cx="9144000" cy="4618038"/>
          </a:xfrm>
          <a:prstGeom prst="rect">
            <a:avLst/>
          </a:prstGeom>
          <a:noFill/>
          <a:ln w="9525">
            <a:noFill/>
          </a:ln>
        </p:spPr>
      </p:pic>
      <p:sp>
        <p:nvSpPr>
          <p:cNvPr id="5" name="矩形 4"/>
          <p:cNvSpPr/>
          <p:nvPr/>
        </p:nvSpPr>
        <p:spPr>
          <a:xfrm>
            <a:off x="25400" y="1050925"/>
            <a:ext cx="3441968" cy="461665"/>
          </a:xfrm>
          <a:prstGeom prst="rect">
            <a:avLst/>
          </a:prstGeom>
          <a:solidFill>
            <a:schemeClr val="accent1">
              <a:lumMod val="40000"/>
              <a:lumOff val="60000"/>
            </a:schemeClr>
          </a:solid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a:t>
            </a:r>
            <a:r>
              <a:rPr kumimoji="0" lang="en-US" altLang="zh-CN" sz="2400" b="1" i="0" u="none" strike="noStrike" kern="120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字棋</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运用启发式策略</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ustDataLst>
      <p:tags r:id="rId1"/>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21922"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70725"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771457E4-EA8D-463C-8802-15F292F8D199}"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79</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0726" name="Rectangle 3"/>
          <p:cNvSpPr>
            <a:spLocks noGrp="1" noChangeArrowheads="1"/>
          </p:cNvSpPr>
          <p:nvPr>
            <p:ph idx="9"/>
            <p:custDataLst>
              <p:tags r:id="rId2"/>
            </p:custDataLst>
          </p:nvPr>
        </p:nvSpPr>
        <p:spPr>
          <a:xfrm>
            <a:off x="323850" y="1052513"/>
            <a:ext cx="8642350" cy="2998788"/>
          </a:xfrm>
        </p:spPr>
        <p:txBody>
          <a:bodyPr wrap="square" lIns="91440" tIns="45720" rIns="91440" bIns="45720" numCol="1" anchor="t" anchorCtr="0" compatLnSpc="1"/>
          <a:lstStyle/>
          <a:p>
            <a:pPr marL="469900" marR="0" lvl="0" indent="-46990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Blip>
                <a:blip r:embed="rId6"/>
              </a:buBlip>
              <a:defRPr/>
            </a:pPr>
            <a:r>
              <a:rPr kumimoji="0" lang="zh-CN" altLang="en-US" sz="24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   对简单的博弈问题，可以生成整个博弈树，找到必胜的策略。但对于复杂的博弈，如国际象棋，大约有10120个节点，可见要生成整个搜索树是不可能的。</a:t>
            </a:r>
            <a:endParaRPr kumimoji="0" lang="zh-CN" altLang="en-US" sz="24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469900" marR="0" lvl="0" indent="-46990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Blip>
                <a:blip r:embed="rId6"/>
              </a:buBlip>
              <a:defRPr/>
            </a:pPr>
            <a:r>
              <a:rPr kumimoji="0" lang="zh-CN" altLang="en-US" sz="24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在一字棋游戏中，第一步有9个空格便可能有9种可能的走法，第二步8种，第三步7种...如此递减，所以共有9*8*7*6*...1即9！种不同的棋局状态，其状态空间较大，穷尽搜索的组合数较大。</a:t>
            </a:r>
          </a:p>
          <a:p>
            <a:pPr marL="469900" marR="0" lvl="0" indent="-46990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Blip>
                <a:blip r:embed="rId6"/>
              </a:buBlip>
              <a:defRPr/>
            </a:pPr>
            <a:r>
              <a:rPr kumimoji="0" lang="zh-CN" altLang="en-US" sz="2400" b="1"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可以利用启发式信息来减少搜索空间。</a:t>
            </a:r>
          </a:p>
        </p:txBody>
      </p:sp>
      <p:sp>
        <p:nvSpPr>
          <p:cNvPr id="670727" name="Rectangle 4"/>
          <p:cNvSpPr>
            <a:spLocks noGrp="1" noChangeArrowheads="1"/>
          </p:cNvSpPr>
          <p:nvPr>
            <p:ph type="title" idx="4294967295"/>
          </p:nvPr>
        </p:nvSpPr>
        <p:spPr>
          <a:xfrm>
            <a:off x="0" y="0"/>
            <a:ext cx="9144000" cy="765175"/>
          </a:xfrm>
          <a:solidFill>
            <a:srgbClr val="25476C"/>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5.4.1  启发式策略</a:t>
            </a:r>
          </a:p>
        </p:txBody>
      </p:sp>
    </p:spTree>
    <p:custDataLst>
      <p:tags r:id="rId1"/>
    </p:custData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80610"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41701"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907D8153-91C4-455F-930B-4AA07CE18F3A}"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8</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1702"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5.1.2  搜索策略</a:t>
            </a:r>
          </a:p>
        </p:txBody>
      </p:sp>
      <p:sp>
        <p:nvSpPr>
          <p:cNvPr id="11267" name="Rectangle 3"/>
          <p:cNvSpPr>
            <a:spLocks noGrp="1" noChangeArrowheads="1"/>
          </p:cNvSpPr>
          <p:nvPr>
            <p:ph idx="9"/>
            <p:custDataLst>
              <p:tags r:id="rId2"/>
            </p:custDataLst>
          </p:nvPr>
        </p:nvSpPr>
        <p:spPr>
          <a:xfrm>
            <a:off x="250825" y="909638"/>
            <a:ext cx="8424863" cy="5400675"/>
          </a:xfrm>
        </p:spPr>
        <p:txBody>
          <a:bodyPr wrap="square" lIns="91440" tIns="45720" rIns="91440" bIns="45720" numCol="1" anchor="t" anchorCtr="0" compatLnSpc="1"/>
          <a:lstStyle/>
          <a:p>
            <a:pPr marL="0" marR="0" lvl="0" indent="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600" b="1"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  盲目搜索与启发式搜索:</a:t>
            </a:r>
          </a:p>
          <a:p>
            <a:pPr marL="0" marR="0" lvl="0" indent="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4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（1）盲目搜索：在不具有对特定问题的任何有关信息的条件下，按固定的步骤（依次或随机调用操作算子）进行的搜索。 </a:t>
            </a:r>
          </a:p>
          <a:p>
            <a:pPr marL="0" marR="0" lvl="0" indent="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en-US" altLang="zh-CN" sz="24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（2）启发式搜索：考虑特定问题领域可应用的知识，动态地确定调用操作算子的步骤，优先选择较适合的操作算子，尽量减少不必要的搜索，以求尽快地到达结束状态。</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p:cTn id="7" dur="500" fill="hold"/>
                                        <p:tgtEl>
                                          <p:spTgt spid="11267">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p:cTn id="13" dur="500" fill="hold"/>
                                        <p:tgtEl>
                                          <p:spTgt spid="11267">
                                            <p:txEl>
                                              <p:pRg st="1" end="1"/>
                                            </p:txEl>
                                          </p:spTgt>
                                        </p:tgtEl>
                                        <p:attrNameLst>
                                          <p:attrName>ppt_x</p:attrName>
                                        </p:attrNameLst>
                                      </p:cBhvr>
                                      <p:tavLst>
                                        <p:tav tm="0">
                                          <p:val>
                                            <p:strVal val="0-#ppt_w/2"/>
                                          </p:val>
                                        </p:tav>
                                        <p:tav tm="100000">
                                          <p:val>
                                            <p:strVal val="#ppt_x"/>
                                          </p:val>
                                        </p:tav>
                                      </p:tavLst>
                                    </p:anim>
                                    <p:anim calcmode="lin" valueType="num">
                                      <p:cBhvr>
                                        <p:cTn id="14" dur="500" fill="hold"/>
                                        <p:tgtEl>
                                          <p:spTgt spid="112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p:cTn id="19" dur="500" fill="hold"/>
                                        <p:tgtEl>
                                          <p:spTgt spid="11267">
                                            <p:txEl>
                                              <p:pRg st="2" end="2"/>
                                            </p:txEl>
                                          </p:spTgt>
                                        </p:tgtEl>
                                        <p:attrNameLst>
                                          <p:attrName>ppt_x</p:attrName>
                                        </p:attrNameLst>
                                      </p:cBhvr>
                                      <p:tavLst>
                                        <p:tav tm="0">
                                          <p:val>
                                            <p:strVal val="0-#ppt_w/2"/>
                                          </p:val>
                                        </p:tav>
                                        <p:tav tm="100000">
                                          <p:val>
                                            <p:strVal val="#ppt_x"/>
                                          </p:val>
                                        </p:tav>
                                      </p:tavLst>
                                    </p:anim>
                                    <p:anim calcmode="lin" valueType="num">
                                      <p:cBhvr>
                                        <p:cTn id="20" dur="500" fill="hold"/>
                                        <p:tgtEl>
                                          <p:spTgt spid="1126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22946"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71749"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6E018770-3196-414C-8DAA-0A11CDF9EBAA}"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80</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1750"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5.4.2  启发信息和估价函数</a:t>
            </a:r>
          </a:p>
        </p:txBody>
      </p:sp>
      <p:sp>
        <p:nvSpPr>
          <p:cNvPr id="26627" name="Rectangle 3"/>
          <p:cNvSpPr>
            <a:spLocks noGrp="1" noChangeArrowheads="1"/>
          </p:cNvSpPr>
          <p:nvPr>
            <p:ph idx="9"/>
            <p:custDataLst>
              <p:tags r:id="rId2"/>
            </p:custDataLst>
          </p:nvPr>
        </p:nvSpPr>
        <p:spPr>
          <a:xfrm>
            <a:off x="250825" y="838200"/>
            <a:ext cx="8893175" cy="5686425"/>
          </a:xfrm>
        </p:spPr>
        <p:txBody>
          <a:bodyPr wrap="square" lIns="91440" tIns="45720" rIns="91440" bIns="45720" numCol="1" anchor="t" anchorCtr="0" compatLnSpc="1"/>
          <a:lstStyle/>
          <a:p>
            <a:pPr marL="288925" marR="0" lvl="0" indent="-288925"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tabLst>
                <a:tab pos="288925" algn="l"/>
              </a:tabLst>
              <a:defRPr/>
            </a:pP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在具体求解中，启发式搜索能够利用与该问题有关的信息来简化搜</a:t>
            </a:r>
            <a:r>
              <a:rPr kumimoji="0" lang="zh-CN" altLang="en-US"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索</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过程，称此类信息为启发式信息，但是求解问题中能利用的大多是非完备的启发信息，原因是</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288925" marR="0" lvl="0" indent="-288925"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tabLst>
                <a:tab pos="288925" algn="l"/>
              </a:tabLst>
              <a:defRPr/>
            </a:pP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（1）求解问题系统不可能知道与实际问题有关的全部信息，因而无法知道该问题的全部状态空间，也不可能用一套算法来求解所有的问题。</a:t>
            </a:r>
          </a:p>
          <a:p>
            <a:pPr marL="288925" marR="0" lvl="0" indent="-288925"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7"/>
              </a:buBlip>
              <a:tabLst>
                <a:tab pos="288925" algn="l"/>
              </a:tabLst>
              <a:defRPr/>
            </a:pP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有些问题在理论上虽然存在着求解算法，但是在工程实践中，这些算法不是效率太低，就是根本无法实现。为了提高求解问题的效率，不得不放弃使用这些“完美的”算法，而求助于有启发信息来进行启发式搜索。</a:t>
            </a:r>
          </a:p>
        </p:txBody>
      </p:sp>
      <p:sp>
        <p:nvSpPr>
          <p:cNvPr id="26628" name="Text Box 4"/>
          <p:cNvSpPr txBox="1"/>
          <p:nvPr>
            <p:custDataLst>
              <p:tags r:id="rId3"/>
            </p:custDataLst>
          </p:nvPr>
        </p:nvSpPr>
        <p:spPr>
          <a:xfrm>
            <a:off x="409575" y="5302250"/>
            <a:ext cx="8575675" cy="1168400"/>
          </a:xfrm>
          <a:prstGeom prst="rect">
            <a:avLst/>
          </a:prstGeom>
          <a:solidFill>
            <a:srgbClr val="9DBCDD"/>
          </a:solidFill>
          <a:ln w="9525">
            <a:noFill/>
          </a:ln>
        </p:spPr>
        <p:txBody>
          <a:bodyPr>
            <a:spAutoFit/>
          </a:bodyPr>
          <a:lstStyle/>
          <a:p>
            <a:pPr eaLnBrk="1" hangingPunct="1">
              <a:spcBef>
                <a:spcPct val="50000"/>
              </a:spcBef>
            </a:pPr>
            <a:r>
              <a:rPr lang="zh-CN" altLang="en-US" sz="2000" dirty="0">
                <a:latin typeface="微软雅黑" panose="020B0503020204020204" pitchFamily="34" charset="-122"/>
                <a:ea typeface="微软雅黑" panose="020B0503020204020204" pitchFamily="34" charset="-122"/>
              </a:rPr>
              <a:t>例如：一字棋：</a:t>
            </a: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！，西洋跳棋：</a:t>
            </a:r>
            <a:r>
              <a:rPr lang="en-US" altLang="zh-CN" sz="2000" dirty="0">
                <a:latin typeface="微软雅黑" panose="020B0503020204020204" pitchFamily="34" charset="-122"/>
                <a:ea typeface="微软雅黑" panose="020B0503020204020204" pitchFamily="34" charset="-122"/>
              </a:rPr>
              <a:t>10</a:t>
            </a:r>
            <a:r>
              <a:rPr lang="en-US" altLang="zh-CN" sz="2000" baseline="30000" dirty="0">
                <a:latin typeface="微软雅黑" panose="020B0503020204020204" pitchFamily="34" charset="-122"/>
                <a:ea typeface="微软雅黑" panose="020B0503020204020204" pitchFamily="34" charset="-122"/>
              </a:rPr>
              <a:t>78</a:t>
            </a:r>
            <a:r>
              <a:rPr lang="zh-CN" altLang="en-US" sz="2000" dirty="0">
                <a:latin typeface="微软雅黑" panose="020B0503020204020204" pitchFamily="34" charset="-122"/>
                <a:ea typeface="微软雅黑" panose="020B0503020204020204" pitchFamily="34" charset="-122"/>
              </a:rPr>
              <a:t>，国际象棋：</a:t>
            </a:r>
            <a:r>
              <a:rPr lang="en-US" altLang="zh-CN" sz="2000" dirty="0">
                <a:latin typeface="微软雅黑" panose="020B0503020204020204" pitchFamily="34" charset="-122"/>
                <a:ea typeface="微软雅黑" panose="020B0503020204020204" pitchFamily="34" charset="-122"/>
              </a:rPr>
              <a:t>10</a:t>
            </a:r>
            <a:r>
              <a:rPr lang="en-US" altLang="zh-CN" sz="2000" baseline="30000" dirty="0">
                <a:latin typeface="微软雅黑" panose="020B0503020204020204" pitchFamily="34" charset="-122"/>
                <a:ea typeface="微软雅黑" panose="020B0503020204020204" pitchFamily="34" charset="-122"/>
              </a:rPr>
              <a:t>120</a:t>
            </a:r>
            <a:r>
              <a:rPr lang="zh-CN" altLang="en-US" sz="2000" dirty="0">
                <a:latin typeface="微软雅黑" panose="020B0503020204020204" pitchFamily="34" charset="-122"/>
                <a:ea typeface="微软雅黑" panose="020B0503020204020204" pitchFamily="34" charset="-122"/>
              </a:rPr>
              <a:t>，围棋：</a:t>
            </a:r>
            <a:r>
              <a:rPr lang="en-US" altLang="zh-CN" sz="2000" dirty="0">
                <a:latin typeface="微软雅黑" panose="020B0503020204020204" pitchFamily="34" charset="-122"/>
                <a:ea typeface="微软雅黑" panose="020B0503020204020204" pitchFamily="34" charset="-122"/>
              </a:rPr>
              <a:t>10</a:t>
            </a:r>
            <a:r>
              <a:rPr lang="en-US" altLang="zh-CN" sz="2000" baseline="30000" dirty="0">
                <a:latin typeface="微软雅黑" panose="020B0503020204020204" pitchFamily="34" charset="-122"/>
                <a:ea typeface="微软雅黑" panose="020B0503020204020204" pitchFamily="34" charset="-122"/>
              </a:rPr>
              <a:t>761</a:t>
            </a:r>
            <a:r>
              <a:rPr lang="zh-CN" altLang="en-US" sz="2000" dirty="0">
                <a:latin typeface="微软雅黑" panose="020B0503020204020204" pitchFamily="34" charset="-122"/>
                <a:ea typeface="微软雅黑" panose="020B0503020204020204" pitchFamily="34" charset="-122"/>
              </a:rPr>
              <a:t>。</a:t>
            </a:r>
          </a:p>
          <a:p>
            <a:pPr eaLnBrk="1" hangingPunct="1">
              <a:spcBef>
                <a:spcPct val="50000"/>
              </a:spcBef>
            </a:pPr>
            <a:r>
              <a:rPr lang="zh-CN" altLang="en-US" sz="2000" dirty="0">
                <a:latin typeface="微软雅黑" panose="020B0503020204020204" pitchFamily="34" charset="-122"/>
                <a:ea typeface="微软雅黑" panose="020B0503020204020204" pitchFamily="34" charset="-122"/>
              </a:rPr>
              <a:t>假设每步可以搜索一个棋局，用极限并行速度（</a:t>
            </a:r>
            <a:r>
              <a:rPr lang="en-US" altLang="zh-CN" sz="2000" dirty="0">
                <a:latin typeface="微软雅黑" panose="020B0503020204020204" pitchFamily="34" charset="-122"/>
                <a:ea typeface="微软雅黑" panose="020B0503020204020204" pitchFamily="34" charset="-122"/>
              </a:rPr>
              <a:t>10</a:t>
            </a:r>
            <a:r>
              <a:rPr lang="en-US" altLang="zh-CN" sz="2000" baseline="30000" dirty="0">
                <a:latin typeface="微软雅黑" panose="020B0503020204020204" pitchFamily="34" charset="-122"/>
                <a:ea typeface="微软雅黑" panose="020B0503020204020204" pitchFamily="34" charset="-122"/>
              </a:rPr>
              <a:t>-104</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步）来处理，搜索一遍国际象棋的全部棋局也得</a:t>
            </a:r>
            <a:r>
              <a:rPr lang="en-US" altLang="zh-CN" sz="2000" dirty="0">
                <a:latin typeface="微软雅黑" panose="020B0503020204020204" pitchFamily="34" charset="-122"/>
                <a:ea typeface="微软雅黑" panose="020B0503020204020204" pitchFamily="34" charset="-122"/>
              </a:rPr>
              <a:t>10</a:t>
            </a:r>
            <a:r>
              <a:rPr lang="en-US" altLang="zh-CN" sz="2000" baseline="30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年即</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亿亿年才可以算完！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checkerboard(across)">
                                      <p:cBhvr>
                                        <p:cTn id="7" dur="5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checkerboard(across)">
                                      <p:cBhvr>
                                        <p:cTn id="12" dur="500"/>
                                        <p:tgtEl>
                                          <p:spTgt spid="26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Effect transition="in" filter="checkerboard(across)">
                                      <p:cBhvr>
                                        <p:cTn id="17" dur="500"/>
                                        <p:tgtEl>
                                          <p:spTgt spid="266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628"/>
                                        </p:tgtEl>
                                        <p:attrNameLst>
                                          <p:attrName>style.visibility</p:attrName>
                                        </p:attrNameLst>
                                      </p:cBhvr>
                                      <p:to>
                                        <p:strVal val="visible"/>
                                      </p:to>
                                    </p:set>
                                    <p:animEffect transition="in" filter="dissolve">
                                      <p:cBhvr>
                                        <p:cTn id="22"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26628"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23970"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72773"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AF95DA4D-69BE-406B-977E-DF7238018783}"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81</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2774"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5.4.2  启发信息和估价函数</a:t>
            </a:r>
          </a:p>
        </p:txBody>
      </p:sp>
      <p:sp>
        <p:nvSpPr>
          <p:cNvPr id="27651" name="Rectangle 3"/>
          <p:cNvSpPr>
            <a:spLocks noGrp="1" noChangeArrowheads="1"/>
          </p:cNvSpPr>
          <p:nvPr>
            <p:ph idx="9"/>
            <p:custDataLst>
              <p:tags r:id="rId2"/>
            </p:custDataLst>
          </p:nvPr>
        </p:nvSpPr>
        <p:spPr>
          <a:xfrm>
            <a:off x="250825" y="908050"/>
            <a:ext cx="8642350" cy="5400675"/>
          </a:xfrm>
        </p:spPr>
        <p:txBody>
          <a:bodyPr wrap="square" lIns="91440" tIns="45720" rIns="91440" bIns="45720" numCol="1" anchor="t" anchorCtr="0" compatLnSpc="1"/>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6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启发信息的分类：</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4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（1）陈述性启发信息</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4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（2）过程性启发信息</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4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（3）控制性启发信息</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6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利用控制性的启发信息的情况：</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4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（1）没有任何控制性知识作为搜索的依据，因而搜索的每一步完全是随意的。</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4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（2）有充分的控制知识作为依据，因而搜索的每一步选择都是正确的，但这是不现实的。</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diamond(in)">
                                      <p:cBhvr>
                                        <p:cTn id="7" dur="20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diamond(in)">
                                      <p:cBhvr>
                                        <p:cTn id="12" dur="2000"/>
                                        <p:tgtEl>
                                          <p:spTgt spid="27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Effect transition="in" filter="diamond(in)">
                                      <p:cBhvr>
                                        <p:cTn id="17" dur="2000"/>
                                        <p:tgtEl>
                                          <p:spTgt spid="276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27651">
                                            <p:txEl>
                                              <p:pRg st="3" end="3"/>
                                            </p:txEl>
                                          </p:spTgt>
                                        </p:tgtEl>
                                        <p:attrNameLst>
                                          <p:attrName>style.visibility</p:attrName>
                                        </p:attrNameLst>
                                      </p:cBhvr>
                                      <p:to>
                                        <p:strVal val="visible"/>
                                      </p:to>
                                    </p:set>
                                    <p:animEffect transition="in" filter="diamond(in)">
                                      <p:cBhvr>
                                        <p:cTn id="22" dur="2000"/>
                                        <p:tgtEl>
                                          <p:spTgt spid="276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27651">
                                            <p:txEl>
                                              <p:pRg st="4" end="4"/>
                                            </p:txEl>
                                          </p:spTgt>
                                        </p:tgtEl>
                                        <p:attrNameLst>
                                          <p:attrName>style.visibility</p:attrName>
                                        </p:attrNameLst>
                                      </p:cBhvr>
                                      <p:to>
                                        <p:strVal val="visible"/>
                                      </p:to>
                                    </p:set>
                                    <p:animEffect transition="in" filter="diamond(in)">
                                      <p:cBhvr>
                                        <p:cTn id="27" dur="2000"/>
                                        <p:tgtEl>
                                          <p:spTgt spid="276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27651">
                                            <p:txEl>
                                              <p:pRg st="5" end="5"/>
                                            </p:txEl>
                                          </p:spTgt>
                                        </p:tgtEl>
                                        <p:attrNameLst>
                                          <p:attrName>style.visibility</p:attrName>
                                        </p:attrNameLst>
                                      </p:cBhvr>
                                      <p:to>
                                        <p:strVal val="visible"/>
                                      </p:to>
                                    </p:set>
                                    <p:animEffect transition="in" filter="diamond(in)">
                                      <p:cBhvr>
                                        <p:cTn id="32" dur="2000"/>
                                        <p:tgtEl>
                                          <p:spTgt spid="276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27651">
                                            <p:txEl>
                                              <p:pRg st="6" end="6"/>
                                            </p:txEl>
                                          </p:spTgt>
                                        </p:tgtEl>
                                        <p:attrNameLst>
                                          <p:attrName>style.visibility</p:attrName>
                                        </p:attrNameLst>
                                      </p:cBhvr>
                                      <p:to>
                                        <p:strVal val="visible"/>
                                      </p:to>
                                    </p:set>
                                    <p:animEffect transition="in" filter="diamond(in)">
                                      <p:cBhvr>
                                        <p:cTn id="37" dur="2000"/>
                                        <p:tgtEl>
                                          <p:spTgt spid="276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24994" name="组合 7"/>
          <p:cNvGrpSpPr/>
          <p:nvPr/>
        </p:nvGrpSpPr>
        <p:grpSpPr>
          <a:xfrm>
            <a:off x="3001963" y="6045200"/>
            <a:ext cx="6142037" cy="671513"/>
            <a:chOff x="4001597" y="5613400"/>
            <a:chExt cx="8190403" cy="1244600"/>
          </a:xfrm>
        </p:grpSpPr>
        <p:sp>
          <p:nvSpPr>
            <p:cNvPr id="9" name="任意多边形: 形状 8"/>
            <p:cNvSpPr/>
            <p:nvPr>
              <p:custDataLst>
                <p:tags r:id="rId1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73797" name="灯片编号占位符 3"/>
          <p:cNvSpPr txBox="1">
            <a:spLocks noGrp="1" noChangeArrowheads="1"/>
          </p:cNvSpPr>
          <p:nvPr>
            <p:ph type="sldNum" sz="quarter" idx="4"/>
          </p:nvPr>
        </p:nvSpPr>
        <p:spPr bwMode="auto">
          <a:xfrm>
            <a:off x="7037388" y="6437079"/>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D2E88B7B-0A5B-4F96-9232-A05BE6AE1D46}"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82</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3798"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5.4.2  启发信息和估价函数</a:t>
            </a:r>
          </a:p>
        </p:txBody>
      </p:sp>
      <p:sp>
        <p:nvSpPr>
          <p:cNvPr id="673799" name="Rectangle 3"/>
          <p:cNvSpPr>
            <a:spLocks noGrp="1" noChangeArrowheads="1"/>
          </p:cNvSpPr>
          <p:nvPr>
            <p:ph idx="9"/>
            <p:custDataLst>
              <p:tags r:id="rId3"/>
            </p:custDataLst>
          </p:nvPr>
        </p:nvSpPr>
        <p:spPr>
          <a:xfrm>
            <a:off x="250825" y="949325"/>
            <a:ext cx="8642350" cy="5400675"/>
          </a:xfrm>
        </p:spPr>
        <p:txBody>
          <a:bodyPr wrap="square" lIns="91440" tIns="45720" rIns="91440" bIns="45720" numCol="1" anchor="t" anchorCtr="0" compatLnSpc="1"/>
          <a:lstStyle/>
          <a:p>
            <a:pPr marL="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17"/>
              </a:buBlip>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估价函数的任务就是估计待搜索结点的“有希望”程度，并依次给它们排定次序（在open表中</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17"/>
              </a:buBlip>
              <a:defRPr/>
            </a:pPr>
            <a:endPar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4998" name="Rectangle 5"/>
          <p:cNvSpPr/>
          <p:nvPr>
            <p:custDataLst>
              <p:tags r:id="rId4"/>
            </p:custDataLst>
          </p:nvPr>
        </p:nvSpPr>
        <p:spPr>
          <a:xfrm>
            <a:off x="0" y="-184150"/>
            <a:ext cx="309563" cy="368300"/>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4999" name="Rectangle 7"/>
          <p:cNvSpPr/>
          <p:nvPr>
            <p:custDataLst>
              <p:tags r:id="rId5"/>
            </p:custDataLst>
          </p:nvPr>
        </p:nvSpPr>
        <p:spPr>
          <a:xfrm>
            <a:off x="0" y="-184150"/>
            <a:ext cx="309563" cy="368300"/>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5000" name="Rectangle 9"/>
          <p:cNvSpPr/>
          <p:nvPr>
            <p:custDataLst>
              <p:tags r:id="rId6"/>
            </p:custDataLst>
          </p:nvPr>
        </p:nvSpPr>
        <p:spPr>
          <a:xfrm>
            <a:off x="0" y="-184150"/>
            <a:ext cx="309563" cy="368300"/>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725001" name="Group 21"/>
          <p:cNvGrpSpPr/>
          <p:nvPr/>
        </p:nvGrpSpPr>
        <p:grpSpPr>
          <a:xfrm>
            <a:off x="304800" y="2082800"/>
            <a:ext cx="8458200" cy="1471613"/>
            <a:chOff x="192" y="1312"/>
            <a:chExt cx="5328" cy="927"/>
          </a:xfrm>
        </p:grpSpPr>
        <p:sp>
          <p:nvSpPr>
            <p:cNvPr id="725011" name="Text Box 20"/>
            <p:cNvSpPr txBox="1"/>
            <p:nvPr>
              <p:custDataLst>
                <p:tags r:id="rId13"/>
              </p:custDataLst>
            </p:nvPr>
          </p:nvSpPr>
          <p:spPr>
            <a:xfrm>
              <a:off x="192" y="1312"/>
              <a:ext cx="5328" cy="616"/>
            </a:xfrm>
            <a:prstGeom prst="rect">
              <a:avLst/>
            </a:prstGeom>
            <a:noFill/>
            <a:ln w="9525">
              <a:noFill/>
            </a:ln>
          </p:spPr>
          <p:txBody>
            <a:bodyPr>
              <a:spAutoFit/>
            </a:bodyPr>
            <a:lstStyle/>
            <a:p>
              <a:pPr eaLnBrk="1" hangingPunct="1">
                <a:lnSpc>
                  <a:spcPct val="120000"/>
                </a:lnSpc>
                <a:spcBef>
                  <a:spcPct val="40000"/>
                </a:spcBef>
                <a:buClr>
                  <a:schemeClr val="accent2"/>
                </a:buClr>
                <a:buFont typeface="Wingdings" panose="05000000000000000000" pitchFamily="2" charset="2"/>
                <a:buBlip>
                  <a:blip r:embed="rId17"/>
                </a:buBlip>
              </a:pPr>
              <a:r>
                <a:rPr lang="en-US" altLang="zh-CN" sz="2400" dirty="0">
                  <a:solidFill>
                    <a:srgbClr val="000000"/>
                  </a:solidFill>
                  <a:latin typeface="微软雅黑" panose="020B0503020204020204" pitchFamily="34" charset="-122"/>
                  <a:ea typeface="微软雅黑" panose="020B0503020204020204" pitchFamily="34" charset="-122"/>
                </a:rPr>
                <a:t>  </a:t>
              </a:r>
              <a:r>
                <a:rPr lang="en-US" altLang="en-US" sz="2400" dirty="0">
                  <a:solidFill>
                    <a:srgbClr val="000000"/>
                  </a:solidFill>
                  <a:latin typeface="微软雅黑" panose="020B0503020204020204" pitchFamily="34" charset="-122"/>
                  <a:ea typeface="微软雅黑" panose="020B0503020204020204" pitchFamily="34" charset="-122"/>
                </a:rPr>
                <a:t>估价函数         ：从初始结点经过    结点到达目的结点的路径的最小代价估计值，其一般形式是</a:t>
              </a:r>
            </a:p>
          </p:txBody>
        </p:sp>
        <p:graphicFrame>
          <p:nvGraphicFramePr>
            <p:cNvPr id="725012" name="Object 4"/>
            <p:cNvGraphicFramePr/>
            <p:nvPr/>
          </p:nvGraphicFramePr>
          <p:xfrm>
            <a:off x="1292" y="1373"/>
            <a:ext cx="499" cy="291"/>
          </p:xfrm>
          <a:graphic>
            <a:graphicData uri="http://schemas.openxmlformats.org/presentationml/2006/ole">
              <mc:AlternateContent xmlns:mc="http://schemas.openxmlformats.org/markup-compatibility/2006">
                <mc:Choice xmlns:v="urn:schemas-microsoft-com:vml" Requires="v">
                  <p:oleObj spid="_x0000_s31195" r:id="rId18" imgW="342900" imgH="203200" progId="Equation.3">
                    <p:embed/>
                  </p:oleObj>
                </mc:Choice>
                <mc:Fallback>
                  <p:oleObj r:id="rId18" imgW="342900" imgH="203200" progId="Equation.3">
                    <p:embed/>
                    <p:pic>
                      <p:nvPicPr>
                        <p:cNvPr id="0" name="图片 3261"/>
                        <p:cNvPicPr/>
                        <p:nvPr/>
                      </p:nvPicPr>
                      <p:blipFill>
                        <a:blip r:embed="rId19"/>
                        <a:stretch>
                          <a:fillRect/>
                        </a:stretch>
                      </p:blipFill>
                      <p:spPr>
                        <a:xfrm>
                          <a:off x="1292" y="1373"/>
                          <a:ext cx="499" cy="291"/>
                        </a:xfrm>
                        <a:prstGeom prst="rect">
                          <a:avLst/>
                        </a:prstGeom>
                        <a:noFill/>
                        <a:ln w="38100">
                          <a:noFill/>
                          <a:miter/>
                        </a:ln>
                      </p:spPr>
                    </p:pic>
                  </p:oleObj>
                </mc:Fallback>
              </mc:AlternateContent>
            </a:graphicData>
          </a:graphic>
        </p:graphicFrame>
        <p:graphicFrame>
          <p:nvGraphicFramePr>
            <p:cNvPr id="725013" name="Object 6"/>
            <p:cNvGraphicFramePr/>
            <p:nvPr/>
          </p:nvGraphicFramePr>
          <p:xfrm>
            <a:off x="3333" y="1370"/>
            <a:ext cx="197" cy="227"/>
          </p:xfrm>
          <a:graphic>
            <a:graphicData uri="http://schemas.openxmlformats.org/presentationml/2006/ole">
              <mc:AlternateContent xmlns:mc="http://schemas.openxmlformats.org/markup-compatibility/2006">
                <mc:Choice xmlns:v="urn:schemas-microsoft-com:vml" Requires="v">
                  <p:oleObj spid="_x0000_s31196" r:id="rId20" imgW="127000" imgH="139700" progId="Equation.3">
                    <p:embed/>
                  </p:oleObj>
                </mc:Choice>
                <mc:Fallback>
                  <p:oleObj r:id="rId20" imgW="127000" imgH="139700" progId="Equation.3">
                    <p:embed/>
                    <p:pic>
                      <p:nvPicPr>
                        <p:cNvPr id="0" name="图片 3262"/>
                        <p:cNvPicPr/>
                        <p:nvPr/>
                      </p:nvPicPr>
                      <p:blipFill>
                        <a:blip r:embed="rId21"/>
                        <a:stretch>
                          <a:fillRect/>
                        </a:stretch>
                      </p:blipFill>
                      <p:spPr>
                        <a:xfrm>
                          <a:off x="3333" y="1370"/>
                          <a:ext cx="197" cy="227"/>
                        </a:xfrm>
                        <a:prstGeom prst="rect">
                          <a:avLst/>
                        </a:prstGeom>
                        <a:noFill/>
                        <a:ln w="38100">
                          <a:noFill/>
                          <a:miter/>
                        </a:ln>
                      </p:spPr>
                    </p:pic>
                  </p:oleObj>
                </mc:Fallback>
              </mc:AlternateContent>
            </a:graphicData>
          </a:graphic>
        </p:graphicFrame>
        <p:graphicFrame>
          <p:nvGraphicFramePr>
            <p:cNvPr id="725014" name="Object 8"/>
            <p:cNvGraphicFramePr/>
            <p:nvPr/>
          </p:nvGraphicFramePr>
          <p:xfrm>
            <a:off x="1836" y="1959"/>
            <a:ext cx="1824" cy="280"/>
          </p:xfrm>
          <a:graphic>
            <a:graphicData uri="http://schemas.openxmlformats.org/presentationml/2006/ole">
              <mc:AlternateContent xmlns:mc="http://schemas.openxmlformats.org/markup-compatibility/2006">
                <mc:Choice xmlns:v="urn:schemas-microsoft-com:vml" Requires="v">
                  <p:oleObj spid="_x0000_s31197" r:id="rId22" imgW="1193800" imgH="203200" progId="Equation.3">
                    <p:embed/>
                  </p:oleObj>
                </mc:Choice>
                <mc:Fallback>
                  <p:oleObj r:id="rId22" imgW="1193800" imgH="203200" progId="Equation.3">
                    <p:embed/>
                    <p:pic>
                      <p:nvPicPr>
                        <p:cNvPr id="0" name="图片 3263"/>
                        <p:cNvPicPr/>
                        <p:nvPr/>
                      </p:nvPicPr>
                      <p:blipFill>
                        <a:blip r:embed="rId23"/>
                        <a:stretch>
                          <a:fillRect/>
                        </a:stretch>
                      </p:blipFill>
                      <p:spPr>
                        <a:xfrm>
                          <a:off x="1836" y="1959"/>
                          <a:ext cx="1824" cy="280"/>
                        </a:xfrm>
                        <a:prstGeom prst="rect">
                          <a:avLst/>
                        </a:prstGeom>
                        <a:noFill/>
                        <a:ln w="38100">
                          <a:noFill/>
                          <a:miter/>
                        </a:ln>
                      </p:spPr>
                    </p:pic>
                  </p:oleObj>
                </mc:Fallback>
              </mc:AlternateContent>
            </a:graphicData>
          </a:graphic>
        </p:graphicFrame>
      </p:grpSp>
      <p:sp>
        <p:nvSpPr>
          <p:cNvPr id="725002" name="Rectangle 11"/>
          <p:cNvSpPr/>
          <p:nvPr>
            <p:custDataLst>
              <p:tags r:id="rId7"/>
            </p:custDataLst>
          </p:nvPr>
        </p:nvSpPr>
        <p:spPr>
          <a:xfrm>
            <a:off x="0" y="-184150"/>
            <a:ext cx="309563" cy="368300"/>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5003" name="Rectangle 15"/>
          <p:cNvSpPr/>
          <p:nvPr>
            <p:custDataLst>
              <p:tags r:id="rId8"/>
            </p:custDataLst>
          </p:nvPr>
        </p:nvSpPr>
        <p:spPr>
          <a:xfrm>
            <a:off x="0" y="3173413"/>
            <a:ext cx="309563" cy="368300"/>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5004" name="Rectangle 17"/>
          <p:cNvSpPr/>
          <p:nvPr>
            <p:custDataLst>
              <p:tags r:id="rId9"/>
            </p:custDataLst>
          </p:nvPr>
        </p:nvSpPr>
        <p:spPr>
          <a:xfrm>
            <a:off x="0" y="3173413"/>
            <a:ext cx="309563" cy="368300"/>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5005" name="Rectangle 19"/>
          <p:cNvSpPr/>
          <p:nvPr>
            <p:custDataLst>
              <p:tags r:id="rId10"/>
            </p:custDataLst>
          </p:nvPr>
        </p:nvSpPr>
        <p:spPr>
          <a:xfrm>
            <a:off x="0" y="-184150"/>
            <a:ext cx="309563" cy="368300"/>
          </a:xfrm>
          <a:prstGeom prst="rect">
            <a:avLst/>
          </a:prstGeom>
          <a:noFill/>
          <a:ln w="9525">
            <a:noFill/>
          </a:ln>
        </p:spPr>
        <p:txBody>
          <a:bodyPr wrap="none" anchor="ctr" anchorCtr="0">
            <a:spAutoFit/>
          </a:bodyPr>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25006" name="Text Box 22"/>
          <p:cNvSpPr txBox="1"/>
          <p:nvPr>
            <p:custDataLst>
              <p:tags r:id="rId11"/>
            </p:custDataLst>
          </p:nvPr>
        </p:nvSpPr>
        <p:spPr>
          <a:xfrm>
            <a:off x="282575" y="5654675"/>
            <a:ext cx="8610600" cy="862013"/>
          </a:xfrm>
          <a:prstGeom prst="rect">
            <a:avLst/>
          </a:prstGeom>
          <a:noFill/>
          <a:ln w="9525">
            <a:noFill/>
          </a:ln>
        </p:spPr>
        <p:txBody>
          <a:bodyPr>
            <a:spAutoFit/>
          </a:bodyPr>
          <a:lstStyle/>
          <a:p>
            <a:pPr algn="just" eaLnBrk="1" hangingPunct="1">
              <a:spcBef>
                <a:spcPct val="50000"/>
              </a:spcBef>
              <a:buBlip>
                <a:blip r:embed="rId17"/>
              </a:buBlip>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一般地，在     </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中</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的比重越大，越倾向于宽度优先搜索方式，而    </a:t>
            </a:r>
            <a:r>
              <a:rPr lang="en-US" altLang="zh-CN" sz="2000" dirty="0">
                <a:solidFill>
                  <a:srgbClr val="000000"/>
                </a:solidFill>
                <a:latin typeface="微软雅黑" panose="020B0503020204020204" pitchFamily="34" charset="-122"/>
                <a:ea typeface="微软雅黑" panose="020B0503020204020204" pitchFamily="34" charset="-122"/>
              </a:rPr>
              <a:t>      </a:t>
            </a:r>
          </a:p>
          <a:p>
            <a:pPr algn="just" eaLnBrk="1" hangingPunct="1">
              <a:spcBef>
                <a:spcPct val="50000"/>
              </a:spcBef>
              <a:buNone/>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en-US" sz="2000" dirty="0">
                <a:solidFill>
                  <a:srgbClr val="000000"/>
                </a:solidFill>
                <a:latin typeface="微软雅黑" panose="020B0503020204020204" pitchFamily="34" charset="-122"/>
                <a:ea typeface="微软雅黑" panose="020B0503020204020204" pitchFamily="34" charset="-122"/>
              </a:rPr>
              <a:t>的比重越大，表示启发性能越强。</a:t>
            </a:r>
          </a:p>
        </p:txBody>
      </p:sp>
      <p:graphicFrame>
        <p:nvGraphicFramePr>
          <p:cNvPr id="725007" name="Object 23"/>
          <p:cNvGraphicFramePr/>
          <p:nvPr/>
        </p:nvGraphicFramePr>
        <p:xfrm>
          <a:off x="1841500" y="5654675"/>
          <a:ext cx="642938" cy="401638"/>
        </p:xfrm>
        <a:graphic>
          <a:graphicData uri="http://schemas.openxmlformats.org/presentationml/2006/ole">
            <mc:AlternateContent xmlns:mc="http://schemas.openxmlformats.org/markup-compatibility/2006">
              <mc:Choice xmlns:v="urn:schemas-microsoft-com:vml" Requires="v">
                <p:oleObj spid="_x0000_s31198" r:id="rId24" imgW="266065" imgH="165100" progId="Equation.DSMT4">
                  <p:embed/>
                </p:oleObj>
              </mc:Choice>
              <mc:Fallback>
                <p:oleObj r:id="rId24" imgW="266065" imgH="165100" progId="Equation.DSMT4">
                  <p:embed/>
                  <p:pic>
                    <p:nvPicPr>
                      <p:cNvPr id="0" name="图片 3264"/>
                      <p:cNvPicPr/>
                      <p:nvPr/>
                    </p:nvPicPr>
                    <p:blipFill>
                      <a:blip r:embed="rId25"/>
                      <a:stretch>
                        <a:fillRect/>
                      </a:stretch>
                    </p:blipFill>
                    <p:spPr>
                      <a:xfrm>
                        <a:off x="1841500" y="5654675"/>
                        <a:ext cx="642938" cy="401638"/>
                      </a:xfrm>
                      <a:prstGeom prst="rect">
                        <a:avLst/>
                      </a:prstGeom>
                      <a:noFill/>
                      <a:ln w="38100">
                        <a:noFill/>
                        <a:miter/>
                      </a:ln>
                    </p:spPr>
                  </p:pic>
                </p:oleObj>
              </mc:Fallback>
            </mc:AlternateContent>
          </a:graphicData>
        </a:graphic>
      </p:graphicFrame>
      <p:graphicFrame>
        <p:nvGraphicFramePr>
          <p:cNvPr id="725008" name="Object 24"/>
          <p:cNvGraphicFramePr/>
          <p:nvPr/>
        </p:nvGraphicFramePr>
        <p:xfrm>
          <a:off x="2828925" y="5680075"/>
          <a:ext cx="708025" cy="365125"/>
        </p:xfrm>
        <a:graphic>
          <a:graphicData uri="http://schemas.openxmlformats.org/presentationml/2006/ole">
            <mc:AlternateContent xmlns:mc="http://schemas.openxmlformats.org/markup-compatibility/2006">
              <mc:Choice xmlns:v="urn:schemas-microsoft-com:vml" Requires="v">
                <p:oleObj spid="_x0000_s31199" r:id="rId26" imgW="266065" imgH="165100" progId="Equation.DSMT4">
                  <p:embed/>
                </p:oleObj>
              </mc:Choice>
              <mc:Fallback>
                <p:oleObj r:id="rId26" imgW="266065" imgH="165100" progId="Equation.DSMT4">
                  <p:embed/>
                  <p:pic>
                    <p:nvPicPr>
                      <p:cNvPr id="0" name="图片 3266"/>
                      <p:cNvPicPr/>
                      <p:nvPr/>
                    </p:nvPicPr>
                    <p:blipFill>
                      <a:blip r:embed="rId27"/>
                      <a:stretch>
                        <a:fillRect/>
                      </a:stretch>
                    </p:blipFill>
                    <p:spPr>
                      <a:xfrm>
                        <a:off x="2828925" y="5680075"/>
                        <a:ext cx="708025" cy="365125"/>
                      </a:xfrm>
                      <a:prstGeom prst="rect">
                        <a:avLst/>
                      </a:prstGeom>
                      <a:noFill/>
                      <a:ln w="38100">
                        <a:noFill/>
                        <a:miter/>
                      </a:ln>
                    </p:spPr>
                  </p:pic>
                </p:oleObj>
              </mc:Fallback>
            </mc:AlternateContent>
          </a:graphicData>
        </a:graphic>
      </p:graphicFrame>
      <p:graphicFrame>
        <p:nvGraphicFramePr>
          <p:cNvPr id="725009" name="Object 25"/>
          <p:cNvGraphicFramePr/>
          <p:nvPr/>
        </p:nvGraphicFramePr>
        <p:xfrm>
          <a:off x="468313" y="6084888"/>
          <a:ext cx="598487" cy="411162"/>
        </p:xfrm>
        <a:graphic>
          <a:graphicData uri="http://schemas.openxmlformats.org/presentationml/2006/ole">
            <mc:AlternateContent xmlns:mc="http://schemas.openxmlformats.org/markup-compatibility/2006">
              <mc:Choice xmlns:v="urn:schemas-microsoft-com:vml" Requires="v">
                <p:oleObj spid="_x0000_s31200" r:id="rId28" imgW="253365" imgH="165100" progId="Equation.DSMT4">
                  <p:embed/>
                </p:oleObj>
              </mc:Choice>
              <mc:Fallback>
                <p:oleObj r:id="rId28" imgW="253365" imgH="165100" progId="Equation.DSMT4">
                  <p:embed/>
                  <p:pic>
                    <p:nvPicPr>
                      <p:cNvPr id="0" name="图片 3265"/>
                      <p:cNvPicPr/>
                      <p:nvPr/>
                    </p:nvPicPr>
                    <p:blipFill>
                      <a:blip r:embed="rId29"/>
                      <a:stretch>
                        <a:fillRect/>
                      </a:stretch>
                    </p:blipFill>
                    <p:spPr>
                      <a:xfrm>
                        <a:off x="468313" y="6084888"/>
                        <a:ext cx="598487" cy="411162"/>
                      </a:xfrm>
                      <a:prstGeom prst="rect">
                        <a:avLst/>
                      </a:prstGeom>
                      <a:noFill/>
                      <a:ln w="38100">
                        <a:noFill/>
                        <a:miter/>
                      </a:ln>
                    </p:spPr>
                  </p:pic>
                </p:oleObj>
              </mc:Fallback>
            </mc:AlternateContent>
          </a:graphicData>
        </a:graphic>
      </p:graphicFrame>
      <p:sp>
        <p:nvSpPr>
          <p:cNvPr id="725010" name="Text Box 22"/>
          <p:cNvSpPr txBox="1"/>
          <p:nvPr>
            <p:custDataLst>
              <p:tags r:id="rId12"/>
            </p:custDataLst>
          </p:nvPr>
        </p:nvSpPr>
        <p:spPr>
          <a:xfrm>
            <a:off x="407988" y="3859213"/>
            <a:ext cx="8355012" cy="1784350"/>
          </a:xfrm>
          <a:prstGeom prst="rect">
            <a:avLst/>
          </a:prstGeom>
          <a:noFill/>
          <a:ln w="9525">
            <a:noFill/>
          </a:ln>
        </p:spPr>
        <p:txBody>
          <a:bodyPr wrap="square">
            <a:spAutoFit/>
          </a:bodyPr>
          <a:lstStyle/>
          <a:p>
            <a:pPr marL="342900" indent="-342900" algn="just" eaLnBrk="1" hangingPunct="1">
              <a:spcBef>
                <a:spcPct val="50000"/>
              </a:spcBef>
              <a:buFont typeface="Arial" panose="020B0604020202020204" pitchFamily="34" charset="0"/>
              <a:buChar char="•"/>
            </a:pPr>
            <a:r>
              <a:rPr lang="en-US" altLang="zh-CN" sz="2000" dirty="0">
                <a:solidFill>
                  <a:srgbClr val="000000"/>
                </a:solidFill>
                <a:latin typeface="微软雅黑" panose="020B0503020204020204" pitchFamily="34" charset="-122"/>
                <a:ea typeface="微软雅黑" panose="020B0503020204020204" pitchFamily="34" charset="-122"/>
              </a:rPr>
              <a:t>g(n):</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代价函数，</a:t>
            </a:r>
            <a:r>
              <a:rPr lang="en-US" altLang="en-US" sz="2000" dirty="0">
                <a:solidFill>
                  <a:srgbClr val="000000"/>
                </a:solidFill>
                <a:latin typeface="微软雅黑" panose="020B0503020204020204" pitchFamily="34" charset="-122"/>
                <a:ea typeface="微软雅黑" panose="020B0503020204020204" pitchFamily="34" charset="-122"/>
              </a:rPr>
              <a:t>从初始节点</a:t>
            </a:r>
            <a:r>
              <a:rPr lang="en-US" altLang="zh-CN" sz="2000" dirty="0">
                <a:solidFill>
                  <a:srgbClr val="000000"/>
                </a:solidFill>
                <a:latin typeface="微软雅黑" panose="020B0503020204020204" pitchFamily="34" charset="-122"/>
                <a:ea typeface="微软雅黑" panose="020B0503020204020204" pitchFamily="34" charset="-122"/>
              </a:rPr>
              <a:t>S0</a:t>
            </a:r>
            <a:r>
              <a:rPr lang="en-US" altLang="en-US" sz="2000" dirty="0">
                <a:solidFill>
                  <a:srgbClr val="000000"/>
                </a:solidFill>
                <a:latin typeface="微软雅黑" panose="020B0503020204020204" pitchFamily="34" charset="-122"/>
                <a:ea typeface="微软雅黑" panose="020B0503020204020204" pitchFamily="34" charset="-122"/>
              </a:rPr>
              <a:t>到当前节点</a:t>
            </a:r>
            <a:r>
              <a:rPr lang="en-US" altLang="zh-CN" sz="2000" dirty="0">
                <a:solidFill>
                  <a:srgbClr val="000000"/>
                </a:solidFill>
                <a:latin typeface="微软雅黑" panose="020B0503020204020204" pitchFamily="34" charset="-122"/>
                <a:ea typeface="微软雅黑" panose="020B0503020204020204" pitchFamily="34" charset="-122"/>
              </a:rPr>
              <a:t>n</a:t>
            </a:r>
            <a:r>
              <a:rPr lang="en-US" altLang="en-US" sz="2000" dirty="0">
                <a:solidFill>
                  <a:srgbClr val="000000"/>
                </a:solidFill>
                <a:latin typeface="微软雅黑" panose="020B0503020204020204" pitchFamily="34" charset="-122"/>
                <a:ea typeface="微软雅黑" panose="020B0503020204020204" pitchFamily="34" charset="-122"/>
              </a:rPr>
              <a:t>的代价。</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有利于搜索横向发展，提高搜索的完备性，但影响搜索效率。</a:t>
            </a:r>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indent="-342900" algn="just" eaLnBrk="1" hangingPunct="1">
              <a:spcBef>
                <a:spcPct val="50000"/>
              </a:spcBef>
              <a:buFont typeface="Arial" panose="020B0604020202020204" pitchFamily="34" charset="0"/>
              <a:buChar char="•"/>
            </a:pPr>
            <a:r>
              <a:rPr lang="en-US" altLang="zh-CN" sz="2000" dirty="0">
                <a:solidFill>
                  <a:srgbClr val="000000"/>
                </a:solidFill>
                <a:latin typeface="微软雅黑" panose="020B0503020204020204" pitchFamily="34" charset="-122"/>
                <a:ea typeface="微软雅黑" panose="020B0503020204020204" pitchFamily="34" charset="-122"/>
              </a:rPr>
              <a:t>h(n):</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启发函数，</a:t>
            </a:r>
            <a:r>
              <a:rPr lang="en-US" altLang="en-US" sz="2000" dirty="0">
                <a:solidFill>
                  <a:srgbClr val="000000"/>
                </a:solidFill>
                <a:latin typeface="微软雅黑" panose="020B0503020204020204" pitchFamily="34" charset="-122"/>
                <a:ea typeface="微软雅黑" panose="020B0503020204020204" pitchFamily="34" charset="-122"/>
              </a:rPr>
              <a:t>从节点</a:t>
            </a:r>
            <a:r>
              <a:rPr lang="en-US" altLang="zh-CN" sz="2000" dirty="0">
                <a:solidFill>
                  <a:srgbClr val="000000"/>
                </a:solidFill>
                <a:latin typeface="微软雅黑" panose="020B0503020204020204" pitchFamily="34" charset="-122"/>
                <a:ea typeface="微软雅黑" panose="020B0503020204020204" pitchFamily="34" charset="-122"/>
              </a:rPr>
              <a:t>n</a:t>
            </a:r>
            <a:r>
              <a:rPr lang="en-US" altLang="en-US" sz="2000" dirty="0">
                <a:solidFill>
                  <a:srgbClr val="000000"/>
                </a:solidFill>
                <a:latin typeface="微软雅黑" panose="020B0503020204020204" pitchFamily="34" charset="-122"/>
                <a:ea typeface="微软雅黑" panose="020B0503020204020204" pitchFamily="34" charset="-122"/>
              </a:rPr>
              <a:t>到目标节点</a:t>
            </a:r>
            <a:r>
              <a:rPr lang="en-US" altLang="zh-CN" sz="2000" dirty="0">
                <a:solidFill>
                  <a:srgbClr val="000000"/>
                </a:solidFill>
                <a:latin typeface="微软雅黑" panose="020B0503020204020204" pitchFamily="34" charset="-122"/>
                <a:ea typeface="微软雅黑" panose="020B0503020204020204" pitchFamily="34" charset="-122"/>
              </a:rPr>
              <a:t>Sg</a:t>
            </a:r>
            <a:r>
              <a:rPr lang="en-US" altLang="en-US" sz="2000" dirty="0">
                <a:solidFill>
                  <a:srgbClr val="000000"/>
                </a:solidFill>
                <a:latin typeface="微软雅黑" panose="020B0503020204020204" pitchFamily="34" charset="-122"/>
                <a:ea typeface="微软雅黑" panose="020B0503020204020204" pitchFamily="34" charset="-122"/>
              </a:rPr>
              <a:t>的最优路径的代价的估计，它体现了问题的启发性信息。</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有利于搜索纵向发展，提高搜索效率，但影响完备性。</a:t>
            </a:r>
            <a:endParaRPr lang="en-US" altLang="en-US" sz="2000"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标题 2"/>
          <p:cNvSpPr>
            <a:spLocks noGrp="1"/>
          </p:cNvSpPr>
          <p:nvPr/>
        </p:nvSpPr>
        <p:spPr>
          <a:xfrm>
            <a:off x="0" y="0"/>
            <a:ext cx="9144000" cy="765175"/>
          </a:xfrm>
          <a:prstGeom prst="rect">
            <a:avLst/>
          </a:prstGeom>
          <a:solidFill>
            <a:srgbClr val="386BA2"/>
          </a:solidFill>
          <a:ln w="9525">
            <a:noFill/>
          </a:ln>
        </p:spPr>
        <p:txBody>
          <a:bodyPr lIns="101600" tIns="38100" rIns="76200" bIns="38100" anchor="b" anchorCtr="0"/>
          <a:lstStyle/>
          <a:p>
            <a:pPr marL="0" marR="0" lvl="0" indent="176530" algn="l" defTabSz="914400" rtl="0" eaLnBrk="1" fontAlgn="base" latinLnBrk="0" hangingPunct="1">
              <a:lnSpc>
                <a:spcPct val="100000"/>
              </a:lnSpc>
              <a:spcBef>
                <a:spcPct val="0"/>
              </a:spcBef>
              <a:spcAft>
                <a:spcPct val="0"/>
              </a:spcAft>
              <a:buClrTx/>
              <a:buSzTx/>
              <a:buFontTx/>
              <a:buNone/>
              <a:tabLst/>
              <a:defRPr/>
            </a:pPr>
            <a:r>
              <a:rPr kumimoji="0" lang="zh-CN" altLang="en-US" sz="3800" b="1" i="0" u="none" strike="noStrike" kern="1200" cap="none" spc="0" normalizeH="0" baseline="0" noProof="0" dirty="0">
                <a:ln>
                  <a:noFill/>
                </a:ln>
                <a:solidFill>
                  <a:srgbClr val="FFFFFF"/>
                </a:solidFill>
                <a:effectLst/>
                <a:uLnTx/>
                <a:uFillTx/>
                <a:latin typeface="汉仪旗黑-85S" pitchFamily="18" charset="-122"/>
                <a:ea typeface="微软雅黑" panose="020B0503020204020204" pitchFamily="34" charset="-122"/>
                <a:cs typeface="+mn-cs"/>
                <a:sym typeface="微软雅黑" panose="020B0503020204020204" pitchFamily="34" charset="-122"/>
              </a:rPr>
              <a:t>极大极小分析法</a:t>
            </a:r>
            <a:endParaRPr kumimoji="0" lang="zh-CN" altLang="en-US" sz="3800" b="1" i="0" u="none" strike="noStrike" kern="1200" cap="none" spc="0" normalizeH="0" baseline="0" noProof="0" dirty="0">
              <a:ln>
                <a:noFill/>
              </a:ln>
              <a:solidFill>
                <a:srgbClr val="FFFFFF"/>
              </a:solidFill>
              <a:effectLst/>
              <a:uLnTx/>
              <a:uFillTx/>
              <a:latin typeface="汉仪旗黑-85S" pitchFamily="18" charset="-122"/>
              <a:ea typeface="汉仪旗黑-85S" pitchFamily="18" charset="-122"/>
              <a:cs typeface="+mn-cs"/>
              <a:sym typeface="微软雅黑" panose="020B0503020204020204" pitchFamily="34" charset="-122"/>
            </a:endParaRPr>
          </a:p>
        </p:txBody>
      </p:sp>
      <p:sp>
        <p:nvSpPr>
          <p:cNvPr id="726019" name="文本框 2"/>
          <p:cNvSpPr txBox="1"/>
          <p:nvPr/>
        </p:nvSpPr>
        <p:spPr>
          <a:xfrm>
            <a:off x="395288" y="909638"/>
            <a:ext cx="8299450" cy="2306637"/>
          </a:xfrm>
          <a:prstGeom prst="rect">
            <a:avLst/>
          </a:prstGeom>
          <a:noFill/>
          <a:ln w="9525">
            <a:noFill/>
          </a:ln>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在二人博弈问题中,为了从众多可供选择的行动方案中选出一个对自己最为有利的行动方案, 就需要对当前的情况以及将要发生的情况进行分析,从中选出最优的走步。最常使用的分析方法是</a:t>
            </a: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极小极大分析法</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p>
        </p:txBody>
      </p:sp>
      <p:sp>
        <p:nvSpPr>
          <p:cNvPr id="726020" name="文本框 3"/>
          <p:cNvSpPr txBox="1"/>
          <p:nvPr/>
        </p:nvSpPr>
        <p:spPr>
          <a:xfrm>
            <a:off x="596900" y="3286125"/>
            <a:ext cx="8097838" cy="2860675"/>
          </a:xfrm>
          <a:prstGeom prst="rect">
            <a:avLst/>
          </a:prstGeom>
          <a:solidFill>
            <a:srgbClr val="F2F2F2"/>
          </a:solidFill>
          <a:ln w="9525">
            <a:noFill/>
          </a:ln>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极大极小法的基本思想</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(1) 设博弈的双方中一方为A,另一方为B。然后为其中的一方(例如A)寻找一个最优行动方案。</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(2) 为了找到当前的最优行动方案, 需要对各个可能的方案所产生的后果进行比较。具体地说, 就是要考虑每一方案实施后对方可能采取的所有行动, 并计算可能的得分。</a:t>
            </a:r>
          </a:p>
        </p:txBody>
      </p:sp>
    </p:spTree>
    <p:custDataLst>
      <p:tags r:id="rId1"/>
    </p:custDataLst>
    <p:extLst>
      <p:ext uri="{BB962C8B-B14F-4D97-AF65-F5344CB8AC3E}">
        <p14:creationId xmlns:p14="http://schemas.microsoft.com/office/powerpoint/2010/main" val="389405695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文本框 1"/>
          <p:cNvSpPr txBox="1"/>
          <p:nvPr/>
        </p:nvSpPr>
        <p:spPr>
          <a:xfrm>
            <a:off x="250825" y="1196975"/>
            <a:ext cx="8711565" cy="4708981"/>
          </a:xfrm>
          <a:prstGeom prst="rect">
            <a:avLst/>
          </a:prstGeom>
          <a:solidFill>
            <a:srgbClr val="F2F2F2"/>
          </a:solidFill>
          <a:ln w="9525">
            <a:noFill/>
          </a:ln>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(3) 为计算得分,需要根据问题的特性信息定义一个估价函数, 用来估算当前博弈树端节点的得分。此时估算出来的得分称为</a:t>
            </a:r>
            <a:r>
              <a:rPr kumimoji="0" lang="zh-CN" altLang="en-US" sz="20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静态估值</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a:p>
            <a:pPr lvl="0" eaLnBrk="1" hangingPunct="1">
              <a:lnSpc>
                <a:spcPct val="150000"/>
              </a:lnSpc>
            </a:pP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(4) 当端节点的估值计算出来后, 再推算出父节点的得分</a:t>
            </a:r>
            <a:r>
              <a:rPr lang="zh-CN" altLang="en-US" sz="2000" dirty="0">
                <a:solidFill>
                  <a:srgbClr val="000000"/>
                </a:solidFill>
              </a:rPr>
              <a:t>,这样计算出的父节点的得分称为</a:t>
            </a:r>
            <a:r>
              <a:rPr lang="zh-CN" altLang="en-US" sz="2000" b="1" dirty="0">
                <a:solidFill>
                  <a:srgbClr val="C00000"/>
                </a:solidFill>
              </a:rPr>
              <a:t>倒推值</a:t>
            </a:r>
            <a:r>
              <a:rPr lang="zh-CN" altLang="en-US" sz="2000" dirty="0" smtClean="0">
                <a:solidFill>
                  <a:srgbClr val="000000"/>
                </a:solidFill>
              </a:rPr>
              <a:t>。</a:t>
            </a:r>
            <a:endParaRPr lang="en-US" altLang="zh-CN" sz="2000" dirty="0" smtClean="0">
              <a:solidFill>
                <a:srgbClr val="000000"/>
              </a:solidFill>
            </a:endParaRPr>
          </a:p>
          <a:p>
            <a:pPr lvl="0" eaLnBrk="1" hangingPunct="1">
              <a:lnSpc>
                <a:spcPct val="150000"/>
              </a:lnSpc>
            </a:pPr>
            <a:r>
              <a:rPr lang="en-US" altLang="zh-CN" sz="2000" dirty="0">
                <a:solidFill>
                  <a:srgbClr val="000000"/>
                </a:solidFill>
              </a:rPr>
              <a:t> </a:t>
            </a:r>
            <a:r>
              <a:rPr lang="en-US" altLang="zh-CN" sz="2000" dirty="0" smtClean="0">
                <a:solidFill>
                  <a:srgbClr val="000000"/>
                </a:solidFill>
              </a:rPr>
              <a:t>     </a:t>
            </a:r>
            <a:r>
              <a:rPr lang="zh-CN" altLang="en-US" sz="2000" b="1" dirty="0" smtClean="0">
                <a:solidFill>
                  <a:srgbClr val="000000"/>
                </a:solidFill>
              </a:rPr>
              <a:t>倒推值的计算</a:t>
            </a:r>
            <a:r>
              <a:rPr kumimoji="0" lang="zh-CN" altLang="en-US" sz="2000" b="1" i="0" u="none" strike="noStrike" kern="1200" cap="none" spc="0" normalizeH="0" baseline="0" noProof="0" dirty="0" smtClean="0">
                <a:ln>
                  <a:noFill/>
                </a:ln>
                <a:solidFill>
                  <a:srgbClr val="000000"/>
                </a:solidFill>
                <a:effectLst/>
                <a:uLnTx/>
                <a:uFillTx/>
              </a:rPr>
              <a:t>方法</a:t>
            </a:r>
            <a:r>
              <a:rPr kumimoji="0" lang="zh-CN" altLang="en-US" sz="20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20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000" b="1" i="0" u="sng"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对“或”节点</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选其子节点中一个</a:t>
            </a:r>
            <a:r>
              <a:rPr kumimoji="0" lang="zh-CN" altLang="en-US" sz="2000" b="1" i="0" u="sng"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最大</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的得分作为父节点的得分,这是为了使自己在可供选择的方案中选一个对自己最有利的方案；</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20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000" b="1" i="0" u="sng"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mn-cs"/>
              </a:rPr>
              <a:t>对</a:t>
            </a:r>
            <a:r>
              <a:rPr kumimoji="0" lang="zh-CN" altLang="en-US" sz="2000" b="1" i="0" u="sng"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“与”节点</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选其子节点中一个</a:t>
            </a:r>
            <a:r>
              <a:rPr kumimoji="0" lang="zh-CN" altLang="en-US" sz="2000" b="1" i="0" u="sng"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最小</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的得分作为父节点的得分,这是为了立足于最坏的情况</a:t>
            </a:r>
            <a:r>
              <a:rPr kumimoji="0" lang="zh-CN" altLang="en-US" sz="20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(5) 如果一个行动方案能获得</a:t>
            </a: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较大的倒推值</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则它是当前</a:t>
            </a: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最好的行动方案</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p>
        </p:txBody>
      </p:sp>
      <p:sp>
        <p:nvSpPr>
          <p:cNvPr id="727043" name="标题 2"/>
          <p:cNvSpPr>
            <a:spLocks noGrp="1"/>
          </p:cNvSpPr>
          <p:nvPr/>
        </p:nvSpPr>
        <p:spPr>
          <a:xfrm>
            <a:off x="0" y="0"/>
            <a:ext cx="9144000" cy="765175"/>
          </a:xfrm>
          <a:prstGeom prst="rect">
            <a:avLst/>
          </a:prstGeom>
          <a:solidFill>
            <a:srgbClr val="386BA2"/>
          </a:solidFill>
          <a:ln w="9525">
            <a:noFill/>
          </a:ln>
        </p:spPr>
        <p:txBody>
          <a:bodyPr lIns="101600" tIns="38100" rIns="76200" bIns="38100" anchor="b" anchorCtr="0"/>
          <a:lstStyle/>
          <a:p>
            <a:pPr marL="0" marR="0" lvl="0" indent="176530" algn="l" defTabSz="914400" rtl="0" eaLnBrk="1" fontAlgn="base" latinLnBrk="0" hangingPunct="1">
              <a:lnSpc>
                <a:spcPct val="100000"/>
              </a:lnSpc>
              <a:spcBef>
                <a:spcPct val="0"/>
              </a:spcBef>
              <a:spcAft>
                <a:spcPct val="0"/>
              </a:spcAft>
              <a:buClrTx/>
              <a:buSzTx/>
              <a:buFontTx/>
              <a:buNone/>
              <a:tabLst/>
              <a:defRPr/>
            </a:pPr>
            <a:r>
              <a:rPr kumimoji="0" lang="zh-CN" altLang="en-US" sz="3800" b="1" i="0" u="none" strike="noStrike" kern="1200" cap="none" spc="0" normalizeH="0" baseline="0" noProof="0" dirty="0">
                <a:ln>
                  <a:noFill/>
                </a:ln>
                <a:solidFill>
                  <a:srgbClr val="FFFFFF"/>
                </a:solidFill>
                <a:effectLst/>
                <a:uLnTx/>
                <a:uFillTx/>
                <a:latin typeface="汉仪旗黑-85S" pitchFamily="18" charset="-122"/>
                <a:ea typeface="微软雅黑" panose="020B0503020204020204" pitchFamily="34" charset="-122"/>
                <a:cs typeface="+mn-cs"/>
                <a:sym typeface="微软雅黑" panose="020B0503020204020204" pitchFamily="34" charset="-122"/>
              </a:rPr>
              <a:t>极大极小分析法</a:t>
            </a:r>
            <a:endParaRPr kumimoji="0" lang="zh-CN" altLang="en-US" sz="3800" b="1" i="0" u="none" strike="noStrike" kern="1200" cap="none" spc="0" normalizeH="0" baseline="0" noProof="0" dirty="0">
              <a:ln>
                <a:noFill/>
              </a:ln>
              <a:solidFill>
                <a:srgbClr val="FFFFFF"/>
              </a:solidFill>
              <a:effectLst/>
              <a:uLnTx/>
              <a:uFillTx/>
              <a:latin typeface="汉仪旗黑-85S" pitchFamily="18" charset="-122"/>
              <a:ea typeface="汉仪旗黑-85S" pitchFamily="18" charset="-122"/>
              <a:cs typeface="+mn-cs"/>
              <a:sym typeface="微软雅黑" panose="020B0503020204020204" pitchFamily="34" charset="-122"/>
            </a:endParaRPr>
          </a:p>
        </p:txBody>
      </p:sp>
    </p:spTree>
    <p:custDataLst>
      <p:tags r:id="rId1"/>
    </p:custDataLst>
    <p:extLst>
      <p:ext uri="{BB962C8B-B14F-4D97-AF65-F5344CB8AC3E}">
        <p14:creationId xmlns:p14="http://schemas.microsoft.com/office/powerpoint/2010/main" val="142004409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文本框 1"/>
          <p:cNvSpPr txBox="1"/>
          <p:nvPr/>
        </p:nvSpPr>
        <p:spPr>
          <a:xfrm>
            <a:off x="323850" y="981075"/>
            <a:ext cx="8424614" cy="1338828"/>
          </a:xfrm>
          <a:prstGeom prst="rect">
            <a:avLst/>
          </a:prstGeom>
          <a:noFill/>
          <a:ln w="9525">
            <a:noFill/>
          </a:ln>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例： 一字棋游戏。设有一个三行三列的棋盘，如下图所示，两个棋手轮流走步，每个棋手走步时往空格上摆一个自己的棋子，谁先使自己的棋子成三子一线为赢。设</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MAX</a:t>
            </a:r>
            <a:r>
              <a:rPr kumimoji="0" lang="en-US"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方的棋子用×标记，</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MIN</a:t>
            </a:r>
            <a:r>
              <a:rPr kumimoji="0" lang="en-US"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方的棋子用 ○</a:t>
            </a:r>
            <a:r>
              <a:rPr kumimoji="0" lang="en-US" altLang="en-US" sz="18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标记，并规定</a:t>
            </a:r>
            <a:r>
              <a:rPr kumimoji="0" lang="en-US" altLang="zh-CN" sz="18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MAX</a:t>
            </a:r>
            <a:r>
              <a:rPr kumimoji="0" lang="en-US" altLang="en-US" sz="18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方先走步</a:t>
            </a:r>
            <a:r>
              <a:rPr kumimoji="0" lang="en-US" altLang="en-US"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8067" name="标题 2"/>
          <p:cNvSpPr>
            <a:spLocks noGrp="1"/>
          </p:cNvSpPr>
          <p:nvPr/>
        </p:nvSpPr>
        <p:spPr>
          <a:xfrm>
            <a:off x="0" y="0"/>
            <a:ext cx="9144000" cy="765175"/>
          </a:xfrm>
          <a:prstGeom prst="rect">
            <a:avLst/>
          </a:prstGeom>
          <a:solidFill>
            <a:srgbClr val="386BA2"/>
          </a:solidFill>
          <a:ln w="9525">
            <a:noFill/>
          </a:ln>
        </p:spPr>
        <p:txBody>
          <a:bodyPr lIns="101600" tIns="38100" rIns="76200" bIns="381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800" b="1" i="0" u="none" strike="noStrike" kern="1200" cap="none" spc="0" normalizeH="0" baseline="0" noProof="0" dirty="0">
                <a:ln>
                  <a:noFill/>
                </a:ln>
                <a:solidFill>
                  <a:srgbClr val="FFFFFF"/>
                </a:solidFill>
                <a:effectLst/>
                <a:uLnTx/>
                <a:uFillTx/>
                <a:latin typeface="汉仪旗黑-85S" pitchFamily="18" charset="-122"/>
                <a:ea typeface="微软雅黑" panose="020B0503020204020204" pitchFamily="34" charset="-122"/>
                <a:cs typeface="+mn-cs"/>
                <a:sym typeface="微软雅黑" panose="020B0503020204020204" pitchFamily="34" charset="-122"/>
              </a:rPr>
              <a:t>  </a:t>
            </a:r>
            <a:r>
              <a:rPr kumimoji="0" lang="zh-CN" altLang="en-US" sz="3800" b="1" i="0" u="none" strike="noStrike" kern="1200" cap="none" spc="0" normalizeH="0" baseline="0" noProof="0" dirty="0">
                <a:ln>
                  <a:noFill/>
                </a:ln>
                <a:solidFill>
                  <a:srgbClr val="FFFFFF"/>
                </a:solidFill>
                <a:effectLst/>
                <a:uLnTx/>
                <a:uFillTx/>
                <a:latin typeface="汉仪旗黑-85S" pitchFamily="18" charset="-122"/>
                <a:ea typeface="微软雅黑" panose="020B0503020204020204" pitchFamily="34" charset="-122"/>
                <a:cs typeface="+mn-cs"/>
                <a:sym typeface="微软雅黑" panose="020B0503020204020204" pitchFamily="34" charset="-122"/>
              </a:rPr>
              <a:t>极大极小分析方法</a:t>
            </a:r>
            <a:endParaRPr kumimoji="0" lang="zh-CN" altLang="en-US" sz="3800" b="1" i="0" u="none" strike="noStrike" kern="1200" cap="none" spc="0" normalizeH="0" baseline="0" noProof="0" dirty="0">
              <a:ln>
                <a:noFill/>
              </a:ln>
              <a:solidFill>
                <a:srgbClr val="FFFFFF"/>
              </a:solidFill>
              <a:effectLst/>
              <a:uLnTx/>
              <a:uFillTx/>
              <a:latin typeface="汉仪旗黑-85S" pitchFamily="18" charset="-122"/>
              <a:ea typeface="汉仪旗黑-85S" pitchFamily="18" charset="-122"/>
              <a:cs typeface="+mn-cs"/>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84213" y="2349500"/>
            <a:ext cx="7235825" cy="4219575"/>
          </a:xfrm>
          <a:prstGeom prst="rect">
            <a:avLst/>
          </a:prstGeom>
          <a:noFill/>
          <a:ln w="9525">
            <a:noFill/>
          </a:ln>
        </p:spPr>
      </p:pic>
    </p:spTree>
    <p:custDataLst>
      <p:tags r:id="rId1"/>
    </p:custDataLst>
    <p:extLst>
      <p:ext uri="{BB962C8B-B14F-4D97-AF65-F5344CB8AC3E}">
        <p14:creationId xmlns:p14="http://schemas.microsoft.com/office/powerpoint/2010/main" val="217450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图片 2"/>
          <p:cNvPicPr>
            <a:picLocks noChangeAspect="1"/>
          </p:cNvPicPr>
          <p:nvPr/>
        </p:nvPicPr>
        <p:blipFill>
          <a:blip r:embed="rId3"/>
          <a:srcRect t="14482"/>
          <a:stretch>
            <a:fillRect/>
          </a:stretch>
        </p:blipFill>
        <p:spPr>
          <a:xfrm>
            <a:off x="323850" y="908050"/>
            <a:ext cx="7743825" cy="5434013"/>
          </a:xfrm>
          <a:prstGeom prst="rect">
            <a:avLst/>
          </a:prstGeom>
          <a:noFill/>
          <a:ln w="9525">
            <a:noFill/>
          </a:ln>
        </p:spPr>
      </p:pic>
      <p:sp>
        <p:nvSpPr>
          <p:cNvPr id="735235" name="文本框 3"/>
          <p:cNvSpPr txBox="1"/>
          <p:nvPr/>
        </p:nvSpPr>
        <p:spPr>
          <a:xfrm>
            <a:off x="250825" y="836613"/>
            <a:ext cx="2801938" cy="460375"/>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）倒推值的计算</a:t>
            </a:r>
          </a:p>
        </p:txBody>
      </p:sp>
      <p:sp>
        <p:nvSpPr>
          <p:cNvPr id="735236" name="Rectangle 2"/>
          <p:cNvSpPr>
            <a:spLocks noGrp="1"/>
          </p:cNvSpPr>
          <p:nvPr/>
        </p:nvSpPr>
        <p:spPr>
          <a:xfrm>
            <a:off x="0" y="0"/>
            <a:ext cx="9144000" cy="765175"/>
          </a:xfrm>
          <a:prstGeom prst="rect">
            <a:avLst/>
          </a:prstGeom>
          <a:solidFill>
            <a:srgbClr val="386BA2"/>
          </a:solidFill>
          <a:ln w="9525">
            <a:noFill/>
          </a:ln>
        </p:spPr>
        <p:txBody>
          <a:bodyPr anchor="ctr" anchorCtr="0"/>
          <a:lstStyle/>
          <a:p>
            <a:pPr marL="0" marR="0" lvl="0" indent="17653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汉仪旗黑-85S" pitchFamily="18" charset="-122"/>
                <a:ea typeface="微软雅黑" panose="020B0503020204020204" pitchFamily="34" charset="-122"/>
                <a:cs typeface="+mn-cs"/>
                <a:sym typeface="微软雅黑" panose="020B0503020204020204" pitchFamily="34" charset="-122"/>
              </a:rPr>
              <a:t>极大极小分析法</a:t>
            </a:r>
          </a:p>
        </p:txBody>
      </p:sp>
    </p:spTree>
    <p:custDataLst>
      <p:tags r:id="rId1"/>
    </p:custDataLst>
    <p:extLst>
      <p:ext uri="{BB962C8B-B14F-4D97-AF65-F5344CB8AC3E}">
        <p14:creationId xmlns:p14="http://schemas.microsoft.com/office/powerpoint/2010/main" val="10762538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6258" name="对象 2"/>
          <p:cNvGraphicFramePr/>
          <p:nvPr/>
        </p:nvGraphicFramePr>
        <p:xfrm>
          <a:off x="466725" y="1341438"/>
          <a:ext cx="7942263" cy="5464175"/>
        </p:xfrm>
        <a:graphic>
          <a:graphicData uri="http://schemas.openxmlformats.org/presentationml/2006/ole">
            <mc:AlternateContent xmlns:mc="http://schemas.openxmlformats.org/markup-compatibility/2006">
              <mc:Choice xmlns:v="urn:schemas-microsoft-com:vml" Requires="v">
                <p:oleObj spid="_x0000_s60425" r:id="rId4" imgW="7067550" imgH="4552950" progId="Paint.Picture">
                  <p:embed/>
                </p:oleObj>
              </mc:Choice>
              <mc:Fallback>
                <p:oleObj r:id="rId4" imgW="7067550" imgH="4552950" progId="Paint.Picture">
                  <p:embed/>
                  <p:pic>
                    <p:nvPicPr>
                      <p:cNvPr id="736258" name="对象 2"/>
                      <p:cNvPicPr/>
                      <p:nvPr/>
                    </p:nvPicPr>
                    <p:blipFill>
                      <a:blip r:embed="rId5"/>
                      <a:stretch>
                        <a:fillRect/>
                      </a:stretch>
                    </p:blipFill>
                    <p:spPr>
                      <a:xfrm>
                        <a:off x="466725" y="1341438"/>
                        <a:ext cx="7942263" cy="5464175"/>
                      </a:xfrm>
                      <a:prstGeom prst="rect">
                        <a:avLst/>
                      </a:prstGeom>
                      <a:noFill/>
                      <a:ln w="38100">
                        <a:noFill/>
                        <a:miter/>
                      </a:ln>
                    </p:spPr>
                  </p:pic>
                </p:oleObj>
              </mc:Fallback>
            </mc:AlternateContent>
          </a:graphicData>
        </a:graphic>
      </p:graphicFrame>
      <p:sp>
        <p:nvSpPr>
          <p:cNvPr id="736259" name="文本框 4"/>
          <p:cNvSpPr txBox="1"/>
          <p:nvPr/>
        </p:nvSpPr>
        <p:spPr>
          <a:xfrm>
            <a:off x="107950" y="836613"/>
            <a:ext cx="5753100" cy="460375"/>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当前最好的行动方案是？</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计算倒退值</a:t>
            </a:r>
          </a:p>
        </p:txBody>
      </p:sp>
      <p:sp>
        <p:nvSpPr>
          <p:cNvPr id="736260" name="Rectangle 2"/>
          <p:cNvSpPr>
            <a:spLocks noGrp="1"/>
          </p:cNvSpPr>
          <p:nvPr/>
        </p:nvSpPr>
        <p:spPr>
          <a:xfrm>
            <a:off x="0" y="-26987"/>
            <a:ext cx="9144000" cy="765175"/>
          </a:xfrm>
          <a:prstGeom prst="rect">
            <a:avLst/>
          </a:prstGeom>
          <a:solidFill>
            <a:srgbClr val="386BA2"/>
          </a:solidFill>
          <a:ln w="9525">
            <a:noFill/>
          </a:ln>
        </p:spPr>
        <p:txBody>
          <a:bodyPr anchor="ctr" anchorCtr="0"/>
          <a:lstStyle/>
          <a:p>
            <a:pPr marL="0" marR="0" lvl="0" indent="17653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汉仪旗黑-85S" pitchFamily="18" charset="-122"/>
                <a:ea typeface="微软雅黑" panose="020B0503020204020204" pitchFamily="34" charset="-122"/>
                <a:cs typeface="+mn-cs"/>
                <a:sym typeface="微软雅黑" panose="020B0503020204020204" pitchFamily="34" charset="-122"/>
              </a:rPr>
              <a:t>极大极小分析法</a:t>
            </a:r>
          </a:p>
        </p:txBody>
      </p:sp>
    </p:spTree>
    <p:custDataLst>
      <p:tags r:id="rId2"/>
    </p:custDataLst>
    <p:extLst>
      <p:ext uri="{BB962C8B-B14F-4D97-AF65-F5344CB8AC3E}">
        <p14:creationId xmlns:p14="http://schemas.microsoft.com/office/powerpoint/2010/main" val="18489702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93253" name="标题 1"/>
          <p:cNvSpPr>
            <a:spLocks noGrp="1" noChangeArrowheads="1"/>
          </p:cNvSpPr>
          <p:nvPr>
            <p:ph type="title" idx="4294967295"/>
          </p:nvPr>
        </p:nvSpPr>
        <p:spPr>
          <a:xfrm>
            <a:off x="0" y="0"/>
            <a:ext cx="9144000" cy="765175"/>
          </a:xfrm>
          <a:solidFill>
            <a:srgbClr val="386BA2"/>
          </a:solidFill>
        </p:spPr>
        <p:txBody>
          <a:bodyPr wrap="square" lIns="101600" tIns="38100" rIns="76200" bIns="3810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5.4.3  </a:t>
            </a:r>
            <a:r>
              <a:rPr kumimoji="0" lang="en-US" altLang="zh-CN" sz="38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启发式搜索—</a:t>
            </a:r>
            <a:r>
              <a:rPr kumimoji="0" lang="en-US" altLang="zh-CN" sz="38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A搜索算法</a:t>
            </a:r>
          </a:p>
        </p:txBody>
      </p:sp>
      <p:sp>
        <p:nvSpPr>
          <p:cNvPr id="92163" name="Oval 3"/>
          <p:cNvSpPr/>
          <p:nvPr>
            <p:custDataLst>
              <p:tags r:id="rId3"/>
            </p:custDataLst>
          </p:nvPr>
        </p:nvSpPr>
        <p:spPr>
          <a:xfrm>
            <a:off x="2894576" y="18707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FFFF"/>
                </a:solidFill>
                <a:latin typeface="微软雅黑" panose="020B0503020204020204" pitchFamily="34" charset="-122"/>
                <a:ea typeface="微软雅黑" panose="020B0503020204020204" pitchFamily="34" charset="-122"/>
              </a:rPr>
              <a:t>S</a:t>
            </a:r>
          </a:p>
        </p:txBody>
      </p:sp>
      <p:cxnSp>
        <p:nvCxnSpPr>
          <p:cNvPr id="745477" name="AutoShape 4"/>
          <p:cNvCxnSpPr>
            <a:stCxn id="92163" idx="3"/>
            <a:endCxn id="745478" idx="7"/>
          </p:cNvCxnSpPr>
          <p:nvPr>
            <p:custDataLst>
              <p:tags r:id="rId4"/>
            </p:custDataLst>
          </p:nvPr>
        </p:nvCxnSpPr>
        <p:spPr>
          <a:xfrm flipH="1">
            <a:off x="2381813" y="2194570"/>
            <a:ext cx="568325" cy="265112"/>
          </a:xfrm>
          <a:prstGeom prst="straightConnector1">
            <a:avLst/>
          </a:prstGeom>
          <a:ln w="50800" cap="flat" cmpd="sng">
            <a:solidFill>
              <a:schemeClr val="tx1"/>
            </a:solidFill>
            <a:prstDash val="solid"/>
            <a:headEnd type="none" w="med" len="med"/>
            <a:tailEnd type="none" w="med" len="med"/>
          </a:ln>
        </p:spPr>
      </p:cxnSp>
      <p:sp>
        <p:nvSpPr>
          <p:cNvPr id="745478" name="Oval 5"/>
          <p:cNvSpPr/>
          <p:nvPr>
            <p:custDataLst>
              <p:tags r:id="rId5"/>
            </p:custDataLst>
          </p:nvPr>
        </p:nvSpPr>
        <p:spPr>
          <a:xfrm>
            <a:off x="2056376" y="24041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479" name="Oval 6"/>
          <p:cNvSpPr/>
          <p:nvPr>
            <p:custDataLst>
              <p:tags r:id="rId6"/>
            </p:custDataLst>
          </p:nvPr>
        </p:nvSpPr>
        <p:spPr>
          <a:xfrm>
            <a:off x="3656576" y="24041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92167" name="AutoShape 7"/>
          <p:cNvCxnSpPr>
            <a:stCxn id="92163" idx="4"/>
            <a:endCxn id="92168" idx="0"/>
          </p:cNvCxnSpPr>
          <p:nvPr>
            <p:custDataLst>
              <p:tags r:id="rId7"/>
            </p:custDataLst>
          </p:nvPr>
        </p:nvCxnSpPr>
        <p:spPr>
          <a:xfrm>
            <a:off x="3085076" y="2251720"/>
            <a:ext cx="152400" cy="457200"/>
          </a:xfrm>
          <a:prstGeom prst="straightConnector1">
            <a:avLst/>
          </a:prstGeom>
          <a:ln w="50800" cap="flat" cmpd="sng">
            <a:solidFill>
              <a:schemeClr val="tx1"/>
            </a:solidFill>
            <a:prstDash val="solid"/>
            <a:headEnd type="none" w="med" len="med"/>
            <a:tailEnd type="none" w="med" len="med"/>
          </a:ln>
        </p:spPr>
      </p:cxnSp>
      <p:sp>
        <p:nvSpPr>
          <p:cNvPr id="92168" name="Oval 8"/>
          <p:cNvSpPr/>
          <p:nvPr>
            <p:custDataLst>
              <p:tags r:id="rId8"/>
            </p:custDataLst>
          </p:nvPr>
        </p:nvSpPr>
        <p:spPr>
          <a:xfrm>
            <a:off x="3046976" y="27089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745482" name="AutoShape 9"/>
          <p:cNvCxnSpPr>
            <a:stCxn id="92163" idx="5"/>
            <a:endCxn id="745479" idx="1"/>
          </p:cNvCxnSpPr>
          <p:nvPr>
            <p:custDataLst>
              <p:tags r:id="rId9"/>
            </p:custDataLst>
          </p:nvPr>
        </p:nvCxnSpPr>
        <p:spPr>
          <a:xfrm>
            <a:off x="3291451" y="2194570"/>
            <a:ext cx="492125" cy="265112"/>
          </a:xfrm>
          <a:prstGeom prst="straightConnector1">
            <a:avLst/>
          </a:prstGeom>
          <a:ln w="50800" cap="flat" cmpd="sng">
            <a:solidFill>
              <a:schemeClr val="tx1"/>
            </a:solidFill>
            <a:prstDash val="solid"/>
            <a:headEnd type="none" w="med" len="med"/>
            <a:tailEnd type="none" w="med" len="med"/>
          </a:ln>
        </p:spPr>
      </p:cxnSp>
      <p:cxnSp>
        <p:nvCxnSpPr>
          <p:cNvPr id="745483" name="AutoShape 10"/>
          <p:cNvCxnSpPr>
            <a:stCxn id="92168" idx="4"/>
            <a:endCxn id="745484" idx="0"/>
          </p:cNvCxnSpPr>
          <p:nvPr>
            <p:custDataLst>
              <p:tags r:id="rId10"/>
            </p:custDataLst>
          </p:nvPr>
        </p:nvCxnSpPr>
        <p:spPr>
          <a:xfrm>
            <a:off x="3237476" y="3089920"/>
            <a:ext cx="609600" cy="228600"/>
          </a:xfrm>
          <a:prstGeom prst="straightConnector1">
            <a:avLst/>
          </a:prstGeom>
          <a:ln w="50800" cap="flat" cmpd="sng">
            <a:solidFill>
              <a:schemeClr val="tx1"/>
            </a:solidFill>
            <a:prstDash val="solid"/>
            <a:headEnd type="none" w="med" len="med"/>
            <a:tailEnd type="none" w="med" len="med"/>
          </a:ln>
        </p:spPr>
      </p:cxnSp>
      <p:sp>
        <p:nvSpPr>
          <p:cNvPr id="745484" name="Oval 11"/>
          <p:cNvSpPr/>
          <p:nvPr>
            <p:custDataLst>
              <p:tags r:id="rId11"/>
            </p:custDataLst>
          </p:nvPr>
        </p:nvSpPr>
        <p:spPr>
          <a:xfrm>
            <a:off x="3656576" y="33185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92172" name="AutoShape 12"/>
          <p:cNvCxnSpPr>
            <a:stCxn id="92168" idx="4"/>
            <a:endCxn id="92173" idx="0"/>
          </p:cNvCxnSpPr>
          <p:nvPr>
            <p:custDataLst>
              <p:tags r:id="rId12"/>
            </p:custDataLst>
          </p:nvPr>
        </p:nvCxnSpPr>
        <p:spPr>
          <a:xfrm flipH="1">
            <a:off x="2627876" y="3089920"/>
            <a:ext cx="609600" cy="228600"/>
          </a:xfrm>
          <a:prstGeom prst="straightConnector1">
            <a:avLst/>
          </a:prstGeom>
          <a:ln w="50800" cap="flat" cmpd="sng">
            <a:solidFill>
              <a:schemeClr val="tx1"/>
            </a:solidFill>
            <a:prstDash val="solid"/>
            <a:headEnd type="none" w="med" len="med"/>
            <a:tailEnd type="none" w="med" len="med"/>
          </a:ln>
        </p:spPr>
      </p:cxnSp>
      <p:sp>
        <p:nvSpPr>
          <p:cNvPr id="92173" name="Oval 13"/>
          <p:cNvSpPr/>
          <p:nvPr>
            <p:custDataLst>
              <p:tags r:id="rId13"/>
            </p:custDataLst>
          </p:nvPr>
        </p:nvSpPr>
        <p:spPr>
          <a:xfrm>
            <a:off x="2437376" y="33185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92174" name="AutoShape 14"/>
          <p:cNvCxnSpPr>
            <a:stCxn id="92173" idx="4"/>
            <a:endCxn id="92175" idx="0"/>
          </p:cNvCxnSpPr>
          <p:nvPr>
            <p:custDataLst>
              <p:tags r:id="rId14"/>
            </p:custDataLst>
          </p:nvPr>
        </p:nvCxnSpPr>
        <p:spPr>
          <a:xfrm>
            <a:off x="2627876" y="3699520"/>
            <a:ext cx="685800" cy="304800"/>
          </a:xfrm>
          <a:prstGeom prst="straightConnector1">
            <a:avLst/>
          </a:prstGeom>
          <a:ln w="50800" cap="flat" cmpd="sng">
            <a:solidFill>
              <a:schemeClr val="tx1"/>
            </a:solidFill>
            <a:prstDash val="solid"/>
            <a:headEnd type="none" w="med" len="med"/>
            <a:tailEnd type="none" w="med" len="med"/>
          </a:ln>
        </p:spPr>
      </p:cxnSp>
      <p:sp>
        <p:nvSpPr>
          <p:cNvPr id="92175" name="Oval 15"/>
          <p:cNvSpPr/>
          <p:nvPr>
            <p:custDataLst>
              <p:tags r:id="rId15"/>
            </p:custDataLst>
          </p:nvPr>
        </p:nvSpPr>
        <p:spPr>
          <a:xfrm>
            <a:off x="3123176" y="40043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745489" name="AutoShape 16"/>
          <p:cNvCxnSpPr>
            <a:stCxn id="92173" idx="4"/>
            <a:endCxn id="745490" idx="0"/>
          </p:cNvCxnSpPr>
          <p:nvPr>
            <p:custDataLst>
              <p:tags r:id="rId16"/>
            </p:custDataLst>
          </p:nvPr>
        </p:nvCxnSpPr>
        <p:spPr>
          <a:xfrm flipH="1">
            <a:off x="1942076" y="3699520"/>
            <a:ext cx="685800" cy="304800"/>
          </a:xfrm>
          <a:prstGeom prst="straightConnector1">
            <a:avLst/>
          </a:prstGeom>
          <a:ln w="50800" cap="flat" cmpd="sng">
            <a:solidFill>
              <a:schemeClr val="tx1"/>
            </a:solidFill>
            <a:prstDash val="solid"/>
            <a:headEnd type="none" w="med" len="med"/>
            <a:tailEnd type="none" w="med" len="med"/>
          </a:ln>
        </p:spPr>
      </p:cxnSp>
      <p:sp>
        <p:nvSpPr>
          <p:cNvPr id="745490" name="Oval 17"/>
          <p:cNvSpPr/>
          <p:nvPr>
            <p:custDataLst>
              <p:tags r:id="rId17"/>
            </p:custDataLst>
          </p:nvPr>
        </p:nvSpPr>
        <p:spPr>
          <a:xfrm>
            <a:off x="1751576" y="4004320"/>
            <a:ext cx="381000" cy="3810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cxnSp>
        <p:nvCxnSpPr>
          <p:cNvPr id="92178" name="AutoShape 18"/>
          <p:cNvCxnSpPr>
            <a:stCxn id="92175" idx="4"/>
            <a:endCxn id="92179" idx="0"/>
          </p:cNvCxnSpPr>
          <p:nvPr>
            <p:custDataLst>
              <p:tags r:id="rId18"/>
            </p:custDataLst>
          </p:nvPr>
        </p:nvCxnSpPr>
        <p:spPr>
          <a:xfrm flipH="1">
            <a:off x="2856476" y="4385320"/>
            <a:ext cx="457200" cy="457200"/>
          </a:xfrm>
          <a:prstGeom prst="straightConnector1">
            <a:avLst/>
          </a:prstGeom>
          <a:ln w="50800" cap="flat" cmpd="sng">
            <a:solidFill>
              <a:schemeClr val="tx1"/>
            </a:solidFill>
            <a:prstDash val="solid"/>
            <a:headEnd type="none" w="med" len="med"/>
            <a:tailEnd type="none" w="med" len="med"/>
          </a:ln>
        </p:spPr>
      </p:cxnSp>
      <p:sp>
        <p:nvSpPr>
          <p:cNvPr id="92179" name="Oval 19"/>
          <p:cNvSpPr/>
          <p:nvPr>
            <p:custDataLst>
              <p:tags r:id="rId19"/>
            </p:custDataLst>
          </p:nvPr>
        </p:nvSpPr>
        <p:spPr>
          <a:xfrm>
            <a:off x="2665976" y="4842520"/>
            <a:ext cx="381000" cy="381000"/>
          </a:xfrm>
          <a:prstGeom prst="ellipse">
            <a:avLst/>
          </a:prstGeom>
          <a:no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0000"/>
                </a:solidFill>
                <a:latin typeface="微软雅黑" panose="020B0503020204020204" pitchFamily="34" charset="-122"/>
                <a:ea typeface="微软雅黑" panose="020B0503020204020204" pitchFamily="34" charset="-122"/>
              </a:rPr>
              <a:t>n</a:t>
            </a:r>
          </a:p>
        </p:txBody>
      </p:sp>
      <p:grpSp>
        <p:nvGrpSpPr>
          <p:cNvPr id="92187" name="Group 27"/>
          <p:cNvGrpSpPr/>
          <p:nvPr/>
        </p:nvGrpSpPr>
        <p:grpSpPr>
          <a:xfrm rot="14535917" flipH="1">
            <a:off x="2742176" y="5452120"/>
            <a:ext cx="381000" cy="76200"/>
            <a:chOff x="1152" y="2976"/>
            <a:chExt cx="432" cy="48"/>
          </a:xfrm>
        </p:grpSpPr>
        <p:sp>
          <p:nvSpPr>
            <p:cNvPr id="745516" name="Oval 28"/>
            <p:cNvSpPr/>
            <p:nvPr>
              <p:custDataLst>
                <p:tags r:id="rId35"/>
              </p:custDataLst>
            </p:nvPr>
          </p:nvSpPr>
          <p:spPr>
            <a:xfrm>
              <a:off x="1150"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7" name="Oval 29"/>
            <p:cNvSpPr/>
            <p:nvPr>
              <p:custDataLst>
                <p:tags r:id="rId36"/>
              </p:custDataLst>
            </p:nvPr>
          </p:nvSpPr>
          <p:spPr>
            <a:xfrm>
              <a:off x="1345" y="2976"/>
              <a:ext cx="47"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8" name="Oval 30"/>
            <p:cNvSpPr/>
            <p:nvPr>
              <p:custDataLst>
                <p:tags r:id="rId37"/>
              </p:custDataLst>
            </p:nvPr>
          </p:nvSpPr>
          <p:spPr>
            <a:xfrm>
              <a:off x="1532"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92191" name="Oval 31"/>
          <p:cNvSpPr/>
          <p:nvPr>
            <p:custDataLst>
              <p:tags r:id="rId20"/>
            </p:custDataLst>
          </p:nvPr>
        </p:nvSpPr>
        <p:spPr>
          <a:xfrm>
            <a:off x="2970776" y="5756920"/>
            <a:ext cx="533400" cy="457200"/>
          </a:xfrm>
          <a:prstGeom prst="ellipse">
            <a:avLst/>
          </a:prstGeom>
          <a:noFill/>
          <a:ln w="38100" cap="flat" cmpd="sng">
            <a:solidFill>
              <a:schemeClr val="tx1"/>
            </a:solidFill>
            <a:prstDash val="solid"/>
            <a:headEnd type="none" w="med" len="med"/>
            <a:tailEnd type="none" w="med" len="med"/>
          </a:ln>
        </p:spPr>
        <p:txBody>
          <a:bodyPr wrap="none" anchor="ctr" anchorCtr="0"/>
          <a:lstStyle/>
          <a:p>
            <a:pPr algn="ctr" eaLnBrk="1" hangingPunct="1"/>
            <a:r>
              <a:rPr lang="en-US" altLang="zh-CN" b="1" dirty="0">
                <a:solidFill>
                  <a:srgbClr val="FF0000"/>
                </a:solidFill>
                <a:latin typeface="微软雅黑" panose="020B0503020204020204" pitchFamily="34" charset="-122"/>
                <a:ea typeface="微软雅黑" panose="020B0503020204020204" pitchFamily="34" charset="-122"/>
              </a:rPr>
              <a:t>n</a:t>
            </a:r>
            <a:r>
              <a:rPr lang="en-US" altLang="zh-CN" b="1" baseline="-25000" dirty="0">
                <a:solidFill>
                  <a:srgbClr val="FF0000"/>
                </a:solidFill>
                <a:latin typeface="微软雅黑" panose="020B0503020204020204" pitchFamily="34" charset="-122"/>
                <a:ea typeface="微软雅黑" panose="020B0503020204020204" pitchFamily="34" charset="-122"/>
              </a:rPr>
              <a:t>g</a:t>
            </a:r>
          </a:p>
        </p:txBody>
      </p:sp>
      <p:grpSp>
        <p:nvGrpSpPr>
          <p:cNvPr id="745495" name="Group 33"/>
          <p:cNvGrpSpPr/>
          <p:nvPr/>
        </p:nvGrpSpPr>
        <p:grpSpPr>
          <a:xfrm rot="13693743" flipH="1">
            <a:off x="3961376" y="3775720"/>
            <a:ext cx="381000" cy="76200"/>
            <a:chOff x="1152" y="2976"/>
            <a:chExt cx="432" cy="48"/>
          </a:xfrm>
        </p:grpSpPr>
        <p:sp>
          <p:nvSpPr>
            <p:cNvPr id="745513" name="Oval 34"/>
            <p:cNvSpPr/>
            <p:nvPr>
              <p:custDataLst>
                <p:tags r:id="rId32"/>
              </p:custDataLst>
            </p:nvPr>
          </p:nvSpPr>
          <p:spPr>
            <a:xfrm>
              <a:off x="1149"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4" name="Oval 35"/>
            <p:cNvSpPr/>
            <p:nvPr>
              <p:custDataLst>
                <p:tags r:id="rId33"/>
              </p:custDataLst>
            </p:nvPr>
          </p:nvSpPr>
          <p:spPr>
            <a:xfrm>
              <a:off x="1345" y="2976"/>
              <a:ext cx="47"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5" name="Oval 36"/>
            <p:cNvSpPr/>
            <p:nvPr>
              <p:custDataLst>
                <p:tags r:id="rId34"/>
              </p:custDataLst>
            </p:nvPr>
          </p:nvSpPr>
          <p:spPr>
            <a:xfrm>
              <a:off x="1533" y="2976"/>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grpSp>
        <p:nvGrpSpPr>
          <p:cNvPr id="745496" name="Group 37"/>
          <p:cNvGrpSpPr/>
          <p:nvPr/>
        </p:nvGrpSpPr>
        <p:grpSpPr>
          <a:xfrm rot="17377115" flipH="1">
            <a:off x="1522976" y="4537720"/>
            <a:ext cx="381000" cy="76200"/>
            <a:chOff x="1152" y="2976"/>
            <a:chExt cx="432" cy="48"/>
          </a:xfrm>
        </p:grpSpPr>
        <p:sp>
          <p:nvSpPr>
            <p:cNvPr id="745510" name="Oval 38"/>
            <p:cNvSpPr/>
            <p:nvPr>
              <p:custDataLst>
                <p:tags r:id="rId29"/>
              </p:custDataLst>
            </p:nvPr>
          </p:nvSpPr>
          <p:spPr>
            <a:xfrm>
              <a:off x="1150" y="2975"/>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1" name="Oval 39"/>
            <p:cNvSpPr/>
            <p:nvPr>
              <p:custDataLst>
                <p:tags r:id="rId30"/>
              </p:custDataLst>
            </p:nvPr>
          </p:nvSpPr>
          <p:spPr>
            <a:xfrm>
              <a:off x="1345" y="2976"/>
              <a:ext cx="47"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45512" name="Oval 40"/>
            <p:cNvSpPr/>
            <p:nvPr>
              <p:custDataLst>
                <p:tags r:id="rId31"/>
              </p:custDataLst>
            </p:nvPr>
          </p:nvSpPr>
          <p:spPr>
            <a:xfrm>
              <a:off x="1532" y="2975"/>
              <a:ext cx="49"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92201" name="AutoShape 41"/>
          <p:cNvSpPr/>
          <p:nvPr>
            <p:custDataLst>
              <p:tags r:id="rId21"/>
            </p:custDataLst>
          </p:nvPr>
        </p:nvSpPr>
        <p:spPr bwMode="auto">
          <a:xfrm>
            <a:off x="4418576" y="5833120"/>
            <a:ext cx="2133600" cy="533400"/>
          </a:xfrm>
          <a:prstGeom prst="borderCallout1">
            <a:avLst>
              <a:gd name="adj1" fmla="val 21431"/>
              <a:gd name="adj2" fmla="val -3569"/>
              <a:gd name="adj3" fmla="val 35417"/>
              <a:gd name="adj4" fmla="val -35269"/>
            </a:avLst>
          </a:prstGeom>
          <a:solidFill>
            <a:srgbClr val="FFFF99"/>
          </a:solidFill>
          <a:ln w="9525">
            <a:solidFill>
              <a:schemeClr val="dk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目标状态节点</a:t>
            </a:r>
            <a:r>
              <a:rPr kumimoji="0" lang="en-US" altLang="zh-CN" sz="2000" b="1" i="0" u="none" strike="noStrike" kern="1200" cap="none" spc="0" normalizeH="0" baseline="0" noProof="0">
                <a:ln>
                  <a:noFill/>
                </a:ln>
                <a:solidFill>
                  <a:schemeClr val="dk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n</a:t>
            </a:r>
            <a:r>
              <a:rPr kumimoji="0" lang="en-US" altLang="zh-CN" sz="2000" b="1" i="0" u="none" strike="noStrike" kern="1200" cap="none" spc="0" normalizeH="0" baseline="-25000" noProof="0">
                <a:ln>
                  <a:noFill/>
                </a:ln>
                <a:solidFill>
                  <a:schemeClr val="dk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g</a:t>
            </a:r>
          </a:p>
        </p:txBody>
      </p:sp>
      <p:sp>
        <p:nvSpPr>
          <p:cNvPr id="92202" name="AutoShape 42"/>
          <p:cNvSpPr/>
          <p:nvPr>
            <p:custDataLst>
              <p:tags r:id="rId22"/>
            </p:custDataLst>
          </p:nvPr>
        </p:nvSpPr>
        <p:spPr bwMode="auto">
          <a:xfrm>
            <a:off x="4951976" y="1870720"/>
            <a:ext cx="2133600" cy="533400"/>
          </a:xfrm>
          <a:prstGeom prst="borderCallout1">
            <a:avLst>
              <a:gd name="adj1" fmla="val 21431"/>
              <a:gd name="adj2" fmla="val -3569"/>
              <a:gd name="adj3" fmla="val 22917"/>
              <a:gd name="adj4" fmla="val -81176"/>
            </a:avLst>
          </a:prstGeom>
          <a:solidFill>
            <a:srgbClr val="FFFF99"/>
          </a:solidFill>
          <a:ln w="9525">
            <a:solidFill>
              <a:schemeClr val="dk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初始状态节点</a:t>
            </a:r>
            <a:r>
              <a:rPr kumimoji="0" lang="en-US" altLang="zh-CN" sz="2000" b="1" i="0" u="none" strike="noStrike" kern="1200" cap="none" spc="0" normalizeH="0" baseline="0" noProof="0">
                <a:ln>
                  <a:noFill/>
                </a:ln>
                <a:solidFill>
                  <a:schemeClr val="dk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S</a:t>
            </a:r>
            <a:endParaRPr kumimoji="0" lang="en-US" altLang="zh-CN" sz="2000" b="1" i="0" u="none" strike="noStrike" kern="1200" cap="none" spc="0" normalizeH="0" baseline="0" noProof="0">
              <a:ln>
                <a:noFill/>
              </a:ln>
              <a:solidFill>
                <a:schemeClr val="dk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endParaRPr>
          </a:p>
        </p:txBody>
      </p:sp>
      <p:sp>
        <p:nvSpPr>
          <p:cNvPr id="92203" name="AutoShape 43"/>
          <p:cNvSpPr/>
          <p:nvPr>
            <p:custDataLst>
              <p:tags r:id="rId23"/>
            </p:custDataLst>
          </p:nvPr>
        </p:nvSpPr>
        <p:spPr bwMode="auto">
          <a:xfrm>
            <a:off x="4951976" y="4842520"/>
            <a:ext cx="2133600" cy="533400"/>
          </a:xfrm>
          <a:prstGeom prst="borderCallout1">
            <a:avLst>
              <a:gd name="adj1" fmla="val 21431"/>
              <a:gd name="adj2" fmla="val -3569"/>
              <a:gd name="adj3" fmla="val 36903"/>
              <a:gd name="adj4" fmla="val -88542"/>
            </a:avLst>
          </a:prstGeom>
          <a:solidFill>
            <a:srgbClr val="FFFF99"/>
          </a:solidFill>
          <a:ln w="9525">
            <a:solidFill>
              <a:schemeClr val="dk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节点</a:t>
            </a:r>
            <a:r>
              <a:rPr kumimoji="0" lang="en-US" altLang="zh-CN" sz="2000" b="1" i="0" u="none" strike="noStrike" kern="1200" cap="none" spc="0" normalizeH="0" baseline="0" noProof="0">
                <a:ln>
                  <a:noFill/>
                </a:ln>
                <a:solidFill>
                  <a:schemeClr val="dk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n</a:t>
            </a:r>
            <a:endParaRPr kumimoji="0" lang="en-US" altLang="zh-CN" sz="2000" b="1" i="0" u="none" strike="noStrike" kern="1200" cap="none" spc="0" normalizeH="0" baseline="0" noProof="0">
              <a:ln>
                <a:noFill/>
              </a:ln>
              <a:solidFill>
                <a:schemeClr val="dk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endParaRPr>
          </a:p>
        </p:txBody>
      </p:sp>
      <p:sp>
        <p:nvSpPr>
          <p:cNvPr id="745500" name="AutoShape 44"/>
          <p:cNvSpPr/>
          <p:nvPr>
            <p:custDataLst>
              <p:tags r:id="rId24"/>
            </p:custDataLst>
          </p:nvPr>
        </p:nvSpPr>
        <p:spPr>
          <a:xfrm>
            <a:off x="75176" y="2937520"/>
            <a:ext cx="2057400" cy="457200"/>
          </a:xfrm>
          <a:prstGeom prst="borderCallout1">
            <a:avLst>
              <a:gd name="adj1" fmla="val 25000"/>
              <a:gd name="adj2" fmla="val 103704"/>
              <a:gd name="adj3" fmla="val 10069"/>
              <a:gd name="adj4" fmla="val 116204"/>
            </a:avLst>
          </a:prstGeom>
          <a:solidFill>
            <a:srgbClr val="FFFF99"/>
          </a:solidFill>
          <a:ln w="9525" cap="flat" cmpd="sng">
            <a:solidFill>
              <a:schemeClr val="tx1"/>
            </a:solidFill>
            <a:prstDash val="solid"/>
            <a:miter/>
            <a:headEnd type="none" w="med" len="med"/>
            <a:tailEnd type="none" w="med" len="med"/>
          </a:ln>
        </p:spPr>
        <p:txBody>
          <a:bodyPr/>
          <a:lstStyle/>
          <a:p>
            <a:pPr algn="ctr" eaLnBrk="1" hangingPunct="1"/>
            <a:r>
              <a:rPr lang="en-US" altLang="en-US" sz="2000" b="1" dirty="0">
                <a:solidFill>
                  <a:srgbClr val="000000"/>
                </a:solidFill>
                <a:latin typeface="微软雅黑" panose="020B0503020204020204" pitchFamily="34" charset="-122"/>
                <a:ea typeface="微软雅黑" panose="020B0503020204020204" pitchFamily="34" charset="-122"/>
              </a:rPr>
              <a:t>搜索图</a:t>
            </a:r>
            <a:r>
              <a:rPr lang="en-US" altLang="zh-CN" sz="2000" b="1" dirty="0">
                <a:solidFill>
                  <a:srgbClr val="000000"/>
                </a:solidFill>
                <a:latin typeface="微软雅黑" panose="020B0503020204020204" pitchFamily="34" charset="-122"/>
                <a:ea typeface="微软雅黑" panose="020B0503020204020204" pitchFamily="34" charset="-122"/>
              </a:rPr>
              <a:t>G</a:t>
            </a:r>
          </a:p>
        </p:txBody>
      </p:sp>
      <p:sp>
        <p:nvSpPr>
          <p:cNvPr id="92205" name="Text Box 45"/>
          <p:cNvSpPr txBox="1"/>
          <p:nvPr>
            <p:custDataLst>
              <p:tags r:id="rId25"/>
            </p:custDataLst>
          </p:nvPr>
        </p:nvSpPr>
        <p:spPr>
          <a:xfrm>
            <a:off x="5104376" y="3851920"/>
            <a:ext cx="38862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h(n):</a:t>
            </a:r>
            <a:r>
              <a:rPr lang="en-US" altLang="zh-CN" dirty="0">
                <a:solidFill>
                  <a:srgbClr val="FFFFFF"/>
                </a:solidFill>
                <a:latin typeface="微软雅黑" panose="020B0503020204020204" pitchFamily="34" charset="-122"/>
                <a:ea typeface="微软雅黑" panose="020B0503020204020204" pitchFamily="34" charset="-122"/>
              </a:rPr>
              <a:t> </a:t>
            </a:r>
            <a:r>
              <a:rPr lang="en-US" altLang="zh-CN" b="1" dirty="0">
                <a:solidFill>
                  <a:srgbClr val="FFFFFF"/>
                </a:solidFill>
                <a:latin typeface="微软雅黑" panose="020B0503020204020204" pitchFamily="34" charset="-122"/>
                <a:ea typeface="微软雅黑" panose="020B0503020204020204" pitchFamily="34" charset="-122"/>
              </a:rPr>
              <a:t>n-n</a:t>
            </a:r>
            <a:r>
              <a:rPr lang="en-US" altLang="zh-CN" b="1" baseline="-25000" dirty="0">
                <a:solidFill>
                  <a:srgbClr val="FFFFFF"/>
                </a:solidFill>
                <a:latin typeface="微软雅黑" panose="020B0503020204020204" pitchFamily="34" charset="-122"/>
                <a:ea typeface="微软雅黑" panose="020B0503020204020204" pitchFamily="34" charset="-122"/>
              </a:rPr>
              <a:t>g</a:t>
            </a:r>
            <a:r>
              <a:rPr lang="en-US" altLang="en-US" b="1" dirty="0">
                <a:solidFill>
                  <a:srgbClr val="FFFFFF"/>
                </a:solidFill>
                <a:latin typeface="微软雅黑" panose="020B0503020204020204" pitchFamily="34" charset="-122"/>
                <a:ea typeface="微软雅黑" panose="020B0503020204020204" pitchFamily="34" charset="-122"/>
              </a:rPr>
              <a:t>的估计最小路径代价</a:t>
            </a:r>
            <a:r>
              <a:rPr lang="en-US" altLang="en-US" dirty="0">
                <a:solidFill>
                  <a:srgbClr val="FFFFFF"/>
                </a:solidFill>
                <a:latin typeface="微软雅黑" panose="020B0503020204020204" pitchFamily="34" charset="-122"/>
                <a:ea typeface="微软雅黑" panose="020B0503020204020204" pitchFamily="34" charset="-122"/>
              </a:rPr>
              <a:t> </a:t>
            </a:r>
          </a:p>
        </p:txBody>
      </p:sp>
      <p:sp>
        <p:nvSpPr>
          <p:cNvPr id="92206" name="Text Box 46"/>
          <p:cNvSpPr txBox="1"/>
          <p:nvPr/>
        </p:nvSpPr>
        <p:spPr>
          <a:xfrm>
            <a:off x="5104376" y="3242320"/>
            <a:ext cx="37338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g(n):</a:t>
            </a:r>
            <a:r>
              <a:rPr lang="en-US" altLang="zh-CN" b="1" dirty="0">
                <a:solidFill>
                  <a:srgbClr val="000000"/>
                </a:solidFill>
                <a:latin typeface="微软雅黑" panose="020B0503020204020204" pitchFamily="34" charset="-122"/>
                <a:ea typeface="微软雅黑" panose="020B0503020204020204" pitchFamily="34" charset="-122"/>
              </a:rPr>
              <a:t>s-n</a:t>
            </a:r>
            <a:r>
              <a:rPr lang="en-US" altLang="en-US" b="1" dirty="0">
                <a:solidFill>
                  <a:srgbClr val="000000"/>
                </a:solidFill>
                <a:latin typeface="微软雅黑" panose="020B0503020204020204" pitchFamily="34" charset="-122"/>
                <a:ea typeface="微软雅黑" panose="020B0503020204020204" pitchFamily="34" charset="-122"/>
              </a:rPr>
              <a:t>的实际路径代价</a:t>
            </a:r>
            <a:r>
              <a:rPr lang="en-US" altLang="en-US" dirty="0">
                <a:solidFill>
                  <a:srgbClr val="000000"/>
                </a:solidFill>
                <a:latin typeface="微软雅黑" panose="020B0503020204020204" pitchFamily="34" charset="-122"/>
                <a:ea typeface="微软雅黑" panose="020B0503020204020204" pitchFamily="34" charset="-122"/>
              </a:rPr>
              <a:t> </a:t>
            </a:r>
          </a:p>
        </p:txBody>
      </p:sp>
      <p:sp>
        <p:nvSpPr>
          <p:cNvPr id="92207" name="Text Box 47"/>
          <p:cNvSpPr txBox="1"/>
          <p:nvPr/>
        </p:nvSpPr>
        <p:spPr>
          <a:xfrm>
            <a:off x="4723376" y="2632720"/>
            <a:ext cx="43434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f(n):</a:t>
            </a:r>
            <a:r>
              <a:rPr lang="en-US" altLang="zh-CN" b="1" dirty="0">
                <a:solidFill>
                  <a:srgbClr val="000000"/>
                </a:solidFill>
                <a:latin typeface="微软雅黑" panose="020B0503020204020204" pitchFamily="34" charset="-122"/>
                <a:ea typeface="微软雅黑" panose="020B0503020204020204" pitchFamily="34" charset="-122"/>
              </a:rPr>
              <a:t>s-n-n</a:t>
            </a:r>
            <a:r>
              <a:rPr lang="en-US" altLang="zh-CN" b="1" baseline="-25000" dirty="0">
                <a:solidFill>
                  <a:srgbClr val="000000"/>
                </a:solidFill>
                <a:latin typeface="微软雅黑" panose="020B0503020204020204" pitchFamily="34" charset="-122"/>
                <a:ea typeface="微软雅黑" panose="020B0503020204020204" pitchFamily="34" charset="-122"/>
              </a:rPr>
              <a:t>g</a:t>
            </a:r>
            <a:r>
              <a:rPr lang="en-US" altLang="en-US" b="1" dirty="0">
                <a:solidFill>
                  <a:srgbClr val="000000"/>
                </a:solidFill>
                <a:latin typeface="微软雅黑" panose="020B0503020204020204" pitchFamily="34" charset="-122"/>
                <a:ea typeface="微软雅黑" panose="020B0503020204020204" pitchFamily="34" charset="-122"/>
              </a:rPr>
              <a:t>的估计最小路径代价</a:t>
            </a:r>
            <a:r>
              <a:rPr lang="en-US" altLang="en-US" dirty="0">
                <a:solidFill>
                  <a:srgbClr val="000000"/>
                </a:solidFill>
                <a:latin typeface="微软雅黑" panose="020B0503020204020204" pitchFamily="34" charset="-122"/>
                <a:ea typeface="微软雅黑" panose="020B0503020204020204" pitchFamily="34" charset="-122"/>
              </a:rPr>
              <a:t> </a:t>
            </a:r>
          </a:p>
        </p:txBody>
      </p:sp>
      <p:graphicFrame>
        <p:nvGraphicFramePr>
          <p:cNvPr id="92208" name="Object 48"/>
          <p:cNvGraphicFramePr>
            <a:graphicFrameLocks noChangeAspect="1"/>
          </p:cNvGraphicFramePr>
          <p:nvPr>
            <p:extLst>
              <p:ext uri="{D42A27DB-BD31-4B8C-83A1-F6EECF244321}">
                <p14:modId xmlns:p14="http://schemas.microsoft.com/office/powerpoint/2010/main" val="243359207"/>
              </p:ext>
            </p:extLst>
          </p:nvPr>
        </p:nvGraphicFramePr>
        <p:xfrm>
          <a:off x="4799576" y="3318520"/>
          <a:ext cx="381000" cy="304800"/>
        </p:xfrm>
        <a:graphic>
          <a:graphicData uri="http://schemas.openxmlformats.org/presentationml/2006/ole">
            <mc:AlternateContent xmlns:mc="http://schemas.openxmlformats.org/markup-compatibility/2006">
              <mc:Choice xmlns:v="urn:schemas-microsoft-com:vml" Requires="v">
                <p:oleObj spid="_x0000_s36001" r:id="rId39" imgW="127000" imgH="101600" progId="Equation.3">
                  <p:embed/>
                </p:oleObj>
              </mc:Choice>
              <mc:Fallback>
                <p:oleObj r:id="rId39" imgW="127000" imgH="101600" progId="Equation.3">
                  <p:embed/>
                  <p:pic>
                    <p:nvPicPr>
                      <p:cNvPr id="0" name="图片 3272"/>
                      <p:cNvPicPr/>
                      <p:nvPr/>
                    </p:nvPicPr>
                    <p:blipFill>
                      <a:blip r:embed="rId40"/>
                      <a:stretch>
                        <a:fillRect/>
                      </a:stretch>
                    </p:blipFill>
                    <p:spPr>
                      <a:xfrm>
                        <a:off x="4799576" y="3318520"/>
                        <a:ext cx="381000" cy="304800"/>
                      </a:xfrm>
                      <a:prstGeom prst="rect">
                        <a:avLst/>
                      </a:prstGeom>
                      <a:noFill/>
                      <a:ln w="38100">
                        <a:noFill/>
                        <a:miter/>
                      </a:ln>
                    </p:spPr>
                  </p:pic>
                </p:oleObj>
              </mc:Fallback>
            </mc:AlternateContent>
          </a:graphicData>
        </a:graphic>
      </p:graphicFrame>
      <p:graphicFrame>
        <p:nvGraphicFramePr>
          <p:cNvPr id="92209" name="Object 49"/>
          <p:cNvGraphicFramePr>
            <a:graphicFrameLocks noChangeAspect="1"/>
          </p:cNvGraphicFramePr>
          <p:nvPr>
            <p:extLst>
              <p:ext uri="{D42A27DB-BD31-4B8C-83A1-F6EECF244321}">
                <p14:modId xmlns:p14="http://schemas.microsoft.com/office/powerpoint/2010/main" val="2091411891"/>
              </p:ext>
            </p:extLst>
          </p:nvPr>
        </p:nvGraphicFramePr>
        <p:xfrm>
          <a:off x="4723376" y="3851920"/>
          <a:ext cx="420687" cy="420687"/>
        </p:xfrm>
        <a:graphic>
          <a:graphicData uri="http://schemas.openxmlformats.org/presentationml/2006/ole">
            <mc:AlternateContent xmlns:mc="http://schemas.openxmlformats.org/markup-compatibility/2006">
              <mc:Choice xmlns:v="urn:schemas-microsoft-com:vml" Requires="v">
                <p:oleObj spid="_x0000_s36002" r:id="rId41" imgW="139700" imgH="139700" progId="Equation.3">
                  <p:embed/>
                </p:oleObj>
              </mc:Choice>
              <mc:Fallback>
                <p:oleObj r:id="rId41" imgW="139700" imgH="139700" progId="Equation.3">
                  <p:embed/>
                  <p:pic>
                    <p:nvPicPr>
                      <p:cNvPr id="0" name="图片 3271"/>
                      <p:cNvPicPr/>
                      <p:nvPr/>
                    </p:nvPicPr>
                    <p:blipFill>
                      <a:blip r:embed="rId42"/>
                      <a:stretch>
                        <a:fillRect/>
                      </a:stretch>
                    </p:blipFill>
                    <p:spPr>
                      <a:xfrm>
                        <a:off x="4723376" y="3851920"/>
                        <a:ext cx="420687" cy="420687"/>
                      </a:xfrm>
                      <a:prstGeom prst="rect">
                        <a:avLst/>
                      </a:prstGeom>
                      <a:noFill/>
                      <a:ln w="38100">
                        <a:noFill/>
                        <a:miter/>
                      </a:ln>
                    </p:spPr>
                  </p:pic>
                </p:oleObj>
              </mc:Fallback>
            </mc:AlternateContent>
          </a:graphicData>
        </a:graphic>
      </p:graphicFrame>
      <p:grpSp>
        <p:nvGrpSpPr>
          <p:cNvPr id="92210" name="Group 50"/>
          <p:cNvGrpSpPr/>
          <p:nvPr/>
        </p:nvGrpSpPr>
        <p:grpSpPr>
          <a:xfrm rot="14535917" flipH="1">
            <a:off x="2869176" y="5579120"/>
            <a:ext cx="381000" cy="76200"/>
            <a:chOff x="1152" y="2976"/>
            <a:chExt cx="432" cy="48"/>
          </a:xfrm>
        </p:grpSpPr>
        <p:sp>
          <p:nvSpPr>
            <p:cNvPr id="745507" name="Oval 51"/>
            <p:cNvSpPr/>
            <p:nvPr>
              <p:custDataLst>
                <p:tags r:id="rId26"/>
              </p:custDataLst>
            </p:nvPr>
          </p:nvSpPr>
          <p:spPr>
            <a:xfrm>
              <a:off x="1150" y="2976"/>
              <a:ext cx="49" cy="48"/>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253995" name="Oval 52"/>
            <p:cNvSpPr/>
            <p:nvPr>
              <p:custDataLst>
                <p:tags r:id="rId27"/>
              </p:custDataLst>
            </p:nvPr>
          </p:nvSpPr>
          <p:spPr>
            <a:xfrm>
              <a:off x="1345" y="2976"/>
              <a:ext cx="47" cy="48"/>
            </a:xfrm>
            <a:prstGeom prst="ellipse">
              <a:avLst/>
            </a:prstGeom>
            <a:solidFill>
              <a:srgbClr val="FF0000"/>
            </a:solidFill>
            <a:ln w="9525" cap="flat" cmpd="sng">
              <a:solidFill>
                <a:schemeClr val="dk1">
                  <a:lumMod val="65000"/>
                  <a:lumOff val="35000"/>
                </a:schemeClr>
              </a:solidFill>
              <a:prstDash val="solid"/>
              <a:round/>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745509" name="Oval 53"/>
            <p:cNvSpPr/>
            <p:nvPr>
              <p:custDataLst>
                <p:tags r:id="rId28"/>
              </p:custDataLst>
            </p:nvPr>
          </p:nvSpPr>
          <p:spPr>
            <a:xfrm>
              <a:off x="1532" y="2976"/>
              <a:ext cx="49" cy="48"/>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401972" y="1047851"/>
            <a:ext cx="7523213" cy="461665"/>
          </a:xfrm>
          <a:prstGeom prst="rect">
            <a:avLst/>
          </a:prstGeom>
        </p:spPr>
        <p:txBody>
          <a:bodyPr wrap="none">
            <a:spAutoFit/>
          </a:bodyPr>
          <a:lstStyle/>
          <a:p>
            <a:r>
              <a:rPr lang="en-US" altLang="zh-CN" sz="2400" b="1" dirty="0" smtClean="0"/>
              <a:t>A</a:t>
            </a:r>
            <a:r>
              <a:rPr lang="zh-CN" altLang="en-US" sz="2400" b="1" dirty="0" smtClean="0"/>
              <a:t>算法是基于估价函数的一种加权启发式图搜索算法。</a:t>
            </a:r>
            <a:endParaRPr lang="zh-CN" altLang="en-US" sz="2400" b="1" dirty="0"/>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7"/>
                                        </p:tgtEl>
                                        <p:attrNameLst>
                                          <p:attrName>style.visibility</p:attrName>
                                        </p:attrNameLst>
                                      </p:cBhvr>
                                      <p:to>
                                        <p:strVal val="visible"/>
                                      </p:to>
                                    </p:set>
                                    <p:anim calcmode="lin" valueType="num">
                                      <p:cBhvr>
                                        <p:cTn id="7" dur="500" fill="hold"/>
                                        <p:tgtEl>
                                          <p:spTgt spid="92187"/>
                                        </p:tgtEl>
                                        <p:attrNameLst>
                                          <p:attrName>ppt_x</p:attrName>
                                        </p:attrNameLst>
                                      </p:cBhvr>
                                      <p:tavLst>
                                        <p:tav tm="0">
                                          <p:val>
                                            <p:strVal val="#ppt_x"/>
                                          </p:val>
                                        </p:tav>
                                        <p:tav tm="100000">
                                          <p:val>
                                            <p:strVal val="#ppt_x"/>
                                          </p:val>
                                        </p:tav>
                                      </p:tavLst>
                                    </p:anim>
                                    <p:anim calcmode="lin" valueType="num">
                                      <p:cBhvr>
                                        <p:cTn id="8" dur="500" fill="hold"/>
                                        <p:tgtEl>
                                          <p:spTgt spid="9218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2191"/>
                                        </p:tgtEl>
                                        <p:attrNameLst>
                                          <p:attrName>style.visibility</p:attrName>
                                        </p:attrNameLst>
                                      </p:cBhvr>
                                      <p:to>
                                        <p:strVal val="visible"/>
                                      </p:to>
                                    </p:set>
                                    <p:anim calcmode="lin" valueType="num">
                                      <p:cBhvr>
                                        <p:cTn id="11" dur="500" fill="hold"/>
                                        <p:tgtEl>
                                          <p:spTgt spid="92191"/>
                                        </p:tgtEl>
                                        <p:attrNameLst>
                                          <p:attrName>ppt_x</p:attrName>
                                        </p:attrNameLst>
                                      </p:cBhvr>
                                      <p:tavLst>
                                        <p:tav tm="0">
                                          <p:val>
                                            <p:strVal val="#ppt_x"/>
                                          </p:val>
                                        </p:tav>
                                        <p:tav tm="100000">
                                          <p:val>
                                            <p:strVal val="#ppt_x"/>
                                          </p:val>
                                        </p:tav>
                                      </p:tavLst>
                                    </p:anim>
                                    <p:anim calcmode="lin" valueType="num">
                                      <p:cBhvr>
                                        <p:cTn id="12" dur="500" fill="hold"/>
                                        <p:tgtEl>
                                          <p:spTgt spid="9219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2201"/>
                                        </p:tgtEl>
                                        <p:attrNameLst>
                                          <p:attrName>style.visibility</p:attrName>
                                        </p:attrNameLst>
                                      </p:cBhvr>
                                      <p:to>
                                        <p:strVal val="visible"/>
                                      </p:to>
                                    </p:set>
                                    <p:anim calcmode="lin" valueType="num">
                                      <p:cBhvr>
                                        <p:cTn id="15" dur="500" fill="hold"/>
                                        <p:tgtEl>
                                          <p:spTgt spid="92201"/>
                                        </p:tgtEl>
                                        <p:attrNameLst>
                                          <p:attrName>ppt_x</p:attrName>
                                        </p:attrNameLst>
                                      </p:cBhvr>
                                      <p:tavLst>
                                        <p:tav tm="0">
                                          <p:val>
                                            <p:strVal val="#ppt_x"/>
                                          </p:val>
                                        </p:tav>
                                        <p:tav tm="100000">
                                          <p:val>
                                            <p:strVal val="#ppt_x"/>
                                          </p:val>
                                        </p:tav>
                                      </p:tavLst>
                                    </p:anim>
                                    <p:anim calcmode="lin" valueType="num">
                                      <p:cBhvr>
                                        <p:cTn id="16" dur="500" fill="hold"/>
                                        <p:tgtEl>
                                          <p:spTgt spid="9220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92207"/>
                                        </p:tgtEl>
                                        <p:attrNameLst>
                                          <p:attrName>style.visibility</p:attrName>
                                        </p:attrNameLst>
                                      </p:cBhvr>
                                      <p:to>
                                        <p:strVal val="visible"/>
                                      </p:to>
                                    </p:set>
                                    <p:animEffect transition="in" filter="strips(downLeft)">
                                      <p:cBhvr>
                                        <p:cTn id="21" dur="500"/>
                                        <p:tgtEl>
                                          <p:spTgt spid="92207"/>
                                        </p:tgtEl>
                                      </p:cBhvr>
                                    </p:animEffect>
                                  </p:childTnLst>
                                </p:cTn>
                              </p:par>
                              <p:par>
                                <p:cTn id="22" presetID="7" presetClass="emph" presetSubtype="2" fill="hold" nodeType="withEffect">
                                  <p:stCondLst>
                                    <p:cond delay="0"/>
                                  </p:stCondLst>
                                  <p:childTnLst>
                                    <p:animClr clrSpc="rgb" dir="cw">
                                      <p:cBhvr>
                                        <p:cTn id="23" dur="500" fill="hold"/>
                                        <p:tgtEl>
                                          <p:spTgt spid="92163"/>
                                        </p:tgtEl>
                                        <p:attrNameLst>
                                          <p:attrName>stroke.color</p:attrName>
                                        </p:attrNameLst>
                                      </p:cBhvr>
                                      <p:to>
                                        <a:schemeClr val="accent2"/>
                                      </p:to>
                                    </p:animClr>
                                    <p:set>
                                      <p:cBhvr>
                                        <p:cTn id="24" dur="500" fill="hold"/>
                                        <p:tgtEl>
                                          <p:spTgt spid="92163"/>
                                        </p:tgtEl>
                                        <p:attrNameLst>
                                          <p:attrName>stroke.on</p:attrName>
                                        </p:attrNameLst>
                                      </p:cBhvr>
                                      <p:to>
                                        <p:strVal val="true"/>
                                      </p:to>
                                    </p:set>
                                  </p:childTnLst>
                                </p:cTn>
                              </p:par>
                              <p:par>
                                <p:cTn id="25" presetID="7" presetClass="emph" presetSubtype="2" fill="hold" nodeType="withEffect">
                                  <p:stCondLst>
                                    <p:cond delay="0"/>
                                  </p:stCondLst>
                                  <p:childTnLst>
                                    <p:animClr clrSpc="rgb" dir="cw">
                                      <p:cBhvr>
                                        <p:cTn id="26" dur="500" fill="hold"/>
                                        <p:tgtEl>
                                          <p:spTgt spid="92167"/>
                                        </p:tgtEl>
                                        <p:attrNameLst>
                                          <p:attrName>stroke.color</p:attrName>
                                        </p:attrNameLst>
                                      </p:cBhvr>
                                      <p:to>
                                        <a:schemeClr val="accent2"/>
                                      </p:to>
                                    </p:animClr>
                                    <p:set>
                                      <p:cBhvr>
                                        <p:cTn id="27" dur="500" fill="hold"/>
                                        <p:tgtEl>
                                          <p:spTgt spid="92167"/>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500" fill="hold"/>
                                        <p:tgtEl>
                                          <p:spTgt spid="92168"/>
                                        </p:tgtEl>
                                        <p:attrNameLst>
                                          <p:attrName>stroke.color</p:attrName>
                                        </p:attrNameLst>
                                      </p:cBhvr>
                                      <p:to>
                                        <a:schemeClr val="accent2"/>
                                      </p:to>
                                    </p:animClr>
                                    <p:set>
                                      <p:cBhvr>
                                        <p:cTn id="30" dur="500" fill="hold"/>
                                        <p:tgtEl>
                                          <p:spTgt spid="92168"/>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500" fill="hold"/>
                                        <p:tgtEl>
                                          <p:spTgt spid="92172"/>
                                        </p:tgtEl>
                                        <p:attrNameLst>
                                          <p:attrName>stroke.color</p:attrName>
                                        </p:attrNameLst>
                                      </p:cBhvr>
                                      <p:to>
                                        <a:schemeClr val="accent2"/>
                                      </p:to>
                                    </p:animClr>
                                    <p:set>
                                      <p:cBhvr>
                                        <p:cTn id="33" dur="500" fill="hold"/>
                                        <p:tgtEl>
                                          <p:spTgt spid="92172"/>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500" fill="hold"/>
                                        <p:tgtEl>
                                          <p:spTgt spid="92173"/>
                                        </p:tgtEl>
                                        <p:attrNameLst>
                                          <p:attrName>stroke.color</p:attrName>
                                        </p:attrNameLst>
                                      </p:cBhvr>
                                      <p:to>
                                        <a:schemeClr val="accent2"/>
                                      </p:to>
                                    </p:animClr>
                                    <p:set>
                                      <p:cBhvr>
                                        <p:cTn id="36" dur="500" fill="hold"/>
                                        <p:tgtEl>
                                          <p:spTgt spid="9217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92174"/>
                                        </p:tgtEl>
                                        <p:attrNameLst>
                                          <p:attrName>stroke.color</p:attrName>
                                        </p:attrNameLst>
                                      </p:cBhvr>
                                      <p:to>
                                        <a:schemeClr val="accent2"/>
                                      </p:to>
                                    </p:animClr>
                                    <p:set>
                                      <p:cBhvr>
                                        <p:cTn id="39" dur="500" fill="hold"/>
                                        <p:tgtEl>
                                          <p:spTgt spid="92174"/>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92175"/>
                                        </p:tgtEl>
                                        <p:attrNameLst>
                                          <p:attrName>stroke.color</p:attrName>
                                        </p:attrNameLst>
                                      </p:cBhvr>
                                      <p:to>
                                        <a:schemeClr val="accent2"/>
                                      </p:to>
                                    </p:animClr>
                                    <p:set>
                                      <p:cBhvr>
                                        <p:cTn id="42" dur="500" fill="hold"/>
                                        <p:tgtEl>
                                          <p:spTgt spid="92175"/>
                                        </p:tgtEl>
                                        <p:attrNameLst>
                                          <p:attrName>stroke.on</p:attrName>
                                        </p:attrNameLst>
                                      </p:cBhvr>
                                      <p:to>
                                        <p:strVal val="true"/>
                                      </p:to>
                                    </p:set>
                                  </p:childTnLst>
                                </p:cTn>
                              </p:par>
                              <p:par>
                                <p:cTn id="43" presetID="7" presetClass="emph" presetSubtype="2" fill="hold" nodeType="withEffect">
                                  <p:stCondLst>
                                    <p:cond delay="0"/>
                                  </p:stCondLst>
                                  <p:childTnLst>
                                    <p:animClr clrSpc="rgb" dir="cw">
                                      <p:cBhvr>
                                        <p:cTn id="44" dur="500" fill="hold"/>
                                        <p:tgtEl>
                                          <p:spTgt spid="92178"/>
                                        </p:tgtEl>
                                        <p:attrNameLst>
                                          <p:attrName>stroke.color</p:attrName>
                                        </p:attrNameLst>
                                      </p:cBhvr>
                                      <p:to>
                                        <a:schemeClr val="accent2"/>
                                      </p:to>
                                    </p:animClr>
                                    <p:set>
                                      <p:cBhvr>
                                        <p:cTn id="45" dur="500" fill="hold"/>
                                        <p:tgtEl>
                                          <p:spTgt spid="92178"/>
                                        </p:tgtEl>
                                        <p:attrNameLst>
                                          <p:attrName>stroke.on</p:attrName>
                                        </p:attrNameLst>
                                      </p:cBhvr>
                                      <p:to>
                                        <p:strVal val="true"/>
                                      </p:to>
                                    </p:set>
                                  </p:childTnLst>
                                </p:cTn>
                              </p:par>
                              <p:par>
                                <p:cTn id="46" presetID="7" presetClass="emph" presetSubtype="2" fill="hold" nodeType="withEffect">
                                  <p:stCondLst>
                                    <p:cond delay="0"/>
                                  </p:stCondLst>
                                  <p:childTnLst>
                                    <p:animClr clrSpc="rgb" dir="cw">
                                      <p:cBhvr>
                                        <p:cTn id="47" dur="500" fill="hold"/>
                                        <p:tgtEl>
                                          <p:spTgt spid="92179"/>
                                        </p:tgtEl>
                                        <p:attrNameLst>
                                          <p:attrName>stroke.color</p:attrName>
                                        </p:attrNameLst>
                                      </p:cBhvr>
                                      <p:to>
                                        <a:schemeClr val="accent2"/>
                                      </p:to>
                                    </p:animClr>
                                    <p:set>
                                      <p:cBhvr>
                                        <p:cTn id="48" dur="500" fill="hold"/>
                                        <p:tgtEl>
                                          <p:spTgt spid="92179"/>
                                        </p:tgtEl>
                                        <p:attrNameLst>
                                          <p:attrName>stroke.on</p:attrName>
                                        </p:attrNameLst>
                                      </p:cBhvr>
                                      <p:to>
                                        <p:strVal val="true"/>
                                      </p:to>
                                    </p:set>
                                  </p:childTnLst>
                                </p:cTn>
                              </p:par>
                              <p:par>
                                <p:cTn id="49" presetID="7" presetClass="emph" presetSubtype="2" fill="hold" nodeType="withEffect">
                                  <p:stCondLst>
                                    <p:cond delay="0"/>
                                  </p:stCondLst>
                                  <p:childTnLst>
                                    <p:animClr clrSpc="rgb" dir="cw">
                                      <p:cBhvr>
                                        <p:cTn id="50" dur="500" fill="hold"/>
                                        <p:tgtEl>
                                          <p:spTgt spid="92191"/>
                                        </p:tgtEl>
                                        <p:attrNameLst>
                                          <p:attrName>stroke.color</p:attrName>
                                        </p:attrNameLst>
                                      </p:cBhvr>
                                      <p:to>
                                        <a:schemeClr val="accent2"/>
                                      </p:to>
                                    </p:animClr>
                                    <p:set>
                                      <p:cBhvr>
                                        <p:cTn id="51" dur="500" fill="hold"/>
                                        <p:tgtEl>
                                          <p:spTgt spid="92191"/>
                                        </p:tgtEl>
                                        <p:attrNameLst>
                                          <p:attrName>stroke.on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92208"/>
                                        </p:tgtEl>
                                        <p:attrNameLst>
                                          <p:attrName>style.visibility</p:attrName>
                                        </p:attrNameLst>
                                      </p:cBhvr>
                                      <p:to>
                                        <p:strVal val="visible"/>
                                      </p:to>
                                    </p:set>
                                    <p:animEffect transition="in" filter="blinds(horizontal)">
                                      <p:cBhvr>
                                        <p:cTn id="56" dur="500"/>
                                        <p:tgtEl>
                                          <p:spTgt spid="92208"/>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92206"/>
                                        </p:tgtEl>
                                        <p:attrNameLst>
                                          <p:attrName>style.visibility</p:attrName>
                                        </p:attrNameLst>
                                      </p:cBhvr>
                                      <p:to>
                                        <p:strVal val="visible"/>
                                      </p:to>
                                    </p:set>
                                    <p:animEffect transition="in" filter="blinds(horizontal)">
                                      <p:cBhvr>
                                        <p:cTn id="59" dur="500"/>
                                        <p:tgtEl>
                                          <p:spTgt spid="92206"/>
                                        </p:tgtEl>
                                      </p:cBhvr>
                                    </p:animEffect>
                                  </p:childTnLst>
                                </p:cTn>
                              </p:par>
                              <p:par>
                                <p:cTn id="60" presetID="7" presetClass="emph" presetSubtype="2" fill="hold" nodeType="withEffect">
                                  <p:stCondLst>
                                    <p:cond delay="0"/>
                                  </p:stCondLst>
                                  <p:childTnLst>
                                    <p:animClr clrSpc="rgb" dir="cw">
                                      <p:cBhvr>
                                        <p:cTn id="61" dur="500" fill="hold"/>
                                        <p:tgtEl>
                                          <p:spTgt spid="92163"/>
                                        </p:tgtEl>
                                        <p:attrNameLst>
                                          <p:attrName>stroke.color</p:attrName>
                                        </p:attrNameLst>
                                      </p:cBhvr>
                                      <p:to>
                                        <a:srgbClr val="0000FF"/>
                                      </p:to>
                                    </p:animClr>
                                    <p:set>
                                      <p:cBhvr>
                                        <p:cTn id="62" dur="500" fill="hold"/>
                                        <p:tgtEl>
                                          <p:spTgt spid="92163"/>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92167"/>
                                        </p:tgtEl>
                                        <p:attrNameLst>
                                          <p:attrName>stroke.color</p:attrName>
                                        </p:attrNameLst>
                                      </p:cBhvr>
                                      <p:to>
                                        <a:srgbClr val="0000FF"/>
                                      </p:to>
                                    </p:animClr>
                                    <p:set>
                                      <p:cBhvr>
                                        <p:cTn id="65" dur="500" fill="hold"/>
                                        <p:tgtEl>
                                          <p:spTgt spid="92167"/>
                                        </p:tgtEl>
                                        <p:attrNameLst>
                                          <p:attrName>stroke.on</p:attrName>
                                        </p:attrNameLst>
                                      </p:cBhvr>
                                      <p:to>
                                        <p:strVal val="true"/>
                                      </p:to>
                                    </p:set>
                                  </p:childTnLst>
                                </p:cTn>
                              </p:par>
                              <p:par>
                                <p:cTn id="66" presetID="7" presetClass="emph" presetSubtype="2" fill="hold" nodeType="withEffect">
                                  <p:stCondLst>
                                    <p:cond delay="0"/>
                                  </p:stCondLst>
                                  <p:childTnLst>
                                    <p:animClr clrSpc="rgb" dir="cw">
                                      <p:cBhvr>
                                        <p:cTn id="67" dur="500" fill="hold"/>
                                        <p:tgtEl>
                                          <p:spTgt spid="92168"/>
                                        </p:tgtEl>
                                        <p:attrNameLst>
                                          <p:attrName>stroke.color</p:attrName>
                                        </p:attrNameLst>
                                      </p:cBhvr>
                                      <p:to>
                                        <a:srgbClr val="0000FF"/>
                                      </p:to>
                                    </p:animClr>
                                    <p:set>
                                      <p:cBhvr>
                                        <p:cTn id="68" dur="500" fill="hold"/>
                                        <p:tgtEl>
                                          <p:spTgt spid="92168"/>
                                        </p:tgtEl>
                                        <p:attrNameLst>
                                          <p:attrName>stroke.on</p:attrName>
                                        </p:attrNameLst>
                                      </p:cBhvr>
                                      <p:to>
                                        <p:strVal val="true"/>
                                      </p:to>
                                    </p:set>
                                  </p:childTnLst>
                                </p:cTn>
                              </p:par>
                              <p:par>
                                <p:cTn id="69" presetID="7" presetClass="emph" presetSubtype="2" fill="hold" nodeType="withEffect">
                                  <p:stCondLst>
                                    <p:cond delay="0"/>
                                  </p:stCondLst>
                                  <p:childTnLst>
                                    <p:animClr clrSpc="rgb" dir="cw">
                                      <p:cBhvr>
                                        <p:cTn id="70" dur="500" fill="hold"/>
                                        <p:tgtEl>
                                          <p:spTgt spid="92172"/>
                                        </p:tgtEl>
                                        <p:attrNameLst>
                                          <p:attrName>stroke.color</p:attrName>
                                        </p:attrNameLst>
                                      </p:cBhvr>
                                      <p:to>
                                        <a:srgbClr val="0000FF"/>
                                      </p:to>
                                    </p:animClr>
                                    <p:set>
                                      <p:cBhvr>
                                        <p:cTn id="71" dur="500" fill="hold"/>
                                        <p:tgtEl>
                                          <p:spTgt spid="92172"/>
                                        </p:tgtEl>
                                        <p:attrNameLst>
                                          <p:attrName>stroke.on</p:attrName>
                                        </p:attrNameLst>
                                      </p:cBhvr>
                                      <p:to>
                                        <p:strVal val="true"/>
                                      </p:to>
                                    </p:set>
                                  </p:childTnLst>
                                </p:cTn>
                              </p:par>
                              <p:par>
                                <p:cTn id="72" presetID="7" presetClass="emph" presetSubtype="2" fill="hold" nodeType="withEffect">
                                  <p:stCondLst>
                                    <p:cond delay="0"/>
                                  </p:stCondLst>
                                  <p:childTnLst>
                                    <p:animClr clrSpc="rgb" dir="cw">
                                      <p:cBhvr>
                                        <p:cTn id="73" dur="500" fill="hold"/>
                                        <p:tgtEl>
                                          <p:spTgt spid="92173"/>
                                        </p:tgtEl>
                                        <p:attrNameLst>
                                          <p:attrName>stroke.color</p:attrName>
                                        </p:attrNameLst>
                                      </p:cBhvr>
                                      <p:to>
                                        <a:srgbClr val="0000FF"/>
                                      </p:to>
                                    </p:animClr>
                                    <p:set>
                                      <p:cBhvr>
                                        <p:cTn id="74" dur="500" fill="hold"/>
                                        <p:tgtEl>
                                          <p:spTgt spid="92173"/>
                                        </p:tgtEl>
                                        <p:attrNameLst>
                                          <p:attrName>stroke.on</p:attrName>
                                        </p:attrNameLst>
                                      </p:cBhvr>
                                      <p:to>
                                        <p:strVal val="true"/>
                                      </p:to>
                                    </p:set>
                                  </p:childTnLst>
                                </p:cTn>
                              </p:par>
                              <p:par>
                                <p:cTn id="75" presetID="7" presetClass="emph" presetSubtype="2" fill="hold" nodeType="withEffect">
                                  <p:stCondLst>
                                    <p:cond delay="0"/>
                                  </p:stCondLst>
                                  <p:childTnLst>
                                    <p:animClr clrSpc="rgb" dir="cw">
                                      <p:cBhvr>
                                        <p:cTn id="76" dur="500" fill="hold"/>
                                        <p:tgtEl>
                                          <p:spTgt spid="92174"/>
                                        </p:tgtEl>
                                        <p:attrNameLst>
                                          <p:attrName>stroke.color</p:attrName>
                                        </p:attrNameLst>
                                      </p:cBhvr>
                                      <p:to>
                                        <a:srgbClr val="0000FF"/>
                                      </p:to>
                                    </p:animClr>
                                    <p:set>
                                      <p:cBhvr>
                                        <p:cTn id="77" dur="500" fill="hold"/>
                                        <p:tgtEl>
                                          <p:spTgt spid="92174"/>
                                        </p:tgtEl>
                                        <p:attrNameLst>
                                          <p:attrName>stroke.on</p:attrName>
                                        </p:attrNameLst>
                                      </p:cBhvr>
                                      <p:to>
                                        <p:strVal val="true"/>
                                      </p:to>
                                    </p:set>
                                  </p:childTnLst>
                                </p:cTn>
                              </p:par>
                              <p:par>
                                <p:cTn id="78" presetID="7" presetClass="emph" presetSubtype="2" fill="hold" nodeType="withEffect">
                                  <p:stCondLst>
                                    <p:cond delay="0"/>
                                  </p:stCondLst>
                                  <p:childTnLst>
                                    <p:animClr clrSpc="rgb" dir="cw">
                                      <p:cBhvr>
                                        <p:cTn id="79" dur="500" fill="hold"/>
                                        <p:tgtEl>
                                          <p:spTgt spid="92175"/>
                                        </p:tgtEl>
                                        <p:attrNameLst>
                                          <p:attrName>stroke.color</p:attrName>
                                        </p:attrNameLst>
                                      </p:cBhvr>
                                      <p:to>
                                        <a:srgbClr val="0000FF"/>
                                      </p:to>
                                    </p:animClr>
                                    <p:set>
                                      <p:cBhvr>
                                        <p:cTn id="80" dur="500" fill="hold"/>
                                        <p:tgtEl>
                                          <p:spTgt spid="92175"/>
                                        </p:tgtEl>
                                        <p:attrNameLst>
                                          <p:attrName>stroke.on</p:attrName>
                                        </p:attrNameLst>
                                      </p:cBhvr>
                                      <p:to>
                                        <p:strVal val="true"/>
                                      </p:to>
                                    </p:set>
                                  </p:childTnLst>
                                </p:cTn>
                              </p:par>
                              <p:par>
                                <p:cTn id="81" presetID="7" presetClass="emph" presetSubtype="2" fill="hold" nodeType="withEffect">
                                  <p:stCondLst>
                                    <p:cond delay="0"/>
                                  </p:stCondLst>
                                  <p:childTnLst>
                                    <p:animClr clrSpc="rgb" dir="cw">
                                      <p:cBhvr>
                                        <p:cTn id="82" dur="500" fill="hold"/>
                                        <p:tgtEl>
                                          <p:spTgt spid="92178"/>
                                        </p:tgtEl>
                                        <p:attrNameLst>
                                          <p:attrName>stroke.color</p:attrName>
                                        </p:attrNameLst>
                                      </p:cBhvr>
                                      <p:to>
                                        <a:srgbClr val="0000FF"/>
                                      </p:to>
                                    </p:animClr>
                                    <p:set>
                                      <p:cBhvr>
                                        <p:cTn id="83" dur="500" fill="hold"/>
                                        <p:tgtEl>
                                          <p:spTgt spid="92178"/>
                                        </p:tgtEl>
                                        <p:attrNameLst>
                                          <p:attrName>stroke.on</p:attrName>
                                        </p:attrNameLst>
                                      </p:cBhvr>
                                      <p:to>
                                        <p:strVal val="true"/>
                                      </p:to>
                                    </p:set>
                                  </p:childTnLst>
                                </p:cTn>
                              </p:par>
                              <p:par>
                                <p:cTn id="84" presetID="7" presetClass="emph" presetSubtype="2" fill="hold" nodeType="withEffect">
                                  <p:stCondLst>
                                    <p:cond delay="0"/>
                                  </p:stCondLst>
                                  <p:childTnLst>
                                    <p:animClr clrSpc="rgb" dir="cw">
                                      <p:cBhvr>
                                        <p:cTn id="85" dur="500" fill="hold"/>
                                        <p:tgtEl>
                                          <p:spTgt spid="92179"/>
                                        </p:tgtEl>
                                        <p:attrNameLst>
                                          <p:attrName>stroke.color</p:attrName>
                                        </p:attrNameLst>
                                      </p:cBhvr>
                                      <p:to>
                                        <a:srgbClr val="0000FF"/>
                                      </p:to>
                                    </p:animClr>
                                    <p:set>
                                      <p:cBhvr>
                                        <p:cTn id="86" dur="500" fill="hold"/>
                                        <p:tgtEl>
                                          <p:spTgt spid="92179"/>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92209"/>
                                        </p:tgtEl>
                                        <p:attrNameLst>
                                          <p:attrName>style.visibility</p:attrName>
                                        </p:attrNameLst>
                                      </p:cBhvr>
                                      <p:to>
                                        <p:strVal val="visible"/>
                                      </p:to>
                                    </p:set>
                                    <p:animEffect transition="in" filter="blinds(horizontal)">
                                      <p:cBhvr>
                                        <p:cTn id="91" dur="500"/>
                                        <p:tgtEl>
                                          <p:spTgt spid="92209"/>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92205"/>
                                        </p:tgtEl>
                                        <p:attrNameLst>
                                          <p:attrName>style.visibility</p:attrName>
                                        </p:attrNameLst>
                                      </p:cBhvr>
                                      <p:to>
                                        <p:strVal val="visible"/>
                                      </p:to>
                                    </p:set>
                                    <p:animEffect transition="in" filter="blinds(horizontal)">
                                      <p:cBhvr>
                                        <p:cTn id="94" dur="500"/>
                                        <p:tgtEl>
                                          <p:spTgt spid="92205"/>
                                        </p:tgtEl>
                                      </p:cBhvr>
                                    </p:animEffect>
                                  </p:childTnLst>
                                </p:cTn>
                              </p:par>
                              <p:par>
                                <p:cTn id="95" presetID="7" presetClass="emph" presetSubtype="2" fill="hold" nodeType="withEffect">
                                  <p:stCondLst>
                                    <p:cond delay="0"/>
                                  </p:stCondLst>
                                  <p:childTnLst>
                                    <p:animClr clrSpc="rgb" dir="cw">
                                      <p:cBhvr>
                                        <p:cTn id="96" dur="500" fill="hold"/>
                                        <p:tgtEl>
                                          <p:spTgt spid="92179"/>
                                        </p:tgtEl>
                                        <p:attrNameLst>
                                          <p:attrName>stroke.color</p:attrName>
                                        </p:attrNameLst>
                                      </p:cBhvr>
                                      <p:to>
                                        <a:srgbClr val="FF0000"/>
                                      </p:to>
                                    </p:animClr>
                                    <p:set>
                                      <p:cBhvr>
                                        <p:cTn id="97" dur="500" fill="hold"/>
                                        <p:tgtEl>
                                          <p:spTgt spid="92179"/>
                                        </p:tgtEl>
                                        <p:attrNameLst>
                                          <p:attrName>stroke.on</p:attrName>
                                        </p:attrNameLst>
                                      </p:cBhvr>
                                      <p:to>
                                        <p:strVal val="true"/>
                                      </p:to>
                                    </p:set>
                                  </p:childTnLst>
                                </p:cTn>
                              </p:par>
                              <p:par>
                                <p:cTn id="98" presetID="7" presetClass="emph" presetSubtype="2" fill="hold" nodeType="withEffect">
                                  <p:stCondLst>
                                    <p:cond delay="0"/>
                                  </p:stCondLst>
                                  <p:childTnLst>
                                    <p:animClr clrSpc="rgb" dir="cw">
                                      <p:cBhvr>
                                        <p:cTn id="99" dur="500" fill="hold"/>
                                        <p:tgtEl>
                                          <p:spTgt spid="92191"/>
                                        </p:tgtEl>
                                        <p:attrNameLst>
                                          <p:attrName>stroke.color</p:attrName>
                                        </p:attrNameLst>
                                      </p:cBhvr>
                                      <p:to>
                                        <a:srgbClr val="FF0000"/>
                                      </p:to>
                                    </p:animClr>
                                    <p:set>
                                      <p:cBhvr>
                                        <p:cTn id="100" dur="500" fill="hold"/>
                                        <p:tgtEl>
                                          <p:spTgt spid="92191"/>
                                        </p:tgtEl>
                                        <p:attrNameLst>
                                          <p:attrName>stroke.on</p:attrName>
                                        </p:attrNameLst>
                                      </p:cBhvr>
                                      <p:to>
                                        <p:strVal val="true"/>
                                      </p:to>
                                    </p:set>
                                  </p:childTnLst>
                                </p:cTn>
                              </p:par>
                            </p:childTnLst>
                          </p:cTn>
                        </p:par>
                        <p:par>
                          <p:cTn id="101" fill="hold">
                            <p:stCondLst>
                              <p:cond delay="500"/>
                            </p:stCondLst>
                            <p:childTnLst>
                              <p:par>
                                <p:cTn id="102" presetID="18" presetClass="entr" presetSubtype="12" fill="hold" nodeType="afterEffect">
                                  <p:stCondLst>
                                    <p:cond delay="0"/>
                                  </p:stCondLst>
                                  <p:childTnLst>
                                    <p:set>
                                      <p:cBhvr>
                                        <p:cTn id="103" dur="1" fill="hold">
                                          <p:stCondLst>
                                            <p:cond delay="0"/>
                                          </p:stCondLst>
                                        </p:cTn>
                                        <p:tgtEl>
                                          <p:spTgt spid="92210"/>
                                        </p:tgtEl>
                                        <p:attrNameLst>
                                          <p:attrName>style.visibility</p:attrName>
                                        </p:attrNameLst>
                                      </p:cBhvr>
                                      <p:to>
                                        <p:strVal val="visible"/>
                                      </p:to>
                                    </p:set>
                                    <p:animEffect transition="in" filter="strips(downLeft)">
                                      <p:cBhvr>
                                        <p:cTn id="104" dur="500"/>
                                        <p:tgtEl>
                                          <p:spTgt spid="9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1" grpId="0" bldLvl="0" animBg="1"/>
      <p:bldP spid="92201" grpId="0" bldLvl="0" animBg="1"/>
      <p:bldP spid="92205" grpId="0" bldLvl="0" animBg="1"/>
      <p:bldP spid="92206" grpId="0" bldLvl="0" animBg="1"/>
      <p:bldP spid="92207"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46498"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94277" name="标题 1"/>
          <p:cNvSpPr>
            <a:spLocks noGrp="1" noChangeArrowheads="1"/>
          </p:cNvSpPr>
          <p:nvPr>
            <p:ph type="title" idx="4294967295"/>
          </p:nvPr>
        </p:nvSpPr>
        <p:spPr>
          <a:xfrm>
            <a:off x="0" y="0"/>
            <a:ext cx="9144000" cy="765175"/>
          </a:xfrm>
          <a:solidFill>
            <a:srgbClr val="386BA2"/>
          </a:solidFill>
        </p:spPr>
        <p:txBody>
          <a:bodyPr wrap="square" lIns="101600" tIns="38100" rIns="76200" bIns="3810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5.4.3  启发式搜索—A搜索算法</a:t>
            </a:r>
          </a:p>
        </p:txBody>
      </p:sp>
      <p:sp>
        <p:nvSpPr>
          <p:cNvPr id="93187" name="Rectangle 3"/>
          <p:cNvSpPr>
            <a:spLocks noGrp="1" noChangeArrowheads="1"/>
          </p:cNvSpPr>
          <p:nvPr>
            <p:ph idx="9"/>
            <p:custDataLst>
              <p:tags r:id="rId2"/>
            </p:custDataLst>
          </p:nvPr>
        </p:nvSpPr>
        <p:spPr>
          <a:xfrm>
            <a:off x="571500" y="1116013"/>
            <a:ext cx="8001000" cy="4094163"/>
          </a:xfrm>
          <a:solidFill>
            <a:srgbClr val="F2F2F2"/>
          </a:solidFill>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6"/>
              </a:buBlip>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估价</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函数f</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(n)=g(n)+h(n) 】</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搜索图G中的节点</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f(n)- </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G中从s经n到ng，估计的最小路径代价</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g(n)- </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G中从s到n，目前实际的路径代价</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h(n)-</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从n到ng，估计的最小路径代价</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p>
          <a:p>
            <a:pPr marL="1304925" marR="0" lvl="2" indent="-395605"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o"/>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h(n)值-</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依赖于启发式知识加以计算</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1304925" marR="0" lvl="2" indent="-395605"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o"/>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h(n)</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称为启发式函数</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3187">
                                            <p:txEl>
                                              <p:charRg st="113" end="133"/>
                                            </p:txEl>
                                          </p:spTgt>
                                        </p:tgtEl>
                                        <p:attrNameLst>
                                          <p:attrName>style.visibility</p:attrName>
                                        </p:attrNameLst>
                                      </p:cBhvr>
                                      <p:to>
                                        <p:strVal val="visible"/>
                                      </p:to>
                                    </p:set>
                                    <p:animEffect transition="in" filter="strips(downRight)">
                                      <p:cBhvr>
                                        <p:cTn id="7" dur="500"/>
                                        <p:tgtEl>
                                          <p:spTgt spid="93187">
                                            <p:txEl>
                                              <p:charRg st="113" end="13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3187">
                                            <p:txEl>
                                              <p:charRg st="133" end="141"/>
                                            </p:txEl>
                                          </p:spTgt>
                                        </p:tgtEl>
                                        <p:attrNameLst>
                                          <p:attrName>style.visibility</p:attrName>
                                        </p:attrNameLst>
                                      </p:cBhvr>
                                      <p:to>
                                        <p:strVal val="visible"/>
                                      </p:to>
                                    </p:set>
                                    <p:animEffect transition="in" filter="strips(downRight)">
                                      <p:cBhvr>
                                        <p:cTn id="12" dur="500"/>
                                        <p:tgtEl>
                                          <p:spTgt spid="93187">
                                            <p:txEl>
                                              <p:charRg st="133" end="14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81634"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542725" name="灯片编号占位符 3"/>
          <p:cNvSpPr txBox="1">
            <a:spLocks noGrp="1" noChangeArrowheads="1"/>
          </p:cNvSpPr>
          <p:nvPr>
            <p:ph type="sldNum" sz="quarter" idx="4"/>
          </p:nvPr>
        </p:nvSpPr>
        <p:spPr bwMode="auto">
          <a:xfrm>
            <a:off x="6934200" y="6477000"/>
            <a:ext cx="1981200" cy="36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t" anchorCtr="0" compatLnSpc="1">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defRPr/>
            </a:pPr>
            <a:fld id="{6090EF98-7F89-4F7C-B86D-BDEB97FE6DA5}" type="slidenum">
              <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9</a:t>
            </a:fld>
            <a:endParaRPr kumimoji="0" lang="ja-JP" altLang="en-US" sz="1800" b="0" i="0" u="none" strike="noStrike" kern="1200" cap="none" spc="0" normalizeH="0" baseline="0" noProof="1">
              <a:ln>
                <a:noFill/>
              </a:ln>
              <a:solidFill>
                <a:srgbClr val="A5002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2726" name="Rectangle 2"/>
          <p:cNvSpPr>
            <a:spLocks noGrp="1" noChangeArrowheads="1"/>
          </p:cNvSpPr>
          <p:nvPr>
            <p:ph type="title" idx="4294967295"/>
          </p:nvPr>
        </p:nvSpPr>
        <p:spPr>
          <a:xfrm>
            <a:off x="0" y="0"/>
            <a:ext cx="9144000" cy="765175"/>
          </a:xfrm>
          <a:solidFill>
            <a:srgbClr val="386BA2"/>
          </a:solidFill>
        </p:spPr>
        <p:txBody>
          <a:bodyPr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微软雅黑" panose="020B0503020204020204" pitchFamily="34" charset="-122"/>
              </a:rPr>
              <a:t>第5章  搜索求解策略</a:t>
            </a:r>
          </a:p>
        </p:txBody>
      </p:sp>
      <p:sp>
        <p:nvSpPr>
          <p:cNvPr id="114691" name="Rectangle 3"/>
          <p:cNvSpPr>
            <a:spLocks noGrp="1"/>
          </p:cNvSpPr>
          <p:nvPr>
            <p:ph idx="9"/>
            <p:custDataLst>
              <p:tags r:id="rId2"/>
            </p:custDataLst>
          </p:nvPr>
        </p:nvSpPr>
        <p:spPr>
          <a:xfrm>
            <a:off x="611188" y="908050"/>
            <a:ext cx="8281988" cy="5400675"/>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7"/>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469900" marR="0" lvl="0" indent="-469900" algn="l" defTabSz="914400" rtl="0" eaLnBrk="1" fontAlgn="base" latinLnBrk="0" hangingPunct="1">
              <a:lnSpc>
                <a:spcPct val="160000"/>
              </a:lnSpc>
              <a:spcBef>
                <a:spcPct val="40000"/>
              </a:spcBef>
              <a:spcAft>
                <a:spcPct val="0"/>
              </a:spcAft>
              <a:buClr>
                <a:schemeClr val="accent2"/>
              </a:buClr>
              <a:buSzTx/>
              <a:buFont typeface="Wingdings" panose="05000000000000000000" charset="0"/>
              <a:buChar char="n"/>
              <a:defRPr/>
            </a:pPr>
            <a:r>
              <a:rPr kumimoji="0" lang="en-US" altLang="zh-CN" sz="28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5.1  搜索的概念</a:t>
            </a:r>
          </a:p>
          <a:p>
            <a:pPr marL="457200" marR="0" lvl="0" indent="-457200" algn="l" defTabSz="914400" rtl="0" eaLnBrk="1" fontAlgn="base" latinLnBrk="0" hangingPunct="1">
              <a:lnSpc>
                <a:spcPct val="160000"/>
              </a:lnSpc>
              <a:spcBef>
                <a:spcPct val="40000"/>
              </a:spcBef>
              <a:spcAft>
                <a:spcPct val="0"/>
              </a:spcAft>
              <a:buClr>
                <a:schemeClr val="accent2"/>
              </a:buClr>
              <a:buSzTx/>
              <a:buFont typeface="Wingdings" panose="05000000000000000000" charset="0"/>
              <a:buChar char="ü"/>
              <a:defRPr/>
            </a:pPr>
            <a:r>
              <a:rPr kumimoji="0" lang="en-US" altLang="zh-CN" sz="28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5.2  状态空间的搜索策略</a:t>
            </a:r>
          </a:p>
          <a:p>
            <a:pPr marL="469900" marR="0" lvl="0" indent="-469900" algn="l" defTabSz="914400" rtl="0" eaLnBrk="1" fontAlgn="base" latinLnBrk="0" hangingPunct="1">
              <a:lnSpc>
                <a:spcPct val="160000"/>
              </a:lnSpc>
              <a:spcBef>
                <a:spcPct val="40000"/>
              </a:spcBef>
              <a:spcAft>
                <a:spcPct val="0"/>
              </a:spcAft>
              <a:buClr>
                <a:schemeClr val="accent2"/>
              </a:buClr>
              <a:buSzTx/>
              <a:buFont typeface="Wingdings" panose="05000000000000000000" charset="0"/>
              <a:buChar char="n"/>
              <a:defRPr/>
            </a:pPr>
            <a:r>
              <a:rPr kumimoji="0" lang="en-US" altLang="zh-CN" sz="28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5.3  盲目的图搜索策略</a:t>
            </a:r>
          </a:p>
          <a:p>
            <a:pPr marL="469900" marR="0" lvl="0" indent="-469900" algn="l" defTabSz="914400" rtl="0" eaLnBrk="1" fontAlgn="base" latinLnBrk="0" hangingPunct="1">
              <a:lnSpc>
                <a:spcPct val="160000"/>
              </a:lnSpc>
              <a:spcBef>
                <a:spcPct val="40000"/>
              </a:spcBef>
              <a:spcAft>
                <a:spcPct val="0"/>
              </a:spcAft>
              <a:buClr>
                <a:schemeClr val="accent2"/>
              </a:buClr>
              <a:buSzTx/>
              <a:buFont typeface="Wingdings" panose="05000000000000000000" charset="0"/>
              <a:buChar char="n"/>
              <a:defRPr/>
            </a:pPr>
            <a:r>
              <a:rPr kumimoji="0" lang="en-US" altLang="zh-CN" sz="2800" b="1" i="0" u="none" strike="noStrike" kern="1200" cap="none" spc="150" normalizeH="0" baseline="0" noProof="1">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5.4  启发式图搜索策略</a:t>
            </a:r>
          </a:p>
        </p:txBody>
      </p:sp>
    </p:spTree>
    <p:custDataLst>
      <p:tags r:id="rId1"/>
    </p:custData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47522"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95301" name="标题 1"/>
          <p:cNvSpPr>
            <a:spLocks noGrp="1" noChangeArrowheads="1"/>
          </p:cNvSpPr>
          <p:nvPr>
            <p:ph type="title" idx="4294967295"/>
          </p:nvPr>
        </p:nvSpPr>
        <p:spPr>
          <a:xfrm>
            <a:off x="0" y="0"/>
            <a:ext cx="9144000" cy="765175"/>
          </a:xfrm>
          <a:solidFill>
            <a:srgbClr val="386BA2"/>
          </a:solidFill>
        </p:spPr>
        <p:txBody>
          <a:bodyPr wrap="square" lIns="101600" tIns="38100" rIns="76200" bIns="3810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5.4.3  启发式搜索—A搜索算法</a:t>
            </a:r>
          </a:p>
        </p:txBody>
      </p:sp>
      <p:sp>
        <p:nvSpPr>
          <p:cNvPr id="256002" name="文本框 3"/>
          <p:cNvSpPr txBox="1"/>
          <p:nvPr>
            <p:custDataLst>
              <p:tags r:id="rId2"/>
            </p:custDataLst>
          </p:nvPr>
        </p:nvSpPr>
        <p:spPr>
          <a:xfrm>
            <a:off x="492125" y="831850"/>
            <a:ext cx="1006475" cy="460375"/>
          </a:xfrm>
          <a:prstGeom prst="rect">
            <a:avLst/>
          </a:prstGeom>
          <a:solidFill>
            <a:schemeClr val="lt1">
              <a:lumMod val="95000"/>
            </a:schemeClr>
          </a:solidFill>
          <a:ln w="9525">
            <a:noFill/>
          </a:ln>
        </p:spPr>
        <p:txBody>
          <a:bodyPr wrap="none">
            <a:spAutoFit/>
          </a:bodyPr>
          <a:lstStyle/>
          <a:p>
            <a:pPr marR="0" defTabSz="914400" eaLnBrk="1" hangingPunct="1">
              <a:buClrTx/>
              <a:buSzTx/>
              <a:buFontTx/>
              <a:buNone/>
              <a:defRPr/>
            </a:pPr>
            <a:r>
              <a:rPr kumimoji="0" lang="en-US" altLang="zh-CN"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a:t>
            </a:r>
            <a:r>
              <a:rPr kumimoji="0" lang="zh-CN" altLang="en-US" sz="24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算法</a:t>
            </a:r>
          </a:p>
        </p:txBody>
      </p:sp>
      <p:sp>
        <p:nvSpPr>
          <p:cNvPr id="695303" name="Rectangle 3"/>
          <p:cNvSpPr>
            <a:spLocks noGrp="1" noChangeArrowheads="1"/>
          </p:cNvSpPr>
          <p:nvPr>
            <p:ph idx="9"/>
            <p:custDataLst>
              <p:tags r:id="rId3"/>
            </p:custDataLst>
          </p:nvPr>
        </p:nvSpPr>
        <p:spPr>
          <a:xfrm>
            <a:off x="250825" y="1363663"/>
            <a:ext cx="8642350" cy="3813175"/>
          </a:xfrm>
          <a:solidFill>
            <a:srgbClr val="F2F2F2"/>
          </a:solidFill>
        </p:spPr>
        <p:txBody>
          <a:bodyPr wrap="square" lIns="91440" tIns="45720" rIns="91440" bIns="45720" numCol="1" anchor="t" anchorCtr="0" compatLnSpc="1"/>
          <a:lstStyle/>
          <a:p>
            <a:pPr marL="469900" marR="0" lvl="0" indent="-469900" algn="l" defTabSz="914400" rtl="0" eaLnBrk="1" fontAlgn="base" latinLnBrk="0" hangingPunct="1">
              <a:lnSpc>
                <a:spcPct val="90000"/>
              </a:lnSpc>
              <a:spcBef>
                <a:spcPct val="40000"/>
              </a:spcBef>
              <a:spcAft>
                <a:spcPct val="0"/>
              </a:spcAft>
              <a:buClr>
                <a:schemeClr val="accent2"/>
              </a:buClr>
              <a:buSzTx/>
              <a:buFont typeface="Wingdings" panose="05000000000000000000" pitchFamily="2" charset="2"/>
              <a:buBlip>
                <a:blip r:embed="rId7"/>
              </a:buBlip>
              <a:defRPr/>
            </a:pP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A算法的设计与一般图搜索相同，划分为二个阶段</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1、初始化 </a:t>
            </a:r>
          </a:p>
          <a:p>
            <a:pPr marL="1304925" marR="0" lvl="2" indent="-395605"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o"/>
              <a:defRPr/>
            </a:pPr>
            <a:r>
              <a:rPr kumimoji="0" lang="zh-CN" altLang="en-US" sz="21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建立只包含初始状态节点s的搜索图G:={s}</a:t>
            </a:r>
          </a:p>
          <a:p>
            <a:pPr marL="1304925" marR="0" lvl="2" indent="-395605"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o"/>
              <a:defRPr/>
            </a:pPr>
            <a:r>
              <a:rPr kumimoji="0" lang="zh-CN" altLang="en-US" sz="21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OPEN:={s}</a:t>
            </a:r>
          </a:p>
          <a:p>
            <a:pPr marL="1304925" marR="0" lvl="2" indent="-395605"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o"/>
              <a:defRPr/>
            </a:pPr>
            <a:r>
              <a:rPr kumimoji="0" lang="zh-CN" altLang="en-US" sz="21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CLOSE:={} </a:t>
            </a: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2、搜索循环</a:t>
            </a:r>
          </a:p>
          <a:p>
            <a:pPr marL="1304925" marR="0" lvl="2" indent="-395605"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o"/>
              <a:defRPr/>
            </a:pPr>
            <a:r>
              <a:rPr kumimoji="0" lang="zh-CN" altLang="en-US" sz="21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MOVE-FIRST(OPEN)-取出OPEN表首的节点n</a:t>
            </a:r>
            <a:endParaRPr kumimoji="0" lang="en-US" altLang="zh-CN" sz="21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9320" marR="0" lvl="2" indent="0" algn="l" defTabSz="914400" rtl="0" eaLnBrk="1" fontAlgn="base" latinLnBrk="0" hangingPunct="1">
              <a:lnSpc>
                <a:spcPct val="90000"/>
              </a:lnSpc>
              <a:spcBef>
                <a:spcPct val="20000"/>
              </a:spcBef>
              <a:spcAft>
                <a:spcPct val="0"/>
              </a:spcAft>
              <a:buClr>
                <a:schemeClr val="accent2"/>
              </a:buClr>
              <a:buSzTx/>
              <a:buNone/>
              <a:defRPr/>
            </a:pPr>
            <a:r>
              <a:rPr kumimoji="0" lang="zh-CN" altLang="en-US" sz="21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p>
          <a:p>
            <a:pPr marL="469900" marR="0" lvl="0" indent="-469900" algn="l" defTabSz="914400" rtl="0" eaLnBrk="1" fontAlgn="base" latinLnBrk="0" hangingPunct="1">
              <a:lnSpc>
                <a:spcPct val="90000"/>
              </a:lnSpc>
              <a:spcBef>
                <a:spcPct val="40000"/>
              </a:spcBef>
              <a:spcAft>
                <a:spcPct val="0"/>
              </a:spcAft>
              <a:buClr>
                <a:schemeClr val="accent2"/>
              </a:buClr>
              <a:buSzTx/>
              <a:buFont typeface="Wingdings" panose="05000000000000000000" pitchFamily="2" charset="2"/>
              <a:buBlip>
                <a:blip r:embed="rId7"/>
              </a:buBlip>
              <a:defRPr/>
            </a:pPr>
            <a:r>
              <a:rPr kumimoji="0" lang="zh-CN" altLang="en-US" sz="2200" b="0" i="0" u="none" strike="noStrike" kern="1200" cap="none" spc="15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需要注意的是</a:t>
            </a:r>
            <a:r>
              <a:rPr kumimoji="0" lang="zh-CN" altLang="en-US"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扩展出n的子节点</a:t>
            </a:r>
            <a:r>
              <a:rPr kumimoji="0" lang="zh-CN" altLang="en-US"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插入搜索图G和OPEN表</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p>
          <a:p>
            <a:pPr marL="908050" marR="0" lvl="1" indent="-43688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对每个子节点ni,计算f</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n,ni</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n,ni</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)+h(</a:t>
            </a:r>
            <a:r>
              <a:rPr kumimoji="0" lang="en-US" altLang="zh-CN" sz="22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ni</a:t>
            </a:r>
            <a:r>
              <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469900" marR="0" lvl="0" indent="-469900" algn="l" defTabSz="914400" rtl="0" eaLnBrk="1" fontAlgn="base" latinLnBrk="0" hangingPunct="1">
              <a:lnSpc>
                <a:spcPct val="90000"/>
              </a:lnSpc>
              <a:spcBef>
                <a:spcPct val="40000"/>
              </a:spcBef>
              <a:spcAft>
                <a:spcPct val="0"/>
              </a:spcAft>
              <a:buClr>
                <a:schemeClr val="accent2"/>
              </a:buClr>
              <a:buSzTx/>
              <a:buFont typeface="Wingdings" panose="05000000000000000000" pitchFamily="2" charset="2"/>
              <a:buChar char="•"/>
              <a:defRPr/>
            </a:pPr>
            <a:endParaRPr kumimoji="0" lang="en-US" altLang="zh-CN" sz="22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ustDataLst>
      <p:tags r:id="rId1"/>
    </p:custData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48546" name="组合 7"/>
          <p:cNvGrpSpPr/>
          <p:nvPr/>
        </p:nvGrpSpPr>
        <p:grpSpPr>
          <a:xfrm>
            <a:off x="3001963" y="6045200"/>
            <a:ext cx="6142037" cy="812800"/>
            <a:chOff x="4001597" y="5613400"/>
            <a:chExt cx="8190403" cy="1244600"/>
          </a:xfrm>
        </p:grpSpPr>
        <p:sp>
          <p:nvSpPr>
            <p:cNvPr id="9" name="任意多边形: 形状 8"/>
            <p:cNvSpPr/>
            <p:nvPr>
              <p:custDataLst>
                <p:tags r:id="rId3"/>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4"/>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696325" name="标题 1"/>
          <p:cNvSpPr>
            <a:spLocks noGrp="1" noChangeArrowheads="1"/>
          </p:cNvSpPr>
          <p:nvPr>
            <p:ph type="title" idx="4294967295"/>
          </p:nvPr>
        </p:nvSpPr>
        <p:spPr>
          <a:xfrm>
            <a:off x="0" y="0"/>
            <a:ext cx="9144000" cy="765175"/>
          </a:xfrm>
          <a:solidFill>
            <a:srgbClr val="386BA2"/>
          </a:solidFill>
        </p:spPr>
        <p:txBody>
          <a:bodyPr wrap="square" lIns="101600" tIns="38100" rIns="76200" bIns="3810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200" normalizeH="0" baseline="0" noProof="0" dirty="0"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5.4.3  </a:t>
            </a:r>
            <a:r>
              <a:rPr kumimoji="0" lang="en-US" altLang="zh-CN" sz="3800" b="0" i="0" u="none" strike="noStrike" kern="1200" cap="none" spc="200" normalizeH="0" baseline="0" noProof="0" dirty="0" err="1"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启发式搜索</a:t>
            </a:r>
            <a:r>
              <a:rPr kumimoji="0" lang="en-US" altLang="zh-CN" sz="3800" b="0" i="0" u="none" strike="noStrike" kern="1200" cap="none" spc="200" normalizeH="0" baseline="0" noProof="0" dirty="0"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a:t>
            </a:r>
            <a:r>
              <a:rPr kumimoji="0" lang="en-US" altLang="zh-CN" sz="3800" b="0" i="0" u="none" strike="noStrike" kern="1200" cap="none" spc="200" normalizeH="0" baseline="0" noProof="0" dirty="0" err="1"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A搜索算法</a:t>
            </a:r>
            <a:endParaRPr kumimoji="0" lang="en-US" altLang="zh-CN" sz="3800" b="0" i="0" u="none" strike="noStrike" kern="1200" cap="none" spc="200" normalizeH="0" baseline="0" noProof="0" dirty="0"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endParaRPr>
          </a:p>
        </p:txBody>
      </p:sp>
      <p:sp>
        <p:nvSpPr>
          <p:cNvPr id="257026" name="文本框 3"/>
          <p:cNvSpPr txBox="1"/>
          <p:nvPr>
            <p:custDataLst>
              <p:tags r:id="rId2"/>
            </p:custDataLst>
          </p:nvPr>
        </p:nvSpPr>
        <p:spPr>
          <a:xfrm>
            <a:off x="460375" y="908050"/>
            <a:ext cx="8223250" cy="4708525"/>
          </a:xfrm>
          <a:prstGeom prst="rect">
            <a:avLst/>
          </a:prstGeom>
          <a:solidFill>
            <a:schemeClr val="lt1">
              <a:lumMod val="95000"/>
            </a:schemeClr>
          </a:solidFill>
          <a:ln w="9525">
            <a:noFill/>
          </a:ln>
        </p:spPr>
        <p:txBody>
          <a:bodyPr>
            <a:spAutoFit/>
          </a:bodyPr>
          <a:lstStyle/>
          <a:p>
            <a:pPr marR="0" defTabSz="914400" eaLnBrk="1" hangingPunct="1">
              <a:lnSpc>
                <a:spcPct val="150000"/>
              </a:lnSpc>
              <a:buClrTx/>
              <a:buSzTx/>
              <a:buFontTx/>
              <a:buNone/>
              <a:defRPr/>
            </a:pPr>
            <a:r>
              <a:rPr kumimoji="0" lang="zh-CN" altLang="en-US" sz="2000" b="1" kern="1200" cap="none" spc="0" normalizeH="0" baseline="0"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适当的标记和修改指针</a:t>
            </a: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（子节点</a:t>
            </a: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父节点</a:t>
            </a: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endPar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(i)</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全新节点：</a:t>
            </a: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f(ni)=f(n,ni)</a:t>
            </a:r>
            <a:endPar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(ii)</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已出现在</a:t>
            </a: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OPEN</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表中的节点</a:t>
            </a:r>
            <a:endPar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(iii)</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已出现的</a:t>
            </a: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CLOSE</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表中的节点</a:t>
            </a:r>
            <a:endPar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914400" marR="0" lvl="2"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IF f(ni)&gt;f(n,ni) THEN</a:t>
            </a:r>
            <a:endPar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914400" marR="0" lvl="2"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    </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修改指针指向新父结点</a:t>
            </a: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n</a:t>
            </a:r>
            <a:endPar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914400" marR="0" lvl="2" indent="0" algn="l" defTabSz="914400" rtl="0" eaLnBrk="1" fontAlgn="base" latinLnBrk="0" hangingPunct="1">
              <a:lnSpc>
                <a:spcPct val="150000"/>
              </a:lnSpc>
              <a:spcBef>
                <a:spcPct val="0"/>
              </a:spcBef>
              <a:spcAft>
                <a:spcPct val="0"/>
              </a:spcAft>
              <a:buClrTx/>
              <a:buSzTx/>
              <a:buFontTx/>
              <a:buNone/>
              <a:defRPr/>
            </a:pP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   </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　</a:t>
            </a: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f(ni)=f(n,ni)</a:t>
            </a:r>
            <a:endPar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R="0" defTabSz="914400" eaLnBrk="1" hangingPunct="1">
              <a:lnSpc>
                <a:spcPct val="150000"/>
              </a:lnSpc>
              <a:buClrTx/>
              <a:buSzTx/>
              <a:buFontTx/>
              <a:buNone/>
              <a:defRPr/>
            </a:pPr>
            <a:r>
              <a:rPr kumimoji="0" lang="zh-CN" altLang="en-US" sz="2000" b="1" kern="1200" cap="none" spc="0" normalizeH="0" baseline="0"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排序</a:t>
            </a:r>
            <a:r>
              <a:rPr kumimoji="0" lang="en-US" altLang="zh-CN" sz="2000" b="1" kern="1200" cap="none" spc="0" normalizeH="0" baseline="0"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OPEN</a:t>
            </a:r>
            <a:r>
              <a:rPr kumimoji="0" lang="zh-CN" altLang="en-US" sz="2000" b="1" kern="1200" cap="none" spc="0" normalizeH="0" baseline="0"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表</a:t>
            </a: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kumimoji="0" lang="en-US" altLang="zh-CN"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f(n)</a:t>
            </a:r>
            <a:r>
              <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值从小到大排序）</a:t>
            </a:r>
            <a:endParaRPr kumimoji="0" lang="zh-CN" altLang="en-US" sz="2000" kern="1200" cap="none" spc="0" normalizeH="0" baseline="0" noProof="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通过循环地执行该算法，搜索图会因不断有新节点加入而逐步长大，直到搜索到目标节点。</a:t>
            </a:r>
          </a:p>
        </p:txBody>
      </p:sp>
    </p:spTree>
    <p:custDataLst>
      <p:tags r:id="rId1"/>
    </p:custData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35906" name="组合 7"/>
          <p:cNvGrpSpPr/>
          <p:nvPr/>
        </p:nvGrpSpPr>
        <p:grpSpPr>
          <a:xfrm>
            <a:off x="3001963" y="6045200"/>
            <a:ext cx="6142037" cy="812800"/>
            <a:chOff x="4001597" y="5613400"/>
            <a:chExt cx="8190403" cy="1244600"/>
          </a:xfrm>
        </p:grpSpPr>
        <p:sp>
          <p:nvSpPr>
            <p:cNvPr id="9" name="任意多边形: 形状 8"/>
            <p:cNvSpPr/>
            <p:nvPr>
              <p:custDataLst>
                <p:tags r:id="rId3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微软雅黑"/>
                <a:cs typeface="+mn-cs"/>
              </a:endParaRPr>
            </a:p>
          </p:txBody>
        </p:sp>
        <p:sp>
          <p:nvSpPr>
            <p:cNvPr id="10" name="等腰三角形 9"/>
            <p:cNvSpPr/>
            <p:nvPr>
              <p:custDataLst>
                <p:tags r:id="rId3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微软雅黑"/>
                <a:cs typeface="+mn-cs"/>
              </a:endParaRPr>
            </a:p>
          </p:txBody>
        </p:sp>
      </p:grpSp>
      <p:sp>
        <p:nvSpPr>
          <p:cNvPr id="635907"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1400" b="0" i="0" u="none" strike="noStrike" kern="1200" cap="none" spc="0" normalizeH="0" baseline="0" noProof="1"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5908" name="Oval 3"/>
          <p:cNvSpPr/>
          <p:nvPr>
            <p:custDataLst>
              <p:tags r:id="rId3"/>
            </p:custDataLst>
          </p:nvPr>
        </p:nvSpPr>
        <p:spPr>
          <a:xfrm>
            <a:off x="1990725" y="7572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a:t>
            </a:r>
          </a:p>
        </p:txBody>
      </p:sp>
      <p:sp>
        <p:nvSpPr>
          <p:cNvPr id="635909" name="Oval 4"/>
          <p:cNvSpPr/>
          <p:nvPr>
            <p:custDataLst>
              <p:tags r:id="rId4"/>
            </p:custDataLst>
          </p:nvPr>
        </p:nvSpPr>
        <p:spPr>
          <a:xfrm>
            <a:off x="238125" y="22812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635910" name="AutoShape 5"/>
          <p:cNvCxnSpPr>
            <a:stCxn id="635908" idx="3"/>
            <a:endCxn id="635912" idx="7"/>
          </p:cNvCxnSpPr>
          <p:nvPr>
            <p:custDataLst>
              <p:tags r:id="rId5"/>
            </p:custDataLst>
          </p:nvPr>
        </p:nvCxnSpPr>
        <p:spPr>
          <a:xfrm flipH="1">
            <a:off x="1476375" y="1081088"/>
            <a:ext cx="569913" cy="417512"/>
          </a:xfrm>
          <a:prstGeom prst="straightConnector1">
            <a:avLst/>
          </a:prstGeom>
          <a:ln w="50800" cap="flat" cmpd="sng">
            <a:solidFill>
              <a:schemeClr val="tx1"/>
            </a:solidFill>
            <a:prstDash val="solid"/>
            <a:headEnd type="none" w="med" len="med"/>
            <a:tailEnd type="none" w="med" len="med"/>
          </a:ln>
        </p:spPr>
      </p:cxnSp>
      <p:grpSp>
        <p:nvGrpSpPr>
          <p:cNvPr id="635911" name="Group 6"/>
          <p:cNvGrpSpPr/>
          <p:nvPr/>
        </p:nvGrpSpPr>
        <p:grpSpPr>
          <a:xfrm rot="-2639695">
            <a:off x="542925" y="2052638"/>
            <a:ext cx="685800" cy="76200"/>
            <a:chOff x="1152" y="2976"/>
            <a:chExt cx="432" cy="48"/>
          </a:xfrm>
        </p:grpSpPr>
        <p:sp>
          <p:nvSpPr>
            <p:cNvPr id="635946" name="Oval 7"/>
            <p:cNvSpPr/>
            <p:nvPr>
              <p:custDataLst>
                <p:tags r:id="rId29"/>
              </p:custDataLst>
            </p:nvPr>
          </p:nvSpPr>
          <p:spPr>
            <a:xfrm>
              <a:off x="1152" y="2975"/>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5947" name="Oval 8"/>
            <p:cNvSpPr/>
            <p:nvPr>
              <p:custDataLst>
                <p:tags r:id="rId30"/>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5948" name="Oval 9"/>
            <p:cNvSpPr/>
            <p:nvPr>
              <p:custDataLst>
                <p:tags r:id="rId31"/>
              </p:custDataLst>
            </p:nvPr>
          </p:nvSpPr>
          <p:spPr>
            <a:xfrm>
              <a:off x="1536" y="2975"/>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635912" name="Oval 10"/>
          <p:cNvSpPr/>
          <p:nvPr>
            <p:custDataLst>
              <p:tags r:id="rId6"/>
            </p:custDataLst>
          </p:nvPr>
        </p:nvSpPr>
        <p:spPr>
          <a:xfrm>
            <a:off x="1152525" y="14430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5913" name="Oval 11"/>
          <p:cNvSpPr/>
          <p:nvPr>
            <p:custDataLst>
              <p:tags r:id="rId7"/>
            </p:custDataLst>
          </p:nvPr>
        </p:nvSpPr>
        <p:spPr>
          <a:xfrm>
            <a:off x="2752725" y="14430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635914" name="AutoShape 12"/>
          <p:cNvCxnSpPr>
            <a:stCxn id="635908" idx="5"/>
            <a:endCxn id="635913" idx="1"/>
          </p:cNvCxnSpPr>
          <p:nvPr>
            <p:custDataLst>
              <p:tags r:id="rId8"/>
            </p:custDataLst>
          </p:nvPr>
        </p:nvCxnSpPr>
        <p:spPr>
          <a:xfrm>
            <a:off x="2243138" y="1081088"/>
            <a:ext cx="492125" cy="417512"/>
          </a:xfrm>
          <a:prstGeom prst="straightConnector1">
            <a:avLst/>
          </a:prstGeom>
          <a:ln w="50800" cap="flat" cmpd="sng">
            <a:solidFill>
              <a:schemeClr val="tx1"/>
            </a:solidFill>
            <a:prstDash val="solid"/>
            <a:headEnd type="none" w="med" len="med"/>
            <a:tailEnd type="none" w="med" len="med"/>
          </a:ln>
        </p:spPr>
      </p:cxnSp>
      <p:sp>
        <p:nvSpPr>
          <p:cNvPr id="77837" name="Oval 13"/>
          <p:cNvSpPr/>
          <p:nvPr>
            <p:custDataLst>
              <p:tags r:id="rId9"/>
            </p:custDataLst>
          </p:nvPr>
        </p:nvSpPr>
        <p:spPr>
          <a:xfrm>
            <a:off x="1990725" y="1976438"/>
            <a:ext cx="381000" cy="381000"/>
          </a:xfrm>
          <a:prstGeom prst="ellipse">
            <a:avLst/>
          </a:prstGeom>
          <a:noFill/>
          <a:ln w="25400"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n4</a:t>
            </a:r>
          </a:p>
        </p:txBody>
      </p:sp>
      <p:sp>
        <p:nvSpPr>
          <p:cNvPr id="635916" name="Oval 14"/>
          <p:cNvSpPr/>
          <p:nvPr>
            <p:custDataLst>
              <p:tags r:id="rId10"/>
            </p:custDataLst>
          </p:nvPr>
        </p:nvSpPr>
        <p:spPr>
          <a:xfrm>
            <a:off x="3667125" y="22812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635917" name="Group 15"/>
          <p:cNvGrpSpPr/>
          <p:nvPr/>
        </p:nvGrpSpPr>
        <p:grpSpPr>
          <a:xfrm rot="-8151409">
            <a:off x="3057525" y="1976438"/>
            <a:ext cx="685800" cy="76200"/>
            <a:chOff x="1152" y="2976"/>
            <a:chExt cx="432" cy="48"/>
          </a:xfrm>
        </p:grpSpPr>
        <p:sp>
          <p:nvSpPr>
            <p:cNvPr id="635943" name="Oval 16"/>
            <p:cNvSpPr/>
            <p:nvPr>
              <p:custDataLst>
                <p:tags r:id="rId26"/>
              </p:custDataLst>
            </p:nvPr>
          </p:nvSpPr>
          <p:spPr>
            <a:xfrm>
              <a:off x="1153"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5944" name="Oval 17"/>
            <p:cNvSpPr/>
            <p:nvPr>
              <p:custDataLst>
                <p:tags r:id="rId27"/>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5945" name="Oval 18"/>
            <p:cNvSpPr/>
            <p:nvPr>
              <p:custDataLst>
                <p:tags r:id="rId28"/>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635918" name="Oval 19"/>
          <p:cNvSpPr/>
          <p:nvPr/>
        </p:nvSpPr>
        <p:spPr>
          <a:xfrm>
            <a:off x="1152525" y="2890838"/>
            <a:ext cx="381000" cy="381000"/>
          </a:xfrm>
          <a:prstGeom prst="ellipse">
            <a:avLst/>
          </a:prstGeom>
          <a:noFill/>
          <a:ln w="25400" cap="flat" cmpd="sng">
            <a:solidFill>
              <a:srgbClr val="0000FF"/>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ni</a:t>
            </a:r>
          </a:p>
        </p:txBody>
      </p:sp>
      <p:sp>
        <p:nvSpPr>
          <p:cNvPr id="635919" name="Oval 20"/>
          <p:cNvSpPr/>
          <p:nvPr>
            <p:custDataLst>
              <p:tags r:id="rId11"/>
            </p:custDataLst>
          </p:nvPr>
        </p:nvSpPr>
        <p:spPr>
          <a:xfrm>
            <a:off x="2828925" y="28908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nj</a:t>
            </a:r>
          </a:p>
        </p:txBody>
      </p:sp>
      <p:sp>
        <p:nvSpPr>
          <p:cNvPr id="77845" name="Oval 21"/>
          <p:cNvSpPr/>
          <p:nvPr/>
        </p:nvSpPr>
        <p:spPr>
          <a:xfrm>
            <a:off x="85725" y="3805238"/>
            <a:ext cx="381000" cy="381000"/>
          </a:xfrm>
          <a:prstGeom prst="ellipse">
            <a:avLst/>
          </a:prstGeom>
          <a:noFill/>
          <a:ln w="25400" cap="flat" cmpd="sng">
            <a:solidFill>
              <a:srgbClr val="FF6600"/>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n1</a:t>
            </a:r>
          </a:p>
        </p:txBody>
      </p:sp>
      <p:sp>
        <p:nvSpPr>
          <p:cNvPr id="77846" name="Oval 22"/>
          <p:cNvSpPr/>
          <p:nvPr/>
        </p:nvSpPr>
        <p:spPr>
          <a:xfrm>
            <a:off x="1000125" y="3805238"/>
            <a:ext cx="381000" cy="381000"/>
          </a:xfrm>
          <a:prstGeom prst="ellipse">
            <a:avLst/>
          </a:prstGeom>
          <a:noFill/>
          <a:ln w="25400" cap="flat" cmpd="sng">
            <a:solidFill>
              <a:srgbClr val="FF6600"/>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n2</a:t>
            </a:r>
          </a:p>
        </p:txBody>
      </p:sp>
      <p:sp>
        <p:nvSpPr>
          <p:cNvPr id="77847" name="Oval 23"/>
          <p:cNvSpPr/>
          <p:nvPr>
            <p:custDataLst>
              <p:tags r:id="rId12"/>
            </p:custDataLst>
          </p:nvPr>
        </p:nvSpPr>
        <p:spPr>
          <a:xfrm>
            <a:off x="1990725" y="3805238"/>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n3</a:t>
            </a:r>
          </a:p>
        </p:txBody>
      </p:sp>
      <p:sp>
        <p:nvSpPr>
          <p:cNvPr id="635923" name="Oval 24"/>
          <p:cNvSpPr/>
          <p:nvPr>
            <p:custDataLst>
              <p:tags r:id="rId13"/>
            </p:custDataLst>
          </p:nvPr>
        </p:nvSpPr>
        <p:spPr>
          <a:xfrm>
            <a:off x="1457325" y="4643438"/>
            <a:ext cx="381000" cy="381000"/>
          </a:xfrm>
          <a:prstGeom prst="ellipse">
            <a:avLst/>
          </a:prstGeom>
          <a:noFill/>
          <a:ln w="12700"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n31</a:t>
            </a:r>
          </a:p>
        </p:txBody>
      </p:sp>
      <p:cxnSp>
        <p:nvCxnSpPr>
          <p:cNvPr id="635924" name="AutoShape 25"/>
          <p:cNvCxnSpPr>
            <a:stCxn id="635909" idx="5"/>
            <a:endCxn id="635918" idx="1"/>
          </p:cNvCxnSpPr>
          <p:nvPr>
            <p:custDataLst>
              <p:tags r:id="rId14"/>
            </p:custDataLst>
          </p:nvPr>
        </p:nvCxnSpPr>
        <p:spPr>
          <a:xfrm>
            <a:off x="490538" y="2605088"/>
            <a:ext cx="644525" cy="341312"/>
          </a:xfrm>
          <a:prstGeom prst="straightConnector1">
            <a:avLst/>
          </a:prstGeom>
          <a:ln w="50800" cap="flat" cmpd="sng">
            <a:solidFill>
              <a:schemeClr val="tx1"/>
            </a:solidFill>
            <a:prstDash val="solid"/>
            <a:headEnd type="none" w="med" len="med"/>
            <a:tailEnd type="none" w="med" len="med"/>
          </a:ln>
        </p:spPr>
      </p:cxnSp>
      <p:cxnSp>
        <p:nvCxnSpPr>
          <p:cNvPr id="77850" name="AutoShape 26"/>
          <p:cNvCxnSpPr>
            <a:stCxn id="77837" idx="3"/>
            <a:endCxn id="635918" idx="7"/>
          </p:cNvCxnSpPr>
          <p:nvPr/>
        </p:nvCxnSpPr>
        <p:spPr>
          <a:xfrm flipH="1">
            <a:off x="1404938" y="2300288"/>
            <a:ext cx="568325" cy="646112"/>
          </a:xfrm>
          <a:prstGeom prst="straightConnector1">
            <a:avLst/>
          </a:prstGeom>
          <a:ln w="50800" cap="flat" cmpd="sng">
            <a:solidFill>
              <a:srgbClr val="0000FF"/>
            </a:solidFill>
            <a:prstDash val="solid"/>
            <a:headEnd type="none" w="med" len="med"/>
            <a:tailEnd type="none" w="med" len="med"/>
          </a:ln>
        </p:spPr>
      </p:cxnSp>
      <p:cxnSp>
        <p:nvCxnSpPr>
          <p:cNvPr id="635926" name="AutoShape 27"/>
          <p:cNvCxnSpPr>
            <a:stCxn id="77837" idx="5"/>
            <a:endCxn id="635919" idx="1"/>
          </p:cNvCxnSpPr>
          <p:nvPr>
            <p:custDataLst>
              <p:tags r:id="rId15"/>
            </p:custDataLst>
          </p:nvPr>
        </p:nvCxnSpPr>
        <p:spPr>
          <a:xfrm>
            <a:off x="2243138" y="2300288"/>
            <a:ext cx="568325" cy="646112"/>
          </a:xfrm>
          <a:prstGeom prst="straightConnector1">
            <a:avLst/>
          </a:prstGeom>
          <a:ln w="50800" cap="flat" cmpd="sng">
            <a:solidFill>
              <a:schemeClr val="tx1"/>
            </a:solidFill>
            <a:prstDash val="solid"/>
            <a:headEnd type="none" w="med" len="med"/>
            <a:tailEnd type="none" w="med" len="med"/>
          </a:ln>
        </p:spPr>
      </p:cxnSp>
      <p:cxnSp>
        <p:nvCxnSpPr>
          <p:cNvPr id="635927" name="AutoShape 28"/>
          <p:cNvCxnSpPr>
            <a:stCxn id="635916" idx="2"/>
            <a:endCxn id="635919" idx="7"/>
          </p:cNvCxnSpPr>
          <p:nvPr>
            <p:custDataLst>
              <p:tags r:id="rId16"/>
            </p:custDataLst>
          </p:nvPr>
        </p:nvCxnSpPr>
        <p:spPr>
          <a:xfrm flipH="1">
            <a:off x="3081338" y="2471738"/>
            <a:ext cx="512762" cy="474662"/>
          </a:xfrm>
          <a:prstGeom prst="straightConnector1">
            <a:avLst/>
          </a:prstGeom>
          <a:ln w="50800" cap="flat" cmpd="sng">
            <a:solidFill>
              <a:schemeClr val="tx1"/>
            </a:solidFill>
            <a:prstDash val="solid"/>
            <a:headEnd type="none" w="med" len="med"/>
            <a:tailEnd type="none" w="med" len="med"/>
          </a:ln>
        </p:spPr>
      </p:cxnSp>
      <p:cxnSp>
        <p:nvCxnSpPr>
          <p:cNvPr id="77853" name="AutoShape 29"/>
          <p:cNvCxnSpPr>
            <a:stCxn id="77845" idx="7"/>
            <a:endCxn id="635918" idx="3"/>
          </p:cNvCxnSpPr>
          <p:nvPr/>
        </p:nvCxnSpPr>
        <p:spPr>
          <a:xfrm flipV="1">
            <a:off x="338138" y="3214688"/>
            <a:ext cx="796925" cy="646112"/>
          </a:xfrm>
          <a:prstGeom prst="straightConnector1">
            <a:avLst/>
          </a:prstGeom>
          <a:ln w="50800" cap="flat" cmpd="sng">
            <a:solidFill>
              <a:srgbClr val="0000FF"/>
            </a:solidFill>
            <a:prstDash val="solid"/>
            <a:headEnd type="none" w="med" len="med"/>
            <a:tailEnd type="none" w="med" len="med"/>
          </a:ln>
        </p:spPr>
      </p:cxnSp>
      <p:cxnSp>
        <p:nvCxnSpPr>
          <p:cNvPr id="77854" name="AutoShape 30"/>
          <p:cNvCxnSpPr>
            <a:stCxn id="77846" idx="0"/>
            <a:endCxn id="635918" idx="4"/>
          </p:cNvCxnSpPr>
          <p:nvPr/>
        </p:nvCxnSpPr>
        <p:spPr>
          <a:xfrm flipV="1">
            <a:off x="1117600" y="3271838"/>
            <a:ext cx="152400" cy="533400"/>
          </a:xfrm>
          <a:prstGeom prst="straightConnector1">
            <a:avLst/>
          </a:prstGeom>
          <a:ln w="50800" cap="flat" cmpd="sng">
            <a:solidFill>
              <a:srgbClr val="0000FF"/>
            </a:solidFill>
            <a:prstDash val="solid"/>
            <a:headEnd type="none" w="med" len="med"/>
            <a:tailEnd type="none" w="med" len="med"/>
          </a:ln>
        </p:spPr>
      </p:cxnSp>
      <p:cxnSp>
        <p:nvCxnSpPr>
          <p:cNvPr id="77855" name="AutoShape 31"/>
          <p:cNvCxnSpPr>
            <a:stCxn id="77847" idx="1"/>
            <a:endCxn id="635918" idx="5"/>
          </p:cNvCxnSpPr>
          <p:nvPr/>
        </p:nvCxnSpPr>
        <p:spPr>
          <a:xfrm flipH="1" flipV="1">
            <a:off x="1404938" y="3214688"/>
            <a:ext cx="568325" cy="646112"/>
          </a:xfrm>
          <a:prstGeom prst="straightConnector1">
            <a:avLst/>
          </a:prstGeom>
          <a:ln w="50800" cap="flat" cmpd="sng">
            <a:solidFill>
              <a:srgbClr val="0000FF"/>
            </a:solidFill>
            <a:prstDash val="solid"/>
            <a:headEnd type="none" w="med" len="med"/>
            <a:tailEnd type="none" w="med" len="med"/>
          </a:ln>
        </p:spPr>
      </p:cxnSp>
      <p:cxnSp>
        <p:nvCxnSpPr>
          <p:cNvPr id="635931" name="AutoShape 32"/>
          <p:cNvCxnSpPr>
            <a:stCxn id="77847" idx="7"/>
            <a:endCxn id="635919" idx="3"/>
          </p:cNvCxnSpPr>
          <p:nvPr>
            <p:custDataLst>
              <p:tags r:id="rId17"/>
            </p:custDataLst>
          </p:nvPr>
        </p:nvCxnSpPr>
        <p:spPr>
          <a:xfrm flipV="1">
            <a:off x="2243138" y="3214688"/>
            <a:ext cx="568325" cy="646112"/>
          </a:xfrm>
          <a:prstGeom prst="straightConnector1">
            <a:avLst/>
          </a:prstGeom>
          <a:ln w="50800" cap="flat" cmpd="sng">
            <a:solidFill>
              <a:schemeClr val="tx1"/>
            </a:solidFill>
            <a:prstDash val="solid"/>
            <a:headEnd type="none" w="med" len="med"/>
            <a:tailEnd type="none" w="med" len="med"/>
          </a:ln>
        </p:spPr>
      </p:cxnSp>
      <p:sp>
        <p:nvSpPr>
          <p:cNvPr id="635932" name="Oval 33"/>
          <p:cNvSpPr/>
          <p:nvPr>
            <p:custDataLst>
              <p:tags r:id="rId18"/>
            </p:custDataLst>
          </p:nvPr>
        </p:nvSpPr>
        <p:spPr>
          <a:xfrm>
            <a:off x="2752725" y="4643438"/>
            <a:ext cx="381000" cy="381000"/>
          </a:xfrm>
          <a:prstGeom prst="ellipse">
            <a:avLst/>
          </a:prstGeom>
          <a:noFill/>
          <a:ln w="12700"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n32</a:t>
            </a:r>
          </a:p>
        </p:txBody>
      </p:sp>
      <p:cxnSp>
        <p:nvCxnSpPr>
          <p:cNvPr id="635933" name="AutoShape 34"/>
          <p:cNvCxnSpPr>
            <a:stCxn id="635923" idx="0"/>
            <a:endCxn id="77847" idx="3"/>
          </p:cNvCxnSpPr>
          <p:nvPr>
            <p:custDataLst>
              <p:tags r:id="rId19"/>
            </p:custDataLst>
          </p:nvPr>
        </p:nvCxnSpPr>
        <p:spPr>
          <a:xfrm flipV="1">
            <a:off x="1574800" y="4130675"/>
            <a:ext cx="400050" cy="512763"/>
          </a:xfrm>
          <a:prstGeom prst="straightConnector1">
            <a:avLst/>
          </a:prstGeom>
          <a:ln w="50800" cap="flat" cmpd="sng">
            <a:solidFill>
              <a:schemeClr val="tx1"/>
            </a:solidFill>
            <a:prstDash val="solid"/>
            <a:headEnd type="none" w="med" len="med"/>
            <a:tailEnd type="none" w="med" len="med"/>
          </a:ln>
        </p:spPr>
      </p:cxnSp>
      <p:cxnSp>
        <p:nvCxnSpPr>
          <p:cNvPr id="635934" name="AutoShape 35"/>
          <p:cNvCxnSpPr>
            <a:stCxn id="635932" idx="1"/>
            <a:endCxn id="77847" idx="5"/>
          </p:cNvCxnSpPr>
          <p:nvPr>
            <p:custDataLst>
              <p:tags r:id="rId20"/>
            </p:custDataLst>
          </p:nvPr>
        </p:nvCxnSpPr>
        <p:spPr>
          <a:xfrm flipH="1" flipV="1">
            <a:off x="2243138" y="4129088"/>
            <a:ext cx="492125" cy="569912"/>
          </a:xfrm>
          <a:prstGeom prst="straightConnector1">
            <a:avLst/>
          </a:prstGeom>
          <a:ln w="50800" cap="flat" cmpd="sng">
            <a:solidFill>
              <a:schemeClr val="tx1"/>
            </a:solidFill>
            <a:prstDash val="solid"/>
            <a:headEnd type="none" w="med" len="med"/>
            <a:tailEnd type="none" w="med" len="med"/>
          </a:ln>
        </p:spPr>
      </p:cxnSp>
      <p:cxnSp>
        <p:nvCxnSpPr>
          <p:cNvPr id="635935" name="AutoShape 36"/>
          <p:cNvCxnSpPr>
            <a:stCxn id="635932" idx="0"/>
            <a:endCxn id="635919" idx="4"/>
          </p:cNvCxnSpPr>
          <p:nvPr>
            <p:custDataLst>
              <p:tags r:id="rId21"/>
            </p:custDataLst>
          </p:nvPr>
        </p:nvCxnSpPr>
        <p:spPr>
          <a:xfrm flipV="1">
            <a:off x="2870200" y="3271838"/>
            <a:ext cx="76200" cy="1371600"/>
          </a:xfrm>
          <a:prstGeom prst="straightConnector1">
            <a:avLst/>
          </a:prstGeom>
          <a:ln w="50800" cap="flat" cmpd="sng">
            <a:solidFill>
              <a:schemeClr val="tx1"/>
            </a:solidFill>
            <a:prstDash val="solid"/>
            <a:headEnd type="none" w="med" len="med"/>
            <a:tailEnd type="none" w="med" len="med"/>
          </a:ln>
        </p:spPr>
      </p:cxnSp>
      <p:sp>
        <p:nvSpPr>
          <p:cNvPr id="77861" name="Rectangle 37"/>
          <p:cNvSpPr/>
          <p:nvPr/>
        </p:nvSpPr>
        <p:spPr>
          <a:xfrm>
            <a:off x="4184749" y="604838"/>
            <a:ext cx="4587776" cy="4267200"/>
          </a:xfrm>
          <a:prstGeom prst="rect">
            <a:avLst/>
          </a:prstGeom>
          <a:noFill/>
          <a:ln w="9525">
            <a:noFill/>
          </a:ln>
        </p:spPr>
        <p:txBody>
          <a:bodyPr/>
          <a:lstStyle/>
          <a:p>
            <a:pPr marL="342900" marR="0" lvl="0" indent="-342900" algn="l" defTabSz="914400" rtl="0" eaLnBrk="1" fontAlgn="base" latinLnBrk="0" hangingPunct="1">
              <a:lnSpc>
                <a:spcPct val="150000"/>
              </a:lnSpc>
              <a:spcBef>
                <a:spcPct val="20000"/>
              </a:spcBef>
              <a:spcAft>
                <a:spcPct val="0"/>
              </a:spcAft>
              <a:buClr>
                <a:srgbClr val="9F69A3"/>
              </a:buClr>
              <a:buSzPct val="60000"/>
              <a:buFont typeface="Wingdings" panose="05000000000000000000" pitchFamily="2" charset="2"/>
              <a:buChar char="n"/>
              <a:tabLst/>
              <a:defRPr/>
            </a:pPr>
            <a:r>
              <a:rPr kumimoji="0" lang="en-US" altLang="en-US"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节点</a:t>
            </a:r>
            <a:r>
              <a:rPr kumimoji="0" lang="en-US" altLang="zh-CN"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ni</a:t>
            </a:r>
            <a:r>
              <a:rPr kumimoji="0" lang="en-US" altLang="en-US"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是当前扩展的节点；</a:t>
            </a:r>
          </a:p>
          <a:p>
            <a:pPr marL="342900" marR="0" lvl="0" indent="-342900" algn="l" defTabSz="914400" rtl="0" eaLnBrk="1" fontAlgn="base" latinLnBrk="0" hangingPunct="1">
              <a:lnSpc>
                <a:spcPct val="150000"/>
              </a:lnSpc>
              <a:spcBef>
                <a:spcPct val="20000"/>
              </a:spcBef>
              <a:spcAft>
                <a:spcPct val="0"/>
              </a:spcAft>
              <a:buClr>
                <a:srgbClr val="9F69A3"/>
              </a:buClr>
              <a:buSzPct val="60000"/>
              <a:buFont typeface="Wingdings" panose="05000000000000000000" pitchFamily="2" charset="2"/>
              <a:buChar char="n"/>
              <a:tabLst/>
              <a:defRPr/>
            </a:pPr>
            <a:r>
              <a:rPr kumimoji="0" lang="en-US" altLang="en-US"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扩展出</a:t>
            </a:r>
            <a:r>
              <a:rPr kumimoji="0" lang="en-US" altLang="zh-CN"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4</a:t>
            </a:r>
            <a:r>
              <a:rPr kumimoji="0" lang="en-US" altLang="en-US"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个后续节点；</a:t>
            </a:r>
          </a:p>
          <a:p>
            <a:pPr marL="342900" marR="0" lvl="0" indent="-342900" algn="l" defTabSz="914400" rtl="0" eaLnBrk="1" fontAlgn="base" latinLnBrk="0" hangingPunct="1">
              <a:lnSpc>
                <a:spcPct val="150000"/>
              </a:lnSpc>
              <a:spcBef>
                <a:spcPct val="20000"/>
              </a:spcBef>
              <a:spcAft>
                <a:spcPct val="0"/>
              </a:spcAft>
              <a:buClr>
                <a:srgbClr val="9F69A3"/>
              </a:buClr>
              <a:buSzPct val="60000"/>
              <a:buFont typeface="Wingdings" panose="05000000000000000000" pitchFamily="2" charset="2"/>
              <a:buChar char="n"/>
              <a:tabLst/>
              <a:defRPr/>
            </a:pPr>
            <a:r>
              <a:rPr kumimoji="0" lang="en-US" altLang="zh-CN"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n1</a:t>
            </a:r>
            <a:r>
              <a:rPr kumimoji="0" lang="en-US" altLang="en-US"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n2</a:t>
            </a:r>
            <a:r>
              <a:rPr kumimoji="0" lang="en-US" altLang="en-US"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是新节点，只需建立指向父节点的指针，并加入</a:t>
            </a:r>
            <a:r>
              <a:rPr kumimoji="0" lang="en-US" altLang="zh-CN"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OPEN</a:t>
            </a:r>
            <a:r>
              <a:rPr kumimoji="0" lang="en-US" altLang="en-US"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表；</a:t>
            </a:r>
          </a:p>
        </p:txBody>
      </p:sp>
      <p:sp>
        <p:nvSpPr>
          <p:cNvPr id="77862" name="Line 38"/>
          <p:cNvSpPr/>
          <p:nvPr/>
        </p:nvSpPr>
        <p:spPr>
          <a:xfrm flipV="1">
            <a:off x="238125" y="3043238"/>
            <a:ext cx="685800" cy="609600"/>
          </a:xfrm>
          <a:prstGeom prst="line">
            <a:avLst/>
          </a:prstGeom>
          <a:ln w="25400" cap="flat" cmpd="sng">
            <a:solidFill>
              <a:srgbClr val="FF00FF"/>
            </a:solidFill>
            <a:prstDash val="solid"/>
            <a:headEnd type="none" w="med" len="med"/>
            <a:tailEnd type="triangle" w="med" len="med"/>
          </a:ln>
        </p:spPr>
      </p:sp>
      <p:sp>
        <p:nvSpPr>
          <p:cNvPr id="77863" name="Line 39"/>
          <p:cNvSpPr/>
          <p:nvPr/>
        </p:nvSpPr>
        <p:spPr>
          <a:xfrm flipV="1">
            <a:off x="1457325" y="3500438"/>
            <a:ext cx="0" cy="457200"/>
          </a:xfrm>
          <a:prstGeom prst="line">
            <a:avLst/>
          </a:prstGeom>
          <a:ln w="25400" cap="flat" cmpd="sng">
            <a:solidFill>
              <a:srgbClr val="FF00FF"/>
            </a:solidFill>
            <a:prstDash val="solid"/>
            <a:headEnd type="none" w="med" len="med"/>
            <a:tailEnd type="triangle" w="med" len="med"/>
          </a:ln>
        </p:spPr>
      </p:sp>
      <p:sp>
        <p:nvSpPr>
          <p:cNvPr id="635939" name="Line 40"/>
          <p:cNvSpPr/>
          <p:nvPr>
            <p:custDataLst>
              <p:tags r:id="rId22"/>
            </p:custDataLst>
          </p:nvPr>
        </p:nvSpPr>
        <p:spPr>
          <a:xfrm>
            <a:off x="2524125" y="2281238"/>
            <a:ext cx="381000" cy="381000"/>
          </a:xfrm>
          <a:prstGeom prst="line">
            <a:avLst/>
          </a:prstGeom>
          <a:ln w="25400" cap="flat" cmpd="sng">
            <a:solidFill>
              <a:schemeClr val="tx1"/>
            </a:solidFill>
            <a:prstDash val="solid"/>
            <a:headEnd type="none" w="med" len="med"/>
            <a:tailEnd type="triangle" w="med" len="med"/>
          </a:ln>
        </p:spPr>
      </p:sp>
      <p:sp>
        <p:nvSpPr>
          <p:cNvPr id="635940" name="Line 41"/>
          <p:cNvSpPr/>
          <p:nvPr>
            <p:custDataLst>
              <p:tags r:id="rId23"/>
            </p:custDataLst>
          </p:nvPr>
        </p:nvSpPr>
        <p:spPr>
          <a:xfrm flipV="1">
            <a:off x="2219325" y="3119438"/>
            <a:ext cx="457200" cy="533400"/>
          </a:xfrm>
          <a:prstGeom prst="line">
            <a:avLst/>
          </a:prstGeom>
          <a:ln w="25400" cap="flat" cmpd="sng">
            <a:solidFill>
              <a:schemeClr val="tx1"/>
            </a:solidFill>
            <a:prstDash val="solid"/>
            <a:headEnd type="none" w="med" len="med"/>
            <a:tailEnd type="triangle" w="med" len="med"/>
          </a:ln>
        </p:spPr>
      </p:sp>
      <p:sp>
        <p:nvSpPr>
          <p:cNvPr id="635941" name="Line 42"/>
          <p:cNvSpPr/>
          <p:nvPr>
            <p:custDataLst>
              <p:tags r:id="rId24"/>
            </p:custDataLst>
          </p:nvPr>
        </p:nvSpPr>
        <p:spPr>
          <a:xfrm flipV="1">
            <a:off x="1381125" y="4110038"/>
            <a:ext cx="457200" cy="533400"/>
          </a:xfrm>
          <a:prstGeom prst="line">
            <a:avLst/>
          </a:prstGeom>
          <a:ln w="25400" cap="flat" cmpd="sng">
            <a:solidFill>
              <a:schemeClr val="tx1"/>
            </a:solidFill>
            <a:prstDash val="solid"/>
            <a:headEnd type="none" w="med" len="med"/>
            <a:tailEnd type="triangle" w="med" len="med"/>
          </a:ln>
        </p:spPr>
      </p:sp>
      <p:sp>
        <p:nvSpPr>
          <p:cNvPr id="635942" name="Line 43"/>
          <p:cNvSpPr/>
          <p:nvPr>
            <p:custDataLst>
              <p:tags r:id="rId25"/>
            </p:custDataLst>
          </p:nvPr>
        </p:nvSpPr>
        <p:spPr>
          <a:xfrm flipV="1">
            <a:off x="3133725" y="3576638"/>
            <a:ext cx="76200" cy="838200"/>
          </a:xfrm>
          <a:prstGeom prst="line">
            <a:avLst/>
          </a:prstGeom>
          <a:ln w="25400" cap="flat" cmpd="sng">
            <a:solidFill>
              <a:schemeClr val="tx1"/>
            </a:solidFill>
            <a:prstDash val="solid"/>
            <a:headEnd type="none" w="med" len="med"/>
            <a:tailEnd type="triangle" w="med" len="med"/>
          </a:ln>
        </p:spPr>
      </p:sp>
    </p:spTree>
    <p:custDataLst>
      <p:tags r:id="rId1"/>
    </p:custDataLst>
    <p:extLst>
      <p:ext uri="{BB962C8B-B14F-4D97-AF65-F5344CB8AC3E}">
        <p14:creationId xmlns:p14="http://schemas.microsoft.com/office/powerpoint/2010/main" val="2367775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77850"/>
                                        </p:tgtEl>
                                        <p:attrNameLst>
                                          <p:attrName>style.visibility</p:attrName>
                                        </p:attrNameLst>
                                      </p:cBhvr>
                                      <p:to>
                                        <p:strVal val="visible"/>
                                      </p:to>
                                    </p:set>
                                    <p:animEffect transition="in" filter="strips(upLeft)">
                                      <p:cBhvr>
                                        <p:cTn id="7" dur="2000"/>
                                        <p:tgtEl>
                                          <p:spTgt spid="77850"/>
                                        </p:tgtEl>
                                      </p:cBhvr>
                                    </p:animEffect>
                                  </p:childTnLst>
                                </p:cTn>
                              </p:par>
                              <p:par>
                                <p:cTn id="8" presetID="18" presetClass="entr" presetSubtype="12" fill="hold" nodeType="withEffect">
                                  <p:stCondLst>
                                    <p:cond delay="0"/>
                                  </p:stCondLst>
                                  <p:childTnLst>
                                    <p:set>
                                      <p:cBhvr>
                                        <p:cTn id="9" dur="1" fill="hold">
                                          <p:stCondLst>
                                            <p:cond delay="0"/>
                                          </p:stCondLst>
                                        </p:cTn>
                                        <p:tgtEl>
                                          <p:spTgt spid="77855"/>
                                        </p:tgtEl>
                                        <p:attrNameLst>
                                          <p:attrName>style.visibility</p:attrName>
                                        </p:attrNameLst>
                                      </p:cBhvr>
                                      <p:to>
                                        <p:strVal val="visible"/>
                                      </p:to>
                                    </p:set>
                                    <p:animEffect transition="in" filter="strips(downLeft)">
                                      <p:cBhvr>
                                        <p:cTn id="10" dur="2000"/>
                                        <p:tgtEl>
                                          <p:spTgt spid="77855"/>
                                        </p:tgtEl>
                                      </p:cBhvr>
                                    </p:animEffect>
                                  </p:childTnLst>
                                </p:cTn>
                              </p:par>
                              <p:par>
                                <p:cTn id="11" presetID="18" presetClass="entr" presetSubtype="6" fill="hold" nodeType="withEffect">
                                  <p:stCondLst>
                                    <p:cond delay="0"/>
                                  </p:stCondLst>
                                  <p:childTnLst>
                                    <p:set>
                                      <p:cBhvr>
                                        <p:cTn id="12" dur="1" fill="hold">
                                          <p:stCondLst>
                                            <p:cond delay="0"/>
                                          </p:stCondLst>
                                        </p:cTn>
                                        <p:tgtEl>
                                          <p:spTgt spid="77854"/>
                                        </p:tgtEl>
                                        <p:attrNameLst>
                                          <p:attrName>style.visibility</p:attrName>
                                        </p:attrNameLst>
                                      </p:cBhvr>
                                      <p:to>
                                        <p:strVal val="visible"/>
                                      </p:to>
                                    </p:set>
                                    <p:animEffect transition="in" filter="strips(downRight)">
                                      <p:cBhvr>
                                        <p:cTn id="13" dur="2000"/>
                                        <p:tgtEl>
                                          <p:spTgt spid="77854"/>
                                        </p:tgtEl>
                                      </p:cBhvr>
                                    </p:animEffect>
                                  </p:childTnLst>
                                </p:cTn>
                              </p:par>
                              <p:par>
                                <p:cTn id="14" presetID="18" presetClass="entr" presetSubtype="9" fill="hold" nodeType="withEffect">
                                  <p:stCondLst>
                                    <p:cond delay="0"/>
                                  </p:stCondLst>
                                  <p:childTnLst>
                                    <p:set>
                                      <p:cBhvr>
                                        <p:cTn id="15" dur="1" fill="hold">
                                          <p:stCondLst>
                                            <p:cond delay="0"/>
                                          </p:stCondLst>
                                        </p:cTn>
                                        <p:tgtEl>
                                          <p:spTgt spid="77853"/>
                                        </p:tgtEl>
                                        <p:attrNameLst>
                                          <p:attrName>style.visibility</p:attrName>
                                        </p:attrNameLst>
                                      </p:cBhvr>
                                      <p:to>
                                        <p:strVal val="visible"/>
                                      </p:to>
                                    </p:set>
                                    <p:animEffect transition="in" filter="strips(upLeft)">
                                      <p:cBhvr>
                                        <p:cTn id="16" dur="2000"/>
                                        <p:tgtEl>
                                          <p:spTgt spid="77853"/>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77846"/>
                                        </p:tgtEl>
                                        <p:attrNameLst>
                                          <p:attrName>style.visibility</p:attrName>
                                        </p:attrNameLst>
                                      </p:cBhvr>
                                      <p:to>
                                        <p:strVal val="visible"/>
                                      </p:to>
                                    </p:set>
                                    <p:animEffect transition="in" filter="strips(downLeft)">
                                      <p:cBhvr>
                                        <p:cTn id="19" dur="2000"/>
                                        <p:tgtEl>
                                          <p:spTgt spid="77846"/>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77845"/>
                                        </p:tgtEl>
                                        <p:attrNameLst>
                                          <p:attrName>style.visibility</p:attrName>
                                        </p:attrNameLst>
                                      </p:cBhvr>
                                      <p:to>
                                        <p:strVal val="visible"/>
                                      </p:to>
                                    </p:set>
                                    <p:animEffect transition="in" filter="strips(downLeft)">
                                      <p:cBhvr>
                                        <p:cTn id="22" dur="2000"/>
                                        <p:tgtEl>
                                          <p:spTgt spid="77845"/>
                                        </p:tgtEl>
                                      </p:cBhvr>
                                    </p:animEffect>
                                  </p:childTnLst>
                                </p:cTn>
                              </p:par>
                              <p:par>
                                <p:cTn id="23" presetID="7" presetClass="emph" presetSubtype="2" fill="hold" nodeType="withEffect">
                                  <p:stCondLst>
                                    <p:cond delay="0"/>
                                  </p:stCondLst>
                                  <p:childTnLst>
                                    <p:animClr clrSpc="rgb" dir="cw">
                                      <p:cBhvr>
                                        <p:cTn id="24" dur="2000" fill="hold"/>
                                        <p:tgtEl>
                                          <p:spTgt spid="77837"/>
                                        </p:tgtEl>
                                        <p:attrNameLst>
                                          <p:attrName>stroke.color</p:attrName>
                                        </p:attrNameLst>
                                      </p:cBhvr>
                                      <p:to>
                                        <a:srgbClr val="FF0000"/>
                                      </p:to>
                                    </p:animClr>
                                    <p:set>
                                      <p:cBhvr>
                                        <p:cTn id="25" dur="2000" fill="hold"/>
                                        <p:tgtEl>
                                          <p:spTgt spid="77837"/>
                                        </p:tgtEl>
                                        <p:attrNameLst>
                                          <p:attrName>stroke.on</p:attrName>
                                        </p:attrNameLst>
                                      </p:cBhvr>
                                      <p:to>
                                        <p:strVal val="true"/>
                                      </p:to>
                                    </p:set>
                                  </p:childTnLst>
                                </p:cTn>
                              </p:par>
                              <p:par>
                                <p:cTn id="26" presetID="1" presetClass="emph" presetSubtype="2" fill="hold" nodeType="withEffect">
                                  <p:stCondLst>
                                    <p:cond delay="0"/>
                                  </p:stCondLst>
                                  <p:childTnLst>
                                    <p:animClr clrSpc="rgb" dir="cw">
                                      <p:cBhvr>
                                        <p:cTn id="27" dur="2000" fill="hold"/>
                                        <p:tgtEl>
                                          <p:spTgt spid="77847"/>
                                        </p:tgtEl>
                                        <p:attrNameLst>
                                          <p:attrName>fillcolor</p:attrName>
                                        </p:attrNameLst>
                                      </p:cBhvr>
                                      <p:to>
                                        <a:srgbClr val="00FF00"/>
                                      </p:to>
                                    </p:animClr>
                                    <p:set>
                                      <p:cBhvr>
                                        <p:cTn id="28" dur="2000" fill="hold"/>
                                        <p:tgtEl>
                                          <p:spTgt spid="77847"/>
                                        </p:tgtEl>
                                        <p:attrNameLst>
                                          <p:attrName>fill.type</p:attrName>
                                        </p:attrNameLst>
                                      </p:cBhvr>
                                      <p:to>
                                        <p:strVal val="solid"/>
                                      </p:to>
                                    </p:set>
                                    <p:set>
                                      <p:cBhvr>
                                        <p:cTn id="29" dur="2000" fill="hold"/>
                                        <p:tgtEl>
                                          <p:spTgt spid="77847"/>
                                        </p:tgtEl>
                                        <p:attrNameLst>
                                          <p:attrName>fill.on</p:attrName>
                                        </p:attrNameLst>
                                      </p:cBhvr>
                                      <p:to>
                                        <p:strVal val="true"/>
                                      </p:to>
                                    </p:set>
                                  </p:childTnLst>
                                </p:cTn>
                              </p:par>
                              <p:par>
                                <p:cTn id="30" presetID="18" presetClass="entr" presetSubtype="6" fill="hold" nodeType="withEffect">
                                  <p:stCondLst>
                                    <p:cond delay="0"/>
                                  </p:stCondLst>
                                  <p:childTnLst>
                                    <p:set>
                                      <p:cBhvr>
                                        <p:cTn id="31" dur="1" fill="hold">
                                          <p:stCondLst>
                                            <p:cond delay="0"/>
                                          </p:stCondLst>
                                        </p:cTn>
                                        <p:tgtEl>
                                          <p:spTgt spid="77861">
                                            <p:txEl>
                                              <p:pRg st="1" end="1"/>
                                            </p:txEl>
                                          </p:spTgt>
                                        </p:tgtEl>
                                        <p:attrNameLst>
                                          <p:attrName>style.visibility</p:attrName>
                                        </p:attrNameLst>
                                      </p:cBhvr>
                                      <p:to>
                                        <p:strVal val="visible"/>
                                      </p:to>
                                    </p:set>
                                    <p:animEffect transition="in" filter="strips(downRight)">
                                      <p:cBhvr>
                                        <p:cTn id="32" dur="500"/>
                                        <p:tgtEl>
                                          <p:spTgt spid="7786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77862"/>
                                        </p:tgtEl>
                                        <p:attrNameLst>
                                          <p:attrName>style.visibility</p:attrName>
                                        </p:attrNameLst>
                                      </p:cBhvr>
                                      <p:to>
                                        <p:strVal val="visible"/>
                                      </p:to>
                                    </p:set>
                                    <p:animEffect transition="in" filter="strips(upRight)">
                                      <p:cBhvr>
                                        <p:cTn id="37" dur="2000"/>
                                        <p:tgtEl>
                                          <p:spTgt spid="77862"/>
                                        </p:tgtEl>
                                      </p:cBhvr>
                                    </p:animEffect>
                                  </p:childTnLst>
                                </p:cTn>
                              </p:par>
                              <p:par>
                                <p:cTn id="38" presetID="18" presetClass="entr" presetSubtype="3" fill="hold" nodeType="withEffect">
                                  <p:stCondLst>
                                    <p:cond delay="0"/>
                                  </p:stCondLst>
                                  <p:childTnLst>
                                    <p:set>
                                      <p:cBhvr>
                                        <p:cTn id="39" dur="1" fill="hold">
                                          <p:stCondLst>
                                            <p:cond delay="0"/>
                                          </p:stCondLst>
                                        </p:cTn>
                                        <p:tgtEl>
                                          <p:spTgt spid="77863"/>
                                        </p:tgtEl>
                                        <p:attrNameLst>
                                          <p:attrName>style.visibility</p:attrName>
                                        </p:attrNameLst>
                                      </p:cBhvr>
                                      <p:to>
                                        <p:strVal val="visible"/>
                                      </p:to>
                                    </p:set>
                                    <p:animEffect transition="in" filter="strips(upRight)">
                                      <p:cBhvr>
                                        <p:cTn id="40" dur="2000"/>
                                        <p:tgtEl>
                                          <p:spTgt spid="77863"/>
                                        </p:tgtEl>
                                      </p:cBhvr>
                                    </p:animEffect>
                                  </p:childTnLst>
                                </p:cTn>
                              </p:par>
                              <p:par>
                                <p:cTn id="41" presetID="3" presetClass="entr" presetSubtype="10" fill="hold" nodeType="withEffect">
                                  <p:stCondLst>
                                    <p:cond delay="0"/>
                                  </p:stCondLst>
                                  <p:childTnLst>
                                    <p:set>
                                      <p:cBhvr>
                                        <p:cTn id="42" dur="1" fill="hold">
                                          <p:stCondLst>
                                            <p:cond delay="0"/>
                                          </p:stCondLst>
                                        </p:cTn>
                                        <p:tgtEl>
                                          <p:spTgt spid="77861">
                                            <p:txEl>
                                              <p:pRg st="2" end="2"/>
                                            </p:txEl>
                                          </p:spTgt>
                                        </p:tgtEl>
                                        <p:attrNameLst>
                                          <p:attrName>style.visibility</p:attrName>
                                        </p:attrNameLst>
                                      </p:cBhvr>
                                      <p:to>
                                        <p:strVal val="visible"/>
                                      </p:to>
                                    </p:set>
                                    <p:animEffect transition="in" filter="blinds(horizontal)">
                                      <p:cBhvr>
                                        <p:cTn id="43" dur="500"/>
                                        <p:tgtEl>
                                          <p:spTgt spid="778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45" grpId="0" bldLvl="0" animBg="1"/>
      <p:bldP spid="77846"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36930" name="组合 7"/>
          <p:cNvGrpSpPr/>
          <p:nvPr/>
        </p:nvGrpSpPr>
        <p:grpSpPr>
          <a:xfrm>
            <a:off x="3001963" y="6045200"/>
            <a:ext cx="6142037" cy="812800"/>
            <a:chOff x="4001597" y="5613400"/>
            <a:chExt cx="8190403" cy="1244600"/>
          </a:xfrm>
        </p:grpSpPr>
        <p:sp>
          <p:nvSpPr>
            <p:cNvPr id="9" name="任意多边形: 形状 8"/>
            <p:cNvSpPr/>
            <p:nvPr>
              <p:custDataLst>
                <p:tags r:id="rId3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微软雅黑"/>
                <a:cs typeface="+mn-cs"/>
              </a:endParaRPr>
            </a:p>
          </p:txBody>
        </p:sp>
        <p:sp>
          <p:nvSpPr>
            <p:cNvPr id="10" name="等腰三角形 9"/>
            <p:cNvSpPr/>
            <p:nvPr>
              <p:custDataLst>
                <p:tags r:id="rId3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1">
                <a:ln>
                  <a:noFill/>
                </a:ln>
                <a:solidFill>
                  <a:srgbClr val="FFFFFF"/>
                </a:solidFill>
                <a:effectLst/>
                <a:uLnTx/>
                <a:uFillTx/>
                <a:latin typeface="微软雅黑" panose="020B0503020204020204" pitchFamily="34" charset="-122"/>
                <a:ea typeface="微软雅黑"/>
                <a:cs typeface="+mn-cs"/>
              </a:endParaRPr>
            </a:p>
          </p:txBody>
        </p:sp>
      </p:grpSp>
      <p:sp>
        <p:nvSpPr>
          <p:cNvPr id="636931"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1400" b="0" i="0" u="none" strike="noStrike" kern="1200" cap="none" spc="0" normalizeH="0" baseline="0" noProof="1"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6932" name="Oval 3"/>
          <p:cNvSpPr/>
          <p:nvPr>
            <p:custDataLst>
              <p:tags r:id="rId3"/>
            </p:custDataLst>
          </p:nvPr>
        </p:nvSpPr>
        <p:spPr>
          <a:xfrm>
            <a:off x="1990725" y="6858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a:t>
            </a:r>
          </a:p>
        </p:txBody>
      </p:sp>
      <p:sp>
        <p:nvSpPr>
          <p:cNvPr id="636933" name="Oval 4"/>
          <p:cNvSpPr/>
          <p:nvPr>
            <p:custDataLst>
              <p:tags r:id="rId4"/>
            </p:custDataLst>
          </p:nvPr>
        </p:nvSpPr>
        <p:spPr>
          <a:xfrm>
            <a:off x="238125" y="22098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636934" name="AutoShape 5"/>
          <p:cNvCxnSpPr>
            <a:stCxn id="636932" idx="3"/>
            <a:endCxn id="636936" idx="7"/>
          </p:cNvCxnSpPr>
          <p:nvPr>
            <p:custDataLst>
              <p:tags r:id="rId5"/>
            </p:custDataLst>
          </p:nvPr>
        </p:nvCxnSpPr>
        <p:spPr>
          <a:xfrm flipH="1">
            <a:off x="1476375" y="1009650"/>
            <a:ext cx="569913" cy="417513"/>
          </a:xfrm>
          <a:prstGeom prst="straightConnector1">
            <a:avLst/>
          </a:prstGeom>
          <a:ln w="50800" cap="flat" cmpd="sng">
            <a:solidFill>
              <a:schemeClr val="tx1"/>
            </a:solidFill>
            <a:prstDash val="solid"/>
            <a:headEnd type="none" w="med" len="med"/>
            <a:tailEnd type="none" w="med" len="med"/>
          </a:ln>
        </p:spPr>
      </p:cxnSp>
      <p:grpSp>
        <p:nvGrpSpPr>
          <p:cNvPr id="636935" name="Group 6"/>
          <p:cNvGrpSpPr/>
          <p:nvPr/>
        </p:nvGrpSpPr>
        <p:grpSpPr>
          <a:xfrm rot="-2639695">
            <a:off x="542925" y="1981200"/>
            <a:ext cx="685800" cy="76200"/>
            <a:chOff x="1152" y="2976"/>
            <a:chExt cx="432" cy="48"/>
          </a:xfrm>
        </p:grpSpPr>
        <p:sp>
          <p:nvSpPr>
            <p:cNvPr id="636972" name="Oval 7"/>
            <p:cNvSpPr/>
            <p:nvPr>
              <p:custDataLst>
                <p:tags r:id="rId29"/>
              </p:custDataLst>
            </p:nvPr>
          </p:nvSpPr>
          <p:spPr>
            <a:xfrm>
              <a:off x="1152" y="2975"/>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6973" name="Oval 8"/>
            <p:cNvSpPr/>
            <p:nvPr>
              <p:custDataLst>
                <p:tags r:id="rId30"/>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6974" name="Oval 9"/>
            <p:cNvSpPr/>
            <p:nvPr>
              <p:custDataLst>
                <p:tags r:id="rId31"/>
              </p:custDataLst>
            </p:nvPr>
          </p:nvSpPr>
          <p:spPr>
            <a:xfrm>
              <a:off x="1536" y="2975"/>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636936" name="Oval 10"/>
          <p:cNvSpPr/>
          <p:nvPr>
            <p:custDataLst>
              <p:tags r:id="rId6"/>
            </p:custDataLst>
          </p:nvPr>
        </p:nvSpPr>
        <p:spPr>
          <a:xfrm>
            <a:off x="1152525" y="13716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6937" name="Oval 11"/>
          <p:cNvSpPr/>
          <p:nvPr>
            <p:custDataLst>
              <p:tags r:id="rId7"/>
            </p:custDataLst>
          </p:nvPr>
        </p:nvSpPr>
        <p:spPr>
          <a:xfrm>
            <a:off x="2752725" y="13716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636938" name="AutoShape 12"/>
          <p:cNvCxnSpPr>
            <a:stCxn id="636932" idx="5"/>
            <a:endCxn id="636937" idx="1"/>
          </p:cNvCxnSpPr>
          <p:nvPr>
            <p:custDataLst>
              <p:tags r:id="rId8"/>
            </p:custDataLst>
          </p:nvPr>
        </p:nvCxnSpPr>
        <p:spPr>
          <a:xfrm>
            <a:off x="2314575" y="1081088"/>
            <a:ext cx="493713" cy="417512"/>
          </a:xfrm>
          <a:prstGeom prst="straightConnector1">
            <a:avLst/>
          </a:prstGeom>
          <a:ln w="50800" cap="flat" cmpd="sng">
            <a:solidFill>
              <a:schemeClr val="tx1"/>
            </a:solidFill>
            <a:prstDash val="solid"/>
            <a:headEnd type="none" w="med" len="med"/>
            <a:tailEnd type="none" w="med" len="med"/>
          </a:ln>
        </p:spPr>
      </p:cxnSp>
      <p:sp>
        <p:nvSpPr>
          <p:cNvPr id="636939" name="Oval 13"/>
          <p:cNvSpPr/>
          <p:nvPr>
            <p:custDataLst>
              <p:tags r:id="rId9"/>
            </p:custDataLst>
          </p:nvPr>
        </p:nvSpPr>
        <p:spPr>
          <a:xfrm>
            <a:off x="1990725" y="1905000"/>
            <a:ext cx="381000" cy="381000"/>
          </a:xfrm>
          <a:prstGeom prst="ellipse">
            <a:avLst/>
          </a:prstGeom>
          <a:noFill/>
          <a:ln w="25400"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n4</a:t>
            </a:r>
          </a:p>
        </p:txBody>
      </p:sp>
      <p:sp>
        <p:nvSpPr>
          <p:cNvPr id="636940" name="Oval 14"/>
          <p:cNvSpPr/>
          <p:nvPr>
            <p:custDataLst>
              <p:tags r:id="rId10"/>
            </p:custDataLst>
          </p:nvPr>
        </p:nvSpPr>
        <p:spPr>
          <a:xfrm>
            <a:off x="3667125" y="22098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636941" name="Group 15"/>
          <p:cNvGrpSpPr/>
          <p:nvPr/>
        </p:nvGrpSpPr>
        <p:grpSpPr>
          <a:xfrm rot="-8151409">
            <a:off x="3057525" y="1905000"/>
            <a:ext cx="685800" cy="76200"/>
            <a:chOff x="1152" y="2976"/>
            <a:chExt cx="432" cy="48"/>
          </a:xfrm>
        </p:grpSpPr>
        <p:sp>
          <p:nvSpPr>
            <p:cNvPr id="636969" name="Oval 16"/>
            <p:cNvSpPr/>
            <p:nvPr>
              <p:custDataLst>
                <p:tags r:id="rId26"/>
              </p:custDataLst>
            </p:nvPr>
          </p:nvSpPr>
          <p:spPr>
            <a:xfrm>
              <a:off x="1153"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6970" name="Oval 17"/>
            <p:cNvSpPr/>
            <p:nvPr>
              <p:custDataLst>
                <p:tags r:id="rId27"/>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6971" name="Oval 18"/>
            <p:cNvSpPr/>
            <p:nvPr>
              <p:custDataLst>
                <p:tags r:id="rId28"/>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636942" name="Oval 19"/>
          <p:cNvSpPr/>
          <p:nvPr/>
        </p:nvSpPr>
        <p:spPr>
          <a:xfrm>
            <a:off x="1152525" y="2819400"/>
            <a:ext cx="381000" cy="381000"/>
          </a:xfrm>
          <a:prstGeom prst="ellipse">
            <a:avLst/>
          </a:prstGeom>
          <a:noFill/>
          <a:ln w="25400" cap="flat" cmpd="sng">
            <a:solidFill>
              <a:srgbClr val="0000FF"/>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ni</a:t>
            </a:r>
          </a:p>
        </p:txBody>
      </p:sp>
      <p:sp>
        <p:nvSpPr>
          <p:cNvPr id="636943" name="Oval 20"/>
          <p:cNvSpPr/>
          <p:nvPr>
            <p:custDataLst>
              <p:tags r:id="rId11"/>
            </p:custDataLst>
          </p:nvPr>
        </p:nvSpPr>
        <p:spPr>
          <a:xfrm>
            <a:off x="2828925" y="28194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nj</a:t>
            </a:r>
          </a:p>
        </p:txBody>
      </p:sp>
      <p:sp>
        <p:nvSpPr>
          <p:cNvPr id="636944" name="Oval 21"/>
          <p:cNvSpPr/>
          <p:nvPr/>
        </p:nvSpPr>
        <p:spPr>
          <a:xfrm>
            <a:off x="85725" y="3733800"/>
            <a:ext cx="381000" cy="381000"/>
          </a:xfrm>
          <a:prstGeom prst="ellipse">
            <a:avLst/>
          </a:prstGeom>
          <a:noFill/>
          <a:ln w="25400" cap="flat" cmpd="sng">
            <a:solidFill>
              <a:srgbClr val="FF6600"/>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n1</a:t>
            </a:r>
          </a:p>
        </p:txBody>
      </p:sp>
      <p:sp>
        <p:nvSpPr>
          <p:cNvPr id="636945" name="Oval 22"/>
          <p:cNvSpPr/>
          <p:nvPr/>
        </p:nvSpPr>
        <p:spPr>
          <a:xfrm>
            <a:off x="1000125" y="3733800"/>
            <a:ext cx="381000" cy="381000"/>
          </a:xfrm>
          <a:prstGeom prst="ellipse">
            <a:avLst/>
          </a:prstGeom>
          <a:noFill/>
          <a:ln w="25400" cap="flat" cmpd="sng">
            <a:solidFill>
              <a:srgbClr val="FF6600"/>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n2</a:t>
            </a:r>
          </a:p>
        </p:txBody>
      </p:sp>
      <p:sp>
        <p:nvSpPr>
          <p:cNvPr id="636946" name="Oval 23"/>
          <p:cNvSpPr/>
          <p:nvPr>
            <p:custDataLst>
              <p:tags r:id="rId12"/>
            </p:custDataLst>
          </p:nvPr>
        </p:nvSpPr>
        <p:spPr>
          <a:xfrm>
            <a:off x="1990725" y="3733800"/>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n3</a:t>
            </a:r>
          </a:p>
        </p:txBody>
      </p:sp>
      <p:sp>
        <p:nvSpPr>
          <p:cNvPr id="636947" name="Oval 24"/>
          <p:cNvSpPr/>
          <p:nvPr>
            <p:custDataLst>
              <p:tags r:id="rId13"/>
            </p:custDataLst>
          </p:nvPr>
        </p:nvSpPr>
        <p:spPr>
          <a:xfrm>
            <a:off x="1457325" y="4572000"/>
            <a:ext cx="381000" cy="381000"/>
          </a:xfrm>
          <a:prstGeom prst="ellipse">
            <a:avLst/>
          </a:prstGeom>
          <a:noFill/>
          <a:ln w="12700"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n31</a:t>
            </a:r>
          </a:p>
        </p:txBody>
      </p:sp>
      <p:cxnSp>
        <p:nvCxnSpPr>
          <p:cNvPr id="636948" name="AutoShape 25"/>
          <p:cNvCxnSpPr>
            <a:stCxn id="636933" idx="5"/>
            <a:endCxn id="636942" idx="1"/>
          </p:cNvCxnSpPr>
          <p:nvPr>
            <p:custDataLst>
              <p:tags r:id="rId14"/>
            </p:custDataLst>
          </p:nvPr>
        </p:nvCxnSpPr>
        <p:spPr>
          <a:xfrm>
            <a:off x="561975" y="2605088"/>
            <a:ext cx="646113" cy="341312"/>
          </a:xfrm>
          <a:prstGeom prst="straightConnector1">
            <a:avLst/>
          </a:prstGeom>
          <a:ln w="50800" cap="flat" cmpd="sng">
            <a:solidFill>
              <a:schemeClr val="tx1"/>
            </a:solidFill>
            <a:prstDash val="solid"/>
            <a:headEnd type="none" w="med" len="med"/>
            <a:tailEnd type="none" w="med" len="med"/>
          </a:ln>
        </p:spPr>
      </p:cxnSp>
      <p:cxnSp>
        <p:nvCxnSpPr>
          <p:cNvPr id="636949" name="AutoShape 26"/>
          <p:cNvCxnSpPr>
            <a:stCxn id="636939" idx="3"/>
            <a:endCxn id="636942" idx="7"/>
          </p:cNvCxnSpPr>
          <p:nvPr/>
        </p:nvCxnSpPr>
        <p:spPr>
          <a:xfrm flipH="1">
            <a:off x="1476375" y="2300288"/>
            <a:ext cx="569913" cy="646112"/>
          </a:xfrm>
          <a:prstGeom prst="straightConnector1">
            <a:avLst/>
          </a:prstGeom>
          <a:ln w="50800" cap="flat" cmpd="sng">
            <a:solidFill>
              <a:srgbClr val="0000FF"/>
            </a:solidFill>
            <a:prstDash val="solid"/>
            <a:headEnd type="none" w="med" len="med"/>
            <a:tailEnd type="none" w="med" len="med"/>
          </a:ln>
        </p:spPr>
      </p:cxnSp>
      <p:cxnSp>
        <p:nvCxnSpPr>
          <p:cNvPr id="636950" name="AutoShape 27"/>
          <p:cNvCxnSpPr>
            <a:stCxn id="636939" idx="5"/>
            <a:endCxn id="636943" idx="1"/>
          </p:cNvCxnSpPr>
          <p:nvPr>
            <p:custDataLst>
              <p:tags r:id="rId15"/>
            </p:custDataLst>
          </p:nvPr>
        </p:nvCxnSpPr>
        <p:spPr>
          <a:xfrm>
            <a:off x="2314575" y="2300288"/>
            <a:ext cx="569913" cy="646112"/>
          </a:xfrm>
          <a:prstGeom prst="straightConnector1">
            <a:avLst/>
          </a:prstGeom>
          <a:ln w="50800" cap="flat" cmpd="sng">
            <a:solidFill>
              <a:schemeClr val="tx1"/>
            </a:solidFill>
            <a:prstDash val="solid"/>
            <a:headEnd type="none" w="med" len="med"/>
            <a:tailEnd type="none" w="med" len="med"/>
          </a:ln>
        </p:spPr>
      </p:cxnSp>
      <p:cxnSp>
        <p:nvCxnSpPr>
          <p:cNvPr id="636951" name="AutoShape 28"/>
          <p:cNvCxnSpPr>
            <a:stCxn id="636940" idx="2"/>
            <a:endCxn id="636943" idx="7"/>
          </p:cNvCxnSpPr>
          <p:nvPr>
            <p:custDataLst>
              <p:tags r:id="rId16"/>
            </p:custDataLst>
          </p:nvPr>
        </p:nvCxnSpPr>
        <p:spPr>
          <a:xfrm flipH="1">
            <a:off x="3152775" y="2471738"/>
            <a:ext cx="514350" cy="474662"/>
          </a:xfrm>
          <a:prstGeom prst="straightConnector1">
            <a:avLst/>
          </a:prstGeom>
          <a:ln w="50800" cap="flat" cmpd="sng">
            <a:solidFill>
              <a:schemeClr val="tx1"/>
            </a:solidFill>
            <a:prstDash val="solid"/>
            <a:headEnd type="none" w="med" len="med"/>
            <a:tailEnd type="none" w="med" len="med"/>
          </a:ln>
        </p:spPr>
      </p:cxnSp>
      <p:cxnSp>
        <p:nvCxnSpPr>
          <p:cNvPr id="636952" name="AutoShape 29"/>
          <p:cNvCxnSpPr>
            <a:stCxn id="636944" idx="7"/>
            <a:endCxn id="636942" idx="3"/>
          </p:cNvCxnSpPr>
          <p:nvPr/>
        </p:nvCxnSpPr>
        <p:spPr>
          <a:xfrm flipV="1">
            <a:off x="409575" y="3214688"/>
            <a:ext cx="798513" cy="646112"/>
          </a:xfrm>
          <a:prstGeom prst="straightConnector1">
            <a:avLst/>
          </a:prstGeom>
          <a:ln w="50800" cap="flat" cmpd="sng">
            <a:solidFill>
              <a:srgbClr val="0000FF"/>
            </a:solidFill>
            <a:prstDash val="solid"/>
            <a:headEnd type="none" w="med" len="med"/>
            <a:tailEnd type="none" w="med" len="med"/>
          </a:ln>
        </p:spPr>
      </p:cxnSp>
      <p:cxnSp>
        <p:nvCxnSpPr>
          <p:cNvPr id="636953" name="AutoShape 30"/>
          <p:cNvCxnSpPr>
            <a:stCxn id="636945" idx="0"/>
            <a:endCxn id="636942" idx="4"/>
          </p:cNvCxnSpPr>
          <p:nvPr/>
        </p:nvCxnSpPr>
        <p:spPr>
          <a:xfrm flipV="1">
            <a:off x="1190625" y="3271838"/>
            <a:ext cx="152400" cy="533400"/>
          </a:xfrm>
          <a:prstGeom prst="straightConnector1">
            <a:avLst/>
          </a:prstGeom>
          <a:ln w="50800" cap="flat" cmpd="sng">
            <a:solidFill>
              <a:srgbClr val="0000FF"/>
            </a:solidFill>
            <a:prstDash val="solid"/>
            <a:headEnd type="none" w="med" len="med"/>
            <a:tailEnd type="none" w="med" len="med"/>
          </a:ln>
        </p:spPr>
      </p:cxnSp>
      <p:cxnSp>
        <p:nvCxnSpPr>
          <p:cNvPr id="636954" name="AutoShape 31"/>
          <p:cNvCxnSpPr>
            <a:stCxn id="636946" idx="1"/>
            <a:endCxn id="636942" idx="5"/>
          </p:cNvCxnSpPr>
          <p:nvPr/>
        </p:nvCxnSpPr>
        <p:spPr>
          <a:xfrm flipH="1" flipV="1">
            <a:off x="1476375" y="3214688"/>
            <a:ext cx="569913" cy="646112"/>
          </a:xfrm>
          <a:prstGeom prst="straightConnector1">
            <a:avLst/>
          </a:prstGeom>
          <a:ln w="50800" cap="flat" cmpd="sng">
            <a:solidFill>
              <a:srgbClr val="0000FF"/>
            </a:solidFill>
            <a:prstDash val="solid"/>
            <a:headEnd type="none" w="med" len="med"/>
            <a:tailEnd type="none" w="med" len="med"/>
          </a:ln>
        </p:spPr>
      </p:cxnSp>
      <p:cxnSp>
        <p:nvCxnSpPr>
          <p:cNvPr id="636955" name="AutoShape 32"/>
          <p:cNvCxnSpPr>
            <a:stCxn id="636946" idx="7"/>
            <a:endCxn id="636943" idx="3"/>
          </p:cNvCxnSpPr>
          <p:nvPr>
            <p:custDataLst>
              <p:tags r:id="rId17"/>
            </p:custDataLst>
          </p:nvPr>
        </p:nvCxnSpPr>
        <p:spPr>
          <a:xfrm flipV="1">
            <a:off x="2314575" y="3214688"/>
            <a:ext cx="569913" cy="646112"/>
          </a:xfrm>
          <a:prstGeom prst="straightConnector1">
            <a:avLst/>
          </a:prstGeom>
          <a:ln w="50800" cap="flat" cmpd="sng">
            <a:solidFill>
              <a:schemeClr val="tx1"/>
            </a:solidFill>
            <a:prstDash val="solid"/>
            <a:headEnd type="none" w="med" len="med"/>
            <a:tailEnd type="none" w="med" len="med"/>
          </a:ln>
        </p:spPr>
      </p:cxnSp>
      <p:sp>
        <p:nvSpPr>
          <p:cNvPr id="636956" name="Oval 33"/>
          <p:cNvSpPr/>
          <p:nvPr>
            <p:custDataLst>
              <p:tags r:id="rId18"/>
            </p:custDataLst>
          </p:nvPr>
        </p:nvSpPr>
        <p:spPr>
          <a:xfrm>
            <a:off x="2752725" y="4572000"/>
            <a:ext cx="381000" cy="381000"/>
          </a:xfrm>
          <a:prstGeom prst="ellipse">
            <a:avLst/>
          </a:prstGeom>
          <a:noFill/>
          <a:ln w="12700" cap="flat" cmpd="sng">
            <a:solidFill>
              <a:schemeClr val="tx1"/>
            </a:solidFill>
            <a:prstDash val="solid"/>
            <a:headEnd type="none" w="med" len="med"/>
            <a:tailEnd type="none" w="med" len="med"/>
          </a:ln>
        </p:spPr>
        <p:txBody>
          <a:bodyPr wrap="none"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n32</a:t>
            </a:r>
          </a:p>
        </p:txBody>
      </p:sp>
      <p:cxnSp>
        <p:nvCxnSpPr>
          <p:cNvPr id="636957" name="AutoShape 34"/>
          <p:cNvCxnSpPr>
            <a:stCxn id="636947" idx="0"/>
            <a:endCxn id="636946" idx="3"/>
          </p:cNvCxnSpPr>
          <p:nvPr>
            <p:custDataLst>
              <p:tags r:id="rId19"/>
            </p:custDataLst>
          </p:nvPr>
        </p:nvCxnSpPr>
        <p:spPr>
          <a:xfrm flipV="1">
            <a:off x="1647825" y="4130675"/>
            <a:ext cx="398463" cy="512763"/>
          </a:xfrm>
          <a:prstGeom prst="straightConnector1">
            <a:avLst/>
          </a:prstGeom>
          <a:ln w="50800" cap="flat" cmpd="sng">
            <a:solidFill>
              <a:schemeClr val="tx1"/>
            </a:solidFill>
            <a:prstDash val="solid"/>
            <a:headEnd type="none" w="med" len="med"/>
            <a:tailEnd type="none" w="med" len="med"/>
          </a:ln>
        </p:spPr>
      </p:cxnSp>
      <p:cxnSp>
        <p:nvCxnSpPr>
          <p:cNvPr id="636958" name="AutoShape 35"/>
          <p:cNvCxnSpPr>
            <a:stCxn id="636956" idx="1"/>
            <a:endCxn id="636946" idx="5"/>
          </p:cNvCxnSpPr>
          <p:nvPr>
            <p:custDataLst>
              <p:tags r:id="rId20"/>
            </p:custDataLst>
          </p:nvPr>
        </p:nvCxnSpPr>
        <p:spPr>
          <a:xfrm flipH="1" flipV="1">
            <a:off x="2314575" y="4129088"/>
            <a:ext cx="493713" cy="569912"/>
          </a:xfrm>
          <a:prstGeom prst="straightConnector1">
            <a:avLst/>
          </a:prstGeom>
          <a:ln w="50800" cap="flat" cmpd="sng">
            <a:solidFill>
              <a:schemeClr val="tx1"/>
            </a:solidFill>
            <a:prstDash val="solid"/>
            <a:headEnd type="none" w="med" len="med"/>
            <a:tailEnd type="none" w="med" len="med"/>
          </a:ln>
        </p:spPr>
      </p:cxnSp>
      <p:cxnSp>
        <p:nvCxnSpPr>
          <p:cNvPr id="636959" name="AutoShape 36"/>
          <p:cNvCxnSpPr>
            <a:stCxn id="636956" idx="0"/>
            <a:endCxn id="636943" idx="4"/>
          </p:cNvCxnSpPr>
          <p:nvPr>
            <p:custDataLst>
              <p:tags r:id="rId21"/>
            </p:custDataLst>
          </p:nvPr>
        </p:nvCxnSpPr>
        <p:spPr>
          <a:xfrm flipV="1">
            <a:off x="2943225" y="3271838"/>
            <a:ext cx="76200" cy="1371600"/>
          </a:xfrm>
          <a:prstGeom prst="straightConnector1">
            <a:avLst/>
          </a:prstGeom>
          <a:ln w="50800" cap="flat" cmpd="sng">
            <a:solidFill>
              <a:schemeClr val="tx1"/>
            </a:solidFill>
            <a:prstDash val="solid"/>
            <a:headEnd type="none" w="med" len="med"/>
            <a:tailEnd type="none" w="med" len="med"/>
          </a:ln>
        </p:spPr>
      </p:cxnSp>
      <p:sp>
        <p:nvSpPr>
          <p:cNvPr id="78885" name="Rectangle 37"/>
          <p:cNvSpPr/>
          <p:nvPr/>
        </p:nvSpPr>
        <p:spPr>
          <a:xfrm>
            <a:off x="4352925" y="533400"/>
            <a:ext cx="4419600" cy="4267200"/>
          </a:xfrm>
          <a:prstGeom prst="rect">
            <a:avLst/>
          </a:prstGeom>
          <a:noFill/>
          <a:ln w="9525">
            <a:noFill/>
          </a:ln>
        </p:spPr>
        <p:txBody>
          <a:bodyPr/>
          <a:lstStyle/>
          <a:p>
            <a:pPr marL="342900" marR="0" lvl="0" indent="-342900" algn="l" defTabSz="914400" rtl="0" eaLnBrk="1" fontAlgn="base" latinLnBrk="0" hangingPunct="1">
              <a:lnSpc>
                <a:spcPct val="100000"/>
              </a:lnSpc>
              <a:spcBef>
                <a:spcPct val="20000"/>
              </a:spcBef>
              <a:spcAft>
                <a:spcPct val="0"/>
              </a:spcAft>
              <a:buClr>
                <a:srgbClr val="9F69A3"/>
              </a:buClr>
              <a:buSzPct val="60000"/>
              <a:buFont typeface="Wingdings" panose="05000000000000000000" pitchFamily="2" charset="2"/>
              <a:buChar char="n"/>
              <a:tabLst/>
              <a:defRPr/>
            </a:pPr>
            <a:r>
              <a:rPr kumimoji="0" lang="en-US" altLang="zh-CN"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n4</a:t>
            </a:r>
            <a:r>
              <a:rPr kumimoji="0" lang="en-US" altLang="en-US"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已经存在于</a:t>
            </a:r>
            <a:r>
              <a:rPr kumimoji="0" lang="en-US" altLang="zh-CN"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OPEN</a:t>
            </a:r>
            <a:r>
              <a:rPr kumimoji="0" lang="en-US" altLang="en-US"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表，并且已有父节点</a:t>
            </a:r>
            <a:r>
              <a:rPr kumimoji="0" lang="en-US" altLang="zh-CN"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nj</a:t>
            </a:r>
          </a:p>
          <a:p>
            <a:pPr marL="742950" marR="0" lvl="1" indent="-285750" algn="l" defTabSz="914400" rtl="0" eaLnBrk="1" fontAlgn="base" latinLnBrk="0" hangingPunct="1">
              <a:lnSpc>
                <a:spcPct val="100000"/>
              </a:lnSpc>
              <a:spcBef>
                <a:spcPct val="20000"/>
              </a:spcBef>
              <a:spcAft>
                <a:spcPct val="0"/>
              </a:spcAft>
              <a:buClr>
                <a:srgbClr val="658BD5"/>
              </a:buClr>
              <a:buSzPct val="55000"/>
              <a:buFont typeface="Wingdings" panose="05000000000000000000" pitchFamily="2" charset="2"/>
              <a:buChar char="n"/>
              <a:tabLst/>
              <a:defRPr/>
            </a:pP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n4</a:t>
            </a:r>
            <a:r>
              <a:rPr kumimoji="0" lang="en-US"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经</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nj</a:t>
            </a:r>
            <a:r>
              <a:rPr kumimoji="0" lang="en-US"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的路径代价大</a:t>
            </a:r>
          </a:p>
          <a:p>
            <a:pPr marL="742950" marR="0" lvl="1" indent="-285750" algn="l" defTabSz="914400" rtl="0" eaLnBrk="1" fontAlgn="base" latinLnBrk="0" hangingPunct="1">
              <a:lnSpc>
                <a:spcPct val="100000"/>
              </a:lnSpc>
              <a:spcBef>
                <a:spcPct val="20000"/>
              </a:spcBef>
              <a:spcAft>
                <a:spcPct val="0"/>
              </a:spcAft>
              <a:buClr>
                <a:srgbClr val="658BD5"/>
              </a:buClr>
              <a:buSzPct val="55000"/>
              <a:buFont typeface="Wingdings" panose="05000000000000000000" pitchFamily="2" charset="2"/>
              <a:buChar char="n"/>
              <a:tabLst/>
              <a:defRPr/>
            </a:pPr>
            <a:r>
              <a:rPr kumimoji="0" lang="en-US"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取消</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n4</a:t>
            </a:r>
            <a:r>
              <a:rPr kumimoji="0" lang="en-US"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指向</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nj</a:t>
            </a:r>
            <a:r>
              <a:rPr kumimoji="0" lang="en-US"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的指针</a:t>
            </a:r>
          </a:p>
          <a:p>
            <a:pPr marL="742950" marR="0" lvl="1" indent="-285750" algn="l" defTabSz="914400" rtl="0" eaLnBrk="1" fontAlgn="base" latinLnBrk="0" hangingPunct="1">
              <a:lnSpc>
                <a:spcPct val="100000"/>
              </a:lnSpc>
              <a:spcBef>
                <a:spcPct val="20000"/>
              </a:spcBef>
              <a:spcAft>
                <a:spcPct val="0"/>
              </a:spcAft>
              <a:buClr>
                <a:srgbClr val="658BD5"/>
              </a:buClr>
              <a:buSzPct val="55000"/>
              <a:buFont typeface="Wingdings" panose="05000000000000000000" pitchFamily="2" charset="2"/>
              <a:buChar char="n"/>
              <a:tabLst/>
              <a:defRPr/>
            </a:pPr>
            <a:r>
              <a:rPr kumimoji="0" lang="en-US"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改为建立</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n4</a:t>
            </a:r>
            <a:r>
              <a:rPr kumimoji="0" lang="en-US"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指向新父节点</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ni</a:t>
            </a:r>
            <a:r>
              <a:rPr kumimoji="0" lang="en-US"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的指针</a:t>
            </a:r>
          </a:p>
          <a:p>
            <a:pPr marL="342900" marR="0" lvl="0" indent="-342900" algn="l" defTabSz="914400" rtl="0" eaLnBrk="1" fontAlgn="base" latinLnBrk="0" hangingPunct="1">
              <a:lnSpc>
                <a:spcPct val="100000"/>
              </a:lnSpc>
              <a:spcBef>
                <a:spcPct val="20000"/>
              </a:spcBef>
              <a:spcAft>
                <a:spcPct val="0"/>
              </a:spcAft>
              <a:buClr>
                <a:srgbClr val="9F69A3"/>
              </a:buClr>
              <a:buSzPct val="60000"/>
              <a:buFont typeface="Wingdings" panose="05000000000000000000" pitchFamily="2" charset="2"/>
              <a:buChar char="n"/>
              <a:tabLst/>
              <a:defRPr/>
            </a:pPr>
            <a:r>
              <a:rPr kumimoji="0" lang="en-US" altLang="zh-CN"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n3</a:t>
            </a:r>
            <a:r>
              <a:rPr kumimoji="0" lang="en-US" altLang="en-US"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已经存在于</a:t>
            </a:r>
            <a:r>
              <a:rPr kumimoji="0" lang="en-US" altLang="zh-CN"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CLOSE</a:t>
            </a:r>
            <a:r>
              <a:rPr kumimoji="0" lang="en-US" altLang="en-US"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表，并且已有父节点</a:t>
            </a:r>
            <a:r>
              <a:rPr kumimoji="0" lang="en-US" altLang="zh-CN" sz="2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nj</a:t>
            </a:r>
          </a:p>
          <a:p>
            <a:pPr marL="742950" marR="0" lvl="1" indent="-285750" algn="l" defTabSz="914400" rtl="0" eaLnBrk="1" fontAlgn="base" latinLnBrk="0" hangingPunct="1">
              <a:lnSpc>
                <a:spcPct val="100000"/>
              </a:lnSpc>
              <a:spcBef>
                <a:spcPct val="20000"/>
              </a:spcBef>
              <a:spcAft>
                <a:spcPct val="0"/>
              </a:spcAft>
              <a:buClr>
                <a:srgbClr val="658BD5"/>
              </a:buClr>
              <a:buSzPct val="55000"/>
              <a:buFont typeface="Wingdings" panose="05000000000000000000" pitchFamily="2" charset="2"/>
              <a:buChar char="n"/>
              <a:tabLst/>
              <a:defRPr/>
            </a:pPr>
            <a:r>
              <a:rPr kumimoji="0" lang="en-US"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需要做和</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n4</a:t>
            </a:r>
            <a:r>
              <a:rPr kumimoji="0" lang="en-US"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同样的比较和指针修改工作。并且要重新加入</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open</a:t>
            </a:r>
            <a:r>
              <a:rPr kumimoji="0" lang="en-US"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表。</a:t>
            </a:r>
          </a:p>
        </p:txBody>
      </p:sp>
      <p:sp>
        <p:nvSpPr>
          <p:cNvPr id="636961" name="Line 38"/>
          <p:cNvSpPr/>
          <p:nvPr/>
        </p:nvSpPr>
        <p:spPr>
          <a:xfrm flipV="1">
            <a:off x="238125" y="2971800"/>
            <a:ext cx="685800" cy="609600"/>
          </a:xfrm>
          <a:prstGeom prst="line">
            <a:avLst/>
          </a:prstGeom>
          <a:ln w="25400" cap="flat" cmpd="sng">
            <a:solidFill>
              <a:srgbClr val="FF00FF"/>
            </a:solidFill>
            <a:prstDash val="solid"/>
            <a:headEnd type="none" w="med" len="med"/>
            <a:tailEnd type="triangle" w="med" len="med"/>
          </a:ln>
        </p:spPr>
      </p:sp>
      <p:sp>
        <p:nvSpPr>
          <p:cNvPr id="636962" name="Line 39"/>
          <p:cNvSpPr/>
          <p:nvPr/>
        </p:nvSpPr>
        <p:spPr>
          <a:xfrm flipV="1">
            <a:off x="1457325" y="3429000"/>
            <a:ext cx="0" cy="457200"/>
          </a:xfrm>
          <a:prstGeom prst="line">
            <a:avLst/>
          </a:prstGeom>
          <a:ln w="25400" cap="flat" cmpd="sng">
            <a:solidFill>
              <a:srgbClr val="FF00FF"/>
            </a:solidFill>
            <a:prstDash val="solid"/>
            <a:headEnd type="none" w="med" len="med"/>
            <a:tailEnd type="triangle" w="med" len="med"/>
          </a:ln>
        </p:spPr>
      </p:sp>
      <p:sp>
        <p:nvSpPr>
          <p:cNvPr id="78888" name="Line 40"/>
          <p:cNvSpPr/>
          <p:nvPr>
            <p:custDataLst>
              <p:tags r:id="rId22"/>
            </p:custDataLst>
          </p:nvPr>
        </p:nvSpPr>
        <p:spPr>
          <a:xfrm>
            <a:off x="2524125" y="2209800"/>
            <a:ext cx="381000" cy="381000"/>
          </a:xfrm>
          <a:prstGeom prst="line">
            <a:avLst/>
          </a:prstGeom>
          <a:ln w="25400" cap="flat" cmpd="sng">
            <a:solidFill>
              <a:schemeClr val="tx1"/>
            </a:solidFill>
            <a:prstDash val="solid"/>
            <a:headEnd type="none" w="med" len="med"/>
            <a:tailEnd type="triangle" w="med" len="med"/>
          </a:ln>
        </p:spPr>
      </p:sp>
      <p:sp>
        <p:nvSpPr>
          <p:cNvPr id="78889" name="Line 41"/>
          <p:cNvSpPr/>
          <p:nvPr/>
        </p:nvSpPr>
        <p:spPr>
          <a:xfrm flipH="1">
            <a:off x="1457325" y="2133600"/>
            <a:ext cx="457200" cy="533400"/>
          </a:xfrm>
          <a:prstGeom prst="line">
            <a:avLst/>
          </a:prstGeom>
          <a:ln w="25400" cap="flat" cmpd="sng">
            <a:solidFill>
              <a:srgbClr val="FF0000"/>
            </a:solidFill>
            <a:prstDash val="solid"/>
            <a:headEnd type="none" w="med" len="med"/>
            <a:tailEnd type="triangle" w="med" len="med"/>
          </a:ln>
        </p:spPr>
      </p:sp>
      <p:sp>
        <p:nvSpPr>
          <p:cNvPr id="78890" name="Line 42"/>
          <p:cNvSpPr/>
          <p:nvPr>
            <p:custDataLst>
              <p:tags r:id="rId23"/>
            </p:custDataLst>
          </p:nvPr>
        </p:nvSpPr>
        <p:spPr>
          <a:xfrm flipV="1">
            <a:off x="2219325" y="3048000"/>
            <a:ext cx="457200" cy="533400"/>
          </a:xfrm>
          <a:prstGeom prst="line">
            <a:avLst/>
          </a:prstGeom>
          <a:ln w="25400" cap="flat" cmpd="sng">
            <a:solidFill>
              <a:schemeClr val="tx1"/>
            </a:solidFill>
            <a:prstDash val="solid"/>
            <a:headEnd type="none" w="med" len="med"/>
            <a:tailEnd type="triangle" w="med" len="med"/>
          </a:ln>
        </p:spPr>
      </p:sp>
      <p:sp>
        <p:nvSpPr>
          <p:cNvPr id="636966" name="Line 43"/>
          <p:cNvSpPr/>
          <p:nvPr>
            <p:custDataLst>
              <p:tags r:id="rId24"/>
            </p:custDataLst>
          </p:nvPr>
        </p:nvSpPr>
        <p:spPr>
          <a:xfrm flipV="1">
            <a:off x="1381125" y="4038600"/>
            <a:ext cx="457200" cy="533400"/>
          </a:xfrm>
          <a:prstGeom prst="line">
            <a:avLst/>
          </a:prstGeom>
          <a:ln w="25400" cap="flat" cmpd="sng">
            <a:solidFill>
              <a:schemeClr val="tx1"/>
            </a:solidFill>
            <a:prstDash val="solid"/>
            <a:headEnd type="none" w="med" len="med"/>
            <a:tailEnd type="triangle" w="med" len="med"/>
          </a:ln>
        </p:spPr>
      </p:sp>
      <p:sp>
        <p:nvSpPr>
          <p:cNvPr id="636967" name="Line 44"/>
          <p:cNvSpPr/>
          <p:nvPr>
            <p:custDataLst>
              <p:tags r:id="rId25"/>
            </p:custDataLst>
          </p:nvPr>
        </p:nvSpPr>
        <p:spPr>
          <a:xfrm flipV="1">
            <a:off x="3133725" y="3505200"/>
            <a:ext cx="76200" cy="838200"/>
          </a:xfrm>
          <a:prstGeom prst="line">
            <a:avLst/>
          </a:prstGeom>
          <a:ln w="25400" cap="flat" cmpd="sng">
            <a:solidFill>
              <a:schemeClr val="tx1"/>
            </a:solidFill>
            <a:prstDash val="solid"/>
            <a:headEnd type="none" w="med" len="med"/>
            <a:tailEnd type="triangle" w="med" len="med"/>
          </a:ln>
        </p:spPr>
      </p:sp>
      <p:sp>
        <p:nvSpPr>
          <p:cNvPr id="78893" name="Line 45"/>
          <p:cNvSpPr/>
          <p:nvPr/>
        </p:nvSpPr>
        <p:spPr>
          <a:xfrm flipH="1" flipV="1">
            <a:off x="1609725" y="3048000"/>
            <a:ext cx="457200" cy="533400"/>
          </a:xfrm>
          <a:prstGeom prst="line">
            <a:avLst/>
          </a:prstGeom>
          <a:ln w="25400" cap="flat" cmpd="sng">
            <a:solidFill>
              <a:srgbClr val="FF0000"/>
            </a:solidFill>
            <a:prstDash val="solid"/>
            <a:headEnd type="none" w="med" len="med"/>
            <a:tailEnd type="triangle" w="med" len="med"/>
          </a:ln>
        </p:spPr>
      </p:sp>
    </p:spTree>
    <p:custDataLst>
      <p:tags r:id="rId1"/>
    </p:custDataLst>
    <p:extLst>
      <p:ext uri="{BB962C8B-B14F-4D97-AF65-F5344CB8AC3E}">
        <p14:creationId xmlns:p14="http://schemas.microsoft.com/office/powerpoint/2010/main" val="3238367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8885">
                                            <p:txEl>
                                              <p:pRg st="1" end="1"/>
                                            </p:txEl>
                                          </p:spTgt>
                                        </p:tgtEl>
                                        <p:attrNameLst>
                                          <p:attrName>style.visibility</p:attrName>
                                        </p:attrNameLst>
                                      </p:cBhvr>
                                      <p:to>
                                        <p:strVal val="visible"/>
                                      </p:to>
                                    </p:set>
                                    <p:animEffect transition="in" filter="blinds(horizontal)">
                                      <p:cBhvr>
                                        <p:cTn id="7" dur="500"/>
                                        <p:tgtEl>
                                          <p:spTgt spid="7888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885">
                                            <p:txEl>
                                              <p:pRg st="2" end="2"/>
                                            </p:txEl>
                                          </p:spTgt>
                                        </p:tgtEl>
                                        <p:attrNameLst>
                                          <p:attrName>style.visibility</p:attrName>
                                        </p:attrNameLst>
                                      </p:cBhvr>
                                      <p:to>
                                        <p:strVal val="visible"/>
                                      </p:to>
                                    </p:set>
                                    <p:animEffect transition="in" filter="blinds(horizontal)">
                                      <p:cBhvr>
                                        <p:cTn id="12" dur="500"/>
                                        <p:tgtEl>
                                          <p:spTgt spid="78885">
                                            <p:txEl>
                                              <p:pRg st="2" end="2"/>
                                            </p:txEl>
                                          </p:spTgt>
                                        </p:tgtEl>
                                      </p:cBhvr>
                                    </p:animEffect>
                                  </p:childTnLst>
                                </p:cTn>
                              </p:par>
                              <p:par>
                                <p:cTn id="13" presetID="35" presetClass="emph" presetSubtype="0" repeatCount="5000" fill="hold" nodeType="withEffect">
                                  <p:stCondLst>
                                    <p:cond delay="0"/>
                                  </p:stCondLst>
                                  <p:childTnLst>
                                    <p:anim calcmode="discrete" valueType="str">
                                      <p:cBhvr>
                                        <p:cTn id="14" dur="1000" fill="hold"/>
                                        <p:tgtEl>
                                          <p:spTgt spid="78888"/>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9" presetClass="emph" presetSubtype="0" nodeType="afterEffect">
                                  <p:stCondLst>
                                    <p:cond delay="0"/>
                                  </p:stCondLst>
                                  <p:childTnLst>
                                    <p:set>
                                      <p:cBhvr rctx="PPT">
                                        <p:cTn id="17" dur="indefinite"/>
                                        <p:tgtEl>
                                          <p:spTgt spid="78888"/>
                                        </p:tgtEl>
                                        <p:attrNameLst>
                                          <p:attrName>style.opacity</p:attrName>
                                        </p:attrNameLst>
                                      </p:cBhvr>
                                      <p:to>
                                        <p:strVal val="0"/>
                                      </p:to>
                                    </p:set>
                                    <p:animEffect filter="image" prLst="opacity: 0">
                                      <p:cBhvr rctx="IE">
                                        <p:cTn id="18" dur="indefinite"/>
                                        <p:tgtEl>
                                          <p:spTgt spid="7888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8885">
                                            <p:txEl>
                                              <p:pRg st="3" end="3"/>
                                            </p:txEl>
                                          </p:spTgt>
                                        </p:tgtEl>
                                        <p:attrNameLst>
                                          <p:attrName>style.visibility</p:attrName>
                                        </p:attrNameLst>
                                      </p:cBhvr>
                                      <p:to>
                                        <p:strVal val="visible"/>
                                      </p:to>
                                    </p:set>
                                    <p:animEffect transition="in" filter="blinds(horizontal)">
                                      <p:cBhvr>
                                        <p:cTn id="23" dur="500"/>
                                        <p:tgtEl>
                                          <p:spTgt spid="78885">
                                            <p:txEl>
                                              <p:pRg st="3" end="3"/>
                                            </p:txEl>
                                          </p:spTgt>
                                        </p:tgtEl>
                                      </p:cBhvr>
                                    </p:animEffect>
                                  </p:childTnLst>
                                </p:cTn>
                              </p:par>
                            </p:childTnLst>
                          </p:cTn>
                        </p:par>
                        <p:par>
                          <p:cTn id="24" fill="hold">
                            <p:stCondLst>
                              <p:cond delay="500"/>
                            </p:stCondLst>
                            <p:childTnLst>
                              <p:par>
                                <p:cTn id="25" presetID="18" presetClass="entr" presetSubtype="12" fill="hold" nodeType="afterEffect">
                                  <p:stCondLst>
                                    <p:cond delay="0"/>
                                  </p:stCondLst>
                                  <p:childTnLst>
                                    <p:set>
                                      <p:cBhvr>
                                        <p:cTn id="26" dur="1" fill="hold">
                                          <p:stCondLst>
                                            <p:cond delay="0"/>
                                          </p:stCondLst>
                                        </p:cTn>
                                        <p:tgtEl>
                                          <p:spTgt spid="78889"/>
                                        </p:tgtEl>
                                        <p:attrNameLst>
                                          <p:attrName>style.visibility</p:attrName>
                                        </p:attrNameLst>
                                      </p:cBhvr>
                                      <p:to>
                                        <p:strVal val="visible"/>
                                      </p:to>
                                    </p:set>
                                    <p:animEffect transition="in" filter="strips(downLeft)">
                                      <p:cBhvr>
                                        <p:cTn id="27" dur="500"/>
                                        <p:tgtEl>
                                          <p:spTgt spid="7888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8885">
                                            <p:txEl>
                                              <p:pRg st="5" end="5"/>
                                            </p:txEl>
                                          </p:spTgt>
                                        </p:tgtEl>
                                        <p:attrNameLst>
                                          <p:attrName>style.visibility</p:attrName>
                                        </p:attrNameLst>
                                      </p:cBhvr>
                                      <p:to>
                                        <p:strVal val="visible"/>
                                      </p:to>
                                    </p:set>
                                    <p:animEffect transition="in" filter="blinds(horizontal)">
                                      <p:cBhvr>
                                        <p:cTn id="32" dur="500"/>
                                        <p:tgtEl>
                                          <p:spTgt spid="78885">
                                            <p:txEl>
                                              <p:pRg st="5" end="5"/>
                                            </p:txEl>
                                          </p:spTgt>
                                        </p:tgtEl>
                                      </p:cBhvr>
                                    </p:animEffect>
                                  </p:childTnLst>
                                </p:cTn>
                              </p:par>
                              <p:par>
                                <p:cTn id="33" presetID="35" presetClass="emph" presetSubtype="0" repeatCount="4000" fill="hold" nodeType="withEffect">
                                  <p:stCondLst>
                                    <p:cond delay="0"/>
                                  </p:stCondLst>
                                  <p:childTnLst>
                                    <p:anim calcmode="discrete" valueType="str">
                                      <p:cBhvr>
                                        <p:cTn id="34" dur="1000" fill="hold"/>
                                        <p:tgtEl>
                                          <p:spTgt spid="78890"/>
                                        </p:tgtEl>
                                        <p:attrNameLst>
                                          <p:attrName>style.visibility</p:attrName>
                                        </p:attrNameLst>
                                      </p:cBhvr>
                                      <p:tavLst>
                                        <p:tav tm="0">
                                          <p:val>
                                            <p:strVal val="hidden"/>
                                          </p:val>
                                        </p:tav>
                                        <p:tav tm="50000">
                                          <p:val>
                                            <p:strVal val="visible"/>
                                          </p:val>
                                        </p:tav>
                                      </p:tavLst>
                                    </p:anim>
                                  </p:childTnLst>
                                </p:cTn>
                              </p:par>
                            </p:childTnLst>
                          </p:cTn>
                        </p:par>
                        <p:par>
                          <p:cTn id="35" fill="hold">
                            <p:stCondLst>
                              <p:cond delay="500"/>
                            </p:stCondLst>
                            <p:childTnLst>
                              <p:par>
                                <p:cTn id="36" presetID="9" presetClass="emph" presetSubtype="0" nodeType="afterEffect">
                                  <p:stCondLst>
                                    <p:cond delay="0"/>
                                  </p:stCondLst>
                                  <p:childTnLst>
                                    <p:set>
                                      <p:cBhvr rctx="PPT">
                                        <p:cTn id="37" dur="indefinite"/>
                                        <p:tgtEl>
                                          <p:spTgt spid="78890"/>
                                        </p:tgtEl>
                                        <p:attrNameLst>
                                          <p:attrName>style.opacity</p:attrName>
                                        </p:attrNameLst>
                                      </p:cBhvr>
                                      <p:to>
                                        <p:strVal val="0"/>
                                      </p:to>
                                    </p:set>
                                    <p:animEffect filter="image" prLst="opacity: 0">
                                      <p:cBhvr rctx="IE">
                                        <p:cTn id="38" dur="indefinite"/>
                                        <p:tgtEl>
                                          <p:spTgt spid="78890"/>
                                        </p:tgtEl>
                                      </p:cBhvr>
                                    </p:animEffect>
                                  </p:childTnLst>
                                </p:cTn>
                              </p:par>
                            </p:childTnLst>
                          </p:cTn>
                        </p:par>
                        <p:par>
                          <p:cTn id="39" fill="hold">
                            <p:stCondLst>
                              <p:cond delay="500"/>
                            </p:stCondLst>
                            <p:childTnLst>
                              <p:par>
                                <p:cTn id="40" presetID="18" presetClass="entr" presetSubtype="12" fill="hold" nodeType="afterEffect">
                                  <p:stCondLst>
                                    <p:cond delay="0"/>
                                  </p:stCondLst>
                                  <p:childTnLst>
                                    <p:set>
                                      <p:cBhvr>
                                        <p:cTn id="41" dur="1" fill="hold">
                                          <p:stCondLst>
                                            <p:cond delay="0"/>
                                          </p:stCondLst>
                                        </p:cTn>
                                        <p:tgtEl>
                                          <p:spTgt spid="78893"/>
                                        </p:tgtEl>
                                        <p:attrNameLst>
                                          <p:attrName>style.visibility</p:attrName>
                                        </p:attrNameLst>
                                      </p:cBhvr>
                                      <p:to>
                                        <p:strVal val="visible"/>
                                      </p:to>
                                    </p:set>
                                    <p:animEffect transition="in" filter="strips(downLeft)">
                                      <p:cBhvr>
                                        <p:cTn id="42" dur="500"/>
                                        <p:tgtEl>
                                          <p:spTgt spid="78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49570" name="组合 7"/>
          <p:cNvGrpSpPr/>
          <p:nvPr/>
        </p:nvGrpSpPr>
        <p:grpSpPr>
          <a:xfrm>
            <a:off x="3001963" y="6045200"/>
            <a:ext cx="6142037" cy="812800"/>
            <a:chOff x="4001597" y="5613400"/>
            <a:chExt cx="8190403" cy="1244600"/>
          </a:xfrm>
        </p:grpSpPr>
        <p:sp>
          <p:nvSpPr>
            <p:cNvPr id="9" name="任意多边形: 形状 8"/>
            <p:cNvSpPr/>
            <p:nvPr>
              <p:custDataLst>
                <p:tags r:id="rId9"/>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0"/>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49571" name="灯片编号占位符 6"/>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94</a:t>
            </a:fld>
            <a:endParaRPr lang="en-US" alt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5138" name="Rectangle 2"/>
          <p:cNvSpPr/>
          <p:nvPr/>
        </p:nvSpPr>
        <p:spPr>
          <a:xfrm>
            <a:off x="4362450" y="1628775"/>
            <a:ext cx="4648200" cy="430213"/>
          </a:xfrm>
          <a:prstGeom prst="rect">
            <a:avLst/>
          </a:prstGeom>
          <a:solidFill>
            <a:srgbClr val="00CC99"/>
          </a:solid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200" b="0" i="0" u="none" strike="noStrike" kern="1200" cap="none" spc="0" normalizeH="0" baseline="0" noProof="1">
                <a:ln>
                  <a:noFill/>
                </a:ln>
                <a:solidFill>
                  <a:schemeClr val="dk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a:t>
            </a:r>
            <a:r>
              <a:rPr kumimoji="0" lang="zh-CN" altLang="en-US" sz="2200" b="0" i="0" u="none" strike="noStrike" kern="1200" cap="none" spc="0" normalizeH="0" baseline="0" noProof="1">
                <a:ln>
                  <a:noFill/>
                </a:ln>
                <a:solidFill>
                  <a:schemeClr val="dk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若</a:t>
            </a:r>
            <a:r>
              <a:rPr kumimoji="0" lang="en-US" altLang="zh-CN" sz="2200" b="0" i="0" u="none" strike="noStrike" kern="1200" cap="none" spc="0" normalizeH="0" baseline="0" noProof="1">
                <a:ln>
                  <a:noFill/>
                </a:ln>
                <a:solidFill>
                  <a:schemeClr val="dk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OPEN</a:t>
            </a:r>
            <a:r>
              <a:rPr kumimoji="0" lang="zh-CN" altLang="en-US" sz="2200" b="0" i="0" u="none" strike="noStrike" kern="1200" cap="none" spc="0" normalizeH="0" baseline="0" noProof="1">
                <a:ln>
                  <a:noFill/>
                </a:ln>
                <a:solidFill>
                  <a:schemeClr val="dk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表是空表，则失败退出；</a:t>
            </a:r>
          </a:p>
        </p:txBody>
      </p:sp>
      <p:sp>
        <p:nvSpPr>
          <p:cNvPr id="475139" name="Rectangle 3"/>
          <p:cNvSpPr>
            <a:spLocks noGrp="1" noChangeArrowheads="1"/>
          </p:cNvSpPr>
          <p:nvPr>
            <p:ph type="title" idx="4294967295"/>
            <p:custDataLst>
              <p:tags r:id="rId4"/>
            </p:custDataLst>
          </p:nvPr>
        </p:nvSpPr>
        <p:spPr>
          <a:xfrm>
            <a:off x="4267200" y="6400800"/>
            <a:ext cx="4419600" cy="457200"/>
          </a:xfrm>
          <a:solidFill>
            <a:srgbClr val="A50021"/>
          </a:solidFill>
        </p:spPr>
        <p:txBody>
          <a:bodyPr wrap="square" lIns="91440" tIns="45720" rIns="91440" bIns="45720" numCol="1" anchor="b" anchorCtr="0" compatLnSpc="1"/>
          <a:lstStyle/>
          <a:p>
            <a:pPr marL="0" marR="0" lvl="0" indent="17653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200" normalizeH="0" baseline="0" noProof="0" smtClean="0">
                <a:ln>
                  <a:noFill/>
                </a:ln>
                <a:solidFill>
                  <a:srgbClr val="FFFFFF"/>
                </a:solidFill>
                <a:effectLst/>
                <a:uLnTx/>
                <a:uFillTx/>
                <a:latin typeface="汉仪旗黑-85S" pitchFamily="18" charset="-122"/>
                <a:ea typeface="华文行楷" panose="02010800040101010101" pitchFamily="2" charset="-122"/>
                <a:cs typeface="+mj-cs"/>
                <a:sym typeface="微软雅黑" panose="020B0503020204020204" pitchFamily="34" charset="-122"/>
              </a:rPr>
              <a:t>算法A</a:t>
            </a:r>
          </a:p>
        </p:txBody>
      </p:sp>
      <p:graphicFrame>
        <p:nvGraphicFramePr>
          <p:cNvPr id="475140" name="Object 4"/>
          <p:cNvGraphicFramePr>
            <a:graphicFrameLocks noChangeAspect="1"/>
          </p:cNvGraphicFramePr>
          <p:nvPr/>
        </p:nvGraphicFramePr>
        <p:xfrm>
          <a:off x="101600" y="117475"/>
          <a:ext cx="4221163" cy="6705600"/>
        </p:xfrm>
        <a:graphic>
          <a:graphicData uri="http://schemas.openxmlformats.org/presentationml/2006/ole">
            <mc:AlternateContent xmlns:mc="http://schemas.openxmlformats.org/markup-compatibility/2006">
              <mc:Choice xmlns:v="urn:schemas-microsoft-com:vml" Requires="v">
                <p:oleObj spid="_x0000_s36944" r:id="rId12" imgW="1895475" imgH="3438525" progId="Paint.Picture">
                  <p:embed/>
                </p:oleObj>
              </mc:Choice>
              <mc:Fallback>
                <p:oleObj r:id="rId12" imgW="1895475" imgH="3438525" progId="Paint.Picture">
                  <p:embed/>
                  <p:pic>
                    <p:nvPicPr>
                      <p:cNvPr id="0" name="图片 3274"/>
                      <p:cNvPicPr/>
                      <p:nvPr/>
                    </p:nvPicPr>
                    <p:blipFill>
                      <a:blip r:embed="rId13"/>
                      <a:stretch>
                        <a:fillRect/>
                      </a:stretch>
                    </p:blipFill>
                    <p:spPr>
                      <a:xfrm>
                        <a:off x="101600" y="117475"/>
                        <a:ext cx="4221163" cy="6705600"/>
                      </a:xfrm>
                      <a:prstGeom prst="rect">
                        <a:avLst/>
                      </a:prstGeom>
                      <a:noFill/>
                      <a:ln w="38100">
                        <a:noFill/>
                        <a:miter/>
                      </a:ln>
                    </p:spPr>
                  </p:pic>
                </p:oleObj>
              </mc:Fallback>
            </mc:AlternateContent>
          </a:graphicData>
        </a:graphic>
      </p:graphicFrame>
      <p:sp>
        <p:nvSpPr>
          <p:cNvPr id="475141" name="Rectangle 5"/>
          <p:cNvSpPr/>
          <p:nvPr>
            <p:custDataLst>
              <p:tags r:id="rId5"/>
            </p:custDataLst>
          </p:nvPr>
        </p:nvSpPr>
        <p:spPr>
          <a:xfrm>
            <a:off x="4322763" y="2165350"/>
            <a:ext cx="4724400" cy="1004888"/>
          </a:xfrm>
          <a:prstGeom prst="rect">
            <a:avLst/>
          </a:prstGeom>
          <a:solidFill>
            <a:srgbClr val="00CC99"/>
          </a:solidFill>
          <a:ln w="9525">
            <a:noFill/>
          </a:ln>
        </p:spPr>
        <p:txBody>
          <a:bodyPr>
            <a:spAutoFit/>
          </a:bodyPr>
          <a:lstStyle/>
          <a:p>
            <a:pPr eaLnBrk="1" hangingPunct="1">
              <a:lnSpc>
                <a:spcPct val="90000"/>
              </a:lnSpc>
              <a:spcBef>
                <a:spcPct val="20000"/>
              </a:spcBef>
            </a:pPr>
            <a:r>
              <a:rPr lang="en-US" altLang="zh-CN" sz="2200" b="1" dirty="0">
                <a:solidFill>
                  <a:srgbClr val="000000"/>
                </a:solidFill>
                <a:latin typeface="微软雅黑" panose="020B0503020204020204" pitchFamily="34" charset="-122"/>
                <a:ea typeface="微软雅黑" panose="020B0503020204020204" pitchFamily="34" charset="-122"/>
              </a:rPr>
              <a:t>3.</a:t>
            </a:r>
            <a:r>
              <a:rPr lang="en-US" altLang="en-US" sz="2200" b="1" dirty="0">
                <a:solidFill>
                  <a:srgbClr val="000000"/>
                </a:solidFill>
                <a:latin typeface="微软雅黑" panose="020B0503020204020204" pitchFamily="34" charset="-122"/>
                <a:ea typeface="微软雅黑" panose="020B0503020204020204" pitchFamily="34" charset="-122"/>
              </a:rPr>
              <a:t>选择</a:t>
            </a:r>
            <a:r>
              <a:rPr lang="en-US" altLang="zh-CN" sz="2200" b="1" dirty="0">
                <a:solidFill>
                  <a:srgbClr val="000000"/>
                </a:solidFill>
                <a:latin typeface="微软雅黑" panose="020B0503020204020204" pitchFamily="34" charset="-122"/>
                <a:ea typeface="微软雅黑" panose="020B0503020204020204" pitchFamily="34" charset="-122"/>
              </a:rPr>
              <a:t>OPEN</a:t>
            </a:r>
            <a:r>
              <a:rPr lang="en-US" altLang="en-US" sz="2200" b="1" dirty="0">
                <a:solidFill>
                  <a:srgbClr val="000000"/>
                </a:solidFill>
                <a:latin typeface="微软雅黑" panose="020B0503020204020204" pitchFamily="34" charset="-122"/>
                <a:ea typeface="微软雅黑" panose="020B0503020204020204" pitchFamily="34" charset="-122"/>
              </a:rPr>
              <a:t>表上的第一个节点，把它从</a:t>
            </a:r>
            <a:r>
              <a:rPr lang="en-US" altLang="zh-CN" sz="2200" b="1" dirty="0">
                <a:solidFill>
                  <a:srgbClr val="000000"/>
                </a:solidFill>
                <a:latin typeface="微软雅黑" panose="020B0503020204020204" pitchFamily="34" charset="-122"/>
                <a:ea typeface="微软雅黑" panose="020B0503020204020204" pitchFamily="34" charset="-122"/>
              </a:rPr>
              <a:t>OPEN</a:t>
            </a:r>
            <a:r>
              <a:rPr lang="en-US" altLang="en-US" sz="2200" b="1" dirty="0">
                <a:solidFill>
                  <a:srgbClr val="000000"/>
                </a:solidFill>
                <a:latin typeface="微软雅黑" panose="020B0503020204020204" pitchFamily="34" charset="-122"/>
                <a:ea typeface="微软雅黑" panose="020B0503020204020204" pitchFamily="34" charset="-122"/>
              </a:rPr>
              <a:t>表移出并放进</a:t>
            </a:r>
            <a:r>
              <a:rPr lang="en-US" altLang="zh-CN" sz="2200" b="1" dirty="0">
                <a:solidFill>
                  <a:srgbClr val="000000"/>
                </a:solidFill>
                <a:latin typeface="微软雅黑" panose="020B0503020204020204" pitchFamily="34" charset="-122"/>
                <a:ea typeface="微软雅黑" panose="020B0503020204020204" pitchFamily="34" charset="-122"/>
              </a:rPr>
              <a:t>CLOSE</a:t>
            </a:r>
            <a:r>
              <a:rPr lang="en-US" altLang="en-US" sz="2200" b="1" dirty="0">
                <a:solidFill>
                  <a:srgbClr val="000000"/>
                </a:solidFill>
                <a:latin typeface="微软雅黑" panose="020B0503020204020204" pitchFamily="34" charset="-122"/>
                <a:ea typeface="微软雅黑" panose="020B0503020204020204" pitchFamily="34" charset="-122"/>
              </a:rPr>
              <a:t>表中，称此节点为节点</a:t>
            </a:r>
            <a:r>
              <a:rPr lang="en-US" altLang="zh-CN" sz="2200" b="1" dirty="0">
                <a:solidFill>
                  <a:srgbClr val="000000"/>
                </a:solidFill>
                <a:latin typeface="微软雅黑" panose="020B0503020204020204" pitchFamily="34" charset="-122"/>
                <a:ea typeface="微软雅黑" panose="020B0503020204020204" pitchFamily="34" charset="-122"/>
              </a:rPr>
              <a:t>n</a:t>
            </a:r>
            <a:r>
              <a:rPr lang="en-US" altLang="en-US" sz="2200" b="1" dirty="0">
                <a:solidFill>
                  <a:srgbClr val="000000"/>
                </a:solidFill>
                <a:latin typeface="微软雅黑" panose="020B0503020204020204" pitchFamily="34" charset="-122"/>
                <a:ea typeface="微软雅黑" panose="020B0503020204020204" pitchFamily="34" charset="-122"/>
              </a:rPr>
              <a:t>； </a:t>
            </a:r>
          </a:p>
        </p:txBody>
      </p:sp>
      <p:sp>
        <p:nvSpPr>
          <p:cNvPr id="475142" name="Rectangle 6"/>
          <p:cNvSpPr/>
          <p:nvPr>
            <p:custDataLst>
              <p:tags r:id="rId6"/>
            </p:custDataLst>
          </p:nvPr>
        </p:nvSpPr>
        <p:spPr>
          <a:xfrm>
            <a:off x="4343400" y="76200"/>
            <a:ext cx="4648200" cy="1444625"/>
          </a:xfrm>
          <a:prstGeom prst="rect">
            <a:avLst/>
          </a:prstGeom>
          <a:solidFill>
            <a:srgbClr val="00CC99"/>
          </a:solidFill>
          <a:ln w="9525">
            <a:noFill/>
          </a:ln>
        </p:spPr>
        <p:txBody>
          <a:bodyPr>
            <a:spAutoFit/>
          </a:bodyPr>
          <a:lstStyle/>
          <a:p>
            <a:pPr eaLnBrk="1" hangingPunct="1"/>
            <a:r>
              <a:rPr lang="en-US" altLang="zh-CN" sz="2200" dirty="0">
                <a:solidFill>
                  <a:srgbClr val="000000"/>
                </a:solidFill>
                <a:latin typeface="微软雅黑" panose="020B0503020204020204" pitchFamily="34" charset="-122"/>
                <a:ea typeface="微软雅黑" panose="020B0503020204020204" pitchFamily="34" charset="-122"/>
              </a:rPr>
              <a:t>1.</a:t>
            </a:r>
            <a:r>
              <a:rPr lang="en-US" altLang="en-US" sz="2200" dirty="0">
                <a:solidFill>
                  <a:srgbClr val="000000"/>
                </a:solidFill>
                <a:latin typeface="微软雅黑" panose="020B0503020204020204" pitchFamily="34" charset="-122"/>
                <a:ea typeface="微软雅黑" panose="020B0503020204020204" pitchFamily="34" charset="-122"/>
              </a:rPr>
              <a:t>建立一个</a:t>
            </a:r>
            <a:r>
              <a:rPr lang="en-US" altLang="en-US" sz="2200" b="1" dirty="0">
                <a:solidFill>
                  <a:srgbClr val="000000"/>
                </a:solidFill>
                <a:latin typeface="微软雅黑" panose="020B0503020204020204" pitchFamily="34" charset="-122"/>
                <a:ea typeface="微软雅黑" panose="020B0503020204020204" pitchFamily="34" charset="-122"/>
              </a:rPr>
              <a:t>只包含起始节点</a:t>
            </a:r>
            <a:r>
              <a:rPr lang="en-US" altLang="zh-CN" sz="2200" b="1" dirty="0">
                <a:solidFill>
                  <a:srgbClr val="000000"/>
                </a:solidFill>
                <a:latin typeface="微软雅黑" panose="020B0503020204020204" pitchFamily="34" charset="-122"/>
                <a:ea typeface="微软雅黑" panose="020B0503020204020204" pitchFamily="34" charset="-122"/>
              </a:rPr>
              <a:t>S</a:t>
            </a:r>
            <a:r>
              <a:rPr lang="en-US" altLang="en-US" sz="2200" dirty="0">
                <a:solidFill>
                  <a:srgbClr val="000000"/>
                </a:solidFill>
                <a:latin typeface="微软雅黑" panose="020B0503020204020204" pitchFamily="34" charset="-122"/>
                <a:ea typeface="微软雅黑" panose="020B0503020204020204" pitchFamily="34" charset="-122"/>
              </a:rPr>
              <a:t>的搜索图</a:t>
            </a:r>
            <a:r>
              <a:rPr lang="en-US" altLang="zh-CN" sz="2200" dirty="0">
                <a:solidFill>
                  <a:srgbClr val="000000"/>
                </a:solidFill>
                <a:latin typeface="微软雅黑" panose="020B0503020204020204" pitchFamily="34" charset="-122"/>
                <a:ea typeface="微软雅黑" panose="020B0503020204020204" pitchFamily="34" charset="-122"/>
              </a:rPr>
              <a:t>G,</a:t>
            </a:r>
            <a:r>
              <a:rPr lang="en-US" altLang="en-US" sz="2200" dirty="0">
                <a:solidFill>
                  <a:srgbClr val="000000"/>
                </a:solidFill>
                <a:latin typeface="微软雅黑" panose="020B0503020204020204" pitchFamily="34" charset="-122"/>
                <a:ea typeface="微软雅黑" panose="020B0503020204020204" pitchFamily="34" charset="-122"/>
              </a:rPr>
              <a:t>把</a:t>
            </a:r>
            <a:r>
              <a:rPr lang="en-US" altLang="zh-CN" sz="2200" dirty="0">
                <a:solidFill>
                  <a:srgbClr val="000000"/>
                </a:solidFill>
                <a:latin typeface="微软雅黑" panose="020B0503020204020204" pitchFamily="34" charset="-122"/>
                <a:ea typeface="微软雅黑" panose="020B0503020204020204" pitchFamily="34" charset="-122"/>
              </a:rPr>
              <a:t>S</a:t>
            </a:r>
            <a:r>
              <a:rPr lang="en-US" altLang="en-US" sz="2200" dirty="0">
                <a:solidFill>
                  <a:srgbClr val="000000"/>
                </a:solidFill>
                <a:latin typeface="微软雅黑" panose="020B0503020204020204" pitchFamily="34" charset="-122"/>
                <a:ea typeface="微软雅黑" panose="020B0503020204020204" pitchFamily="34" charset="-122"/>
              </a:rPr>
              <a:t>放到一个叫</a:t>
            </a:r>
            <a:r>
              <a:rPr lang="en-US" altLang="zh-CN" sz="2200" dirty="0">
                <a:solidFill>
                  <a:srgbClr val="000000"/>
                </a:solidFill>
                <a:latin typeface="微软雅黑" panose="020B0503020204020204" pitchFamily="34" charset="-122"/>
                <a:ea typeface="微软雅黑" panose="020B0503020204020204" pitchFamily="34" charset="-122"/>
              </a:rPr>
              <a:t>OPEN</a:t>
            </a:r>
            <a:r>
              <a:rPr lang="en-US" altLang="en-US" sz="2200" dirty="0">
                <a:solidFill>
                  <a:srgbClr val="000000"/>
                </a:solidFill>
                <a:latin typeface="微软雅黑" panose="020B0503020204020204" pitchFamily="34" charset="-122"/>
                <a:ea typeface="微软雅黑" panose="020B0503020204020204" pitchFamily="34" charset="-122"/>
              </a:rPr>
              <a:t>的未扩展节点表中；建立一个叫做</a:t>
            </a:r>
            <a:r>
              <a:rPr lang="en-US" altLang="zh-CN" sz="2200" dirty="0">
                <a:solidFill>
                  <a:srgbClr val="000000"/>
                </a:solidFill>
                <a:latin typeface="微软雅黑" panose="020B0503020204020204" pitchFamily="34" charset="-122"/>
                <a:ea typeface="微软雅黑" panose="020B0503020204020204" pitchFamily="34" charset="-122"/>
              </a:rPr>
              <a:t>CLOSE</a:t>
            </a:r>
            <a:r>
              <a:rPr lang="en-US" altLang="en-US" sz="2200" dirty="0">
                <a:solidFill>
                  <a:srgbClr val="000000"/>
                </a:solidFill>
                <a:latin typeface="微软雅黑" panose="020B0503020204020204" pitchFamily="34" charset="-122"/>
                <a:ea typeface="微软雅黑" panose="020B0503020204020204" pitchFamily="34" charset="-122"/>
              </a:rPr>
              <a:t>的已扩展节点表，其初始为空表；</a:t>
            </a:r>
          </a:p>
        </p:txBody>
      </p:sp>
      <p:sp>
        <p:nvSpPr>
          <p:cNvPr id="475143" name="Rectangle 7"/>
          <p:cNvSpPr/>
          <p:nvPr>
            <p:custDataLst>
              <p:tags r:id="rId7"/>
            </p:custDataLst>
          </p:nvPr>
        </p:nvSpPr>
        <p:spPr>
          <a:xfrm>
            <a:off x="4394200" y="4581525"/>
            <a:ext cx="4648200" cy="1630363"/>
          </a:xfrm>
          <a:prstGeom prst="rect">
            <a:avLst/>
          </a:prstGeom>
          <a:solidFill>
            <a:schemeClr val="accent1">
              <a:lumMod val="60000"/>
              <a:lumOff val="40000"/>
            </a:schemeClr>
          </a:solid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扩展节点</a:t>
            </a: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，同时生成不是</a:t>
            </a: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的祖先的那些子节点的集合</a:t>
            </a: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把</a:t>
            </a: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的这些成员作为</a:t>
            </a: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的后继节点添入图</a:t>
            </a:r>
            <a:r>
              <a:rPr kumimoji="0" lang="en-US" altLang="zh-CN"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G</a:t>
            </a:r>
            <a:r>
              <a:rPr kumimoji="0" lang="zh-CN" altLang="en-US" sz="20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中；</a:t>
            </a:r>
            <a:r>
              <a:rPr kumimoji="0" lang="zh-CN" altLang="en-US" sz="20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对于</a:t>
            </a:r>
            <a:r>
              <a:rPr kumimoji="0" lang="en-US" altLang="zh-CN" sz="20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a:t>
            </a:r>
            <a:r>
              <a:rPr kumimoji="0" lang="zh-CN" altLang="en-US" sz="20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中每个子节点</a:t>
            </a:r>
            <a:r>
              <a:rPr kumimoji="0" lang="en-US" altLang="zh-CN" sz="20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en-US" altLang="zh-CN" sz="2000" b="1" i="0" u="none" strike="noStrike" kern="1200" cap="none" spc="0" normalizeH="0" baseline="-3000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a:t>
            </a:r>
            <a:r>
              <a:rPr kumimoji="0" lang="en-US" altLang="zh-CN" sz="20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1" i="0" u="none" strike="noStrike" kern="1200" cap="none" spc="0" normalizeH="0" baseline="0" noProof="1" smtClean="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计算估价函数</a:t>
            </a:r>
            <a:r>
              <a:rPr kumimoji="0" lang="en-US" altLang="zh-CN" sz="2000" b="1" i="0" u="none" strike="noStrike" kern="1200" cap="none" spc="0" normalizeH="0" baseline="0" noProof="1" smtClean="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f(n,n</a:t>
            </a:r>
            <a:r>
              <a:rPr kumimoji="0" lang="en-US" altLang="zh-CN" sz="2000" b="1" i="0" u="none" strike="noStrike" kern="1200" cap="none" spc="0" normalizeH="0" baseline="-30000" noProof="1" smtClean="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a:t>
            </a:r>
            <a:r>
              <a:rPr kumimoji="0" lang="en-US" altLang="zh-CN" sz="20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 g(n,n</a:t>
            </a:r>
            <a:r>
              <a:rPr kumimoji="0" lang="en-US" altLang="zh-CN" sz="2000" b="1" i="0" u="none" strike="noStrike" kern="1200" cap="none" spc="0" normalizeH="0" baseline="-3000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a:t>
            </a:r>
            <a:r>
              <a:rPr kumimoji="0" lang="en-US" altLang="zh-CN" sz="20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 h(n</a:t>
            </a:r>
            <a:r>
              <a:rPr kumimoji="0" lang="en-US" altLang="zh-CN" sz="2000" b="1" i="0" u="none" strike="noStrike" kern="1200" cap="none" spc="0" normalizeH="0" baseline="-3000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a:t>
            </a:r>
            <a:r>
              <a:rPr kumimoji="0" lang="en-US" altLang="zh-CN" sz="20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475144" name="Rectangle 8"/>
          <p:cNvSpPr/>
          <p:nvPr>
            <p:custDataLst>
              <p:tags r:id="rId8"/>
            </p:custDataLst>
          </p:nvPr>
        </p:nvSpPr>
        <p:spPr>
          <a:xfrm>
            <a:off x="4356100" y="3357563"/>
            <a:ext cx="4724400" cy="1106488"/>
          </a:xfrm>
          <a:prstGeom prst="rect">
            <a:avLst/>
          </a:prstGeom>
          <a:solidFill>
            <a:schemeClr val="accent1">
              <a:lumMod val="60000"/>
              <a:lumOff val="40000"/>
            </a:schemeClr>
          </a:solid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若</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为一目标节点，则有</a:t>
            </a:r>
            <a:r>
              <a:rPr kumimoji="0" lang="zh-CN" altLang="en-US" sz="2200" b="0" i="0" u="none" strike="noStrike" kern="1200" cap="none" spc="0" normalizeH="0" baseline="0" noProof="1" smtClean="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解，成功</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退出，此解是追踪图</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G</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中沿着指针从</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到</a:t>
            </a:r>
            <a:r>
              <a:rPr kumimoji="0" lang="en-US" altLang="zh-CN"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S</a:t>
            </a:r>
            <a:r>
              <a:rPr kumimoji="0" lang="zh-CN" altLang="en-US" sz="2200" b="0"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这条路径而得到的；</a:t>
            </a:r>
          </a:p>
        </p:txBody>
      </p:sp>
    </p:spTree>
    <p:custDataLst>
      <p:tags r:id="rId2"/>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75139"/>
                                        </p:tgtEl>
                                        <p:attrNameLst>
                                          <p:attrName>style.visibility</p:attrName>
                                        </p:attrNameLst>
                                      </p:cBhvr>
                                      <p:to>
                                        <p:strVal val="visible"/>
                                      </p:to>
                                    </p:set>
                                    <p:anim calcmode="lin" valueType="num">
                                      <p:cBhvr>
                                        <p:cTn id="7" dur="500" fill="hold"/>
                                        <p:tgtEl>
                                          <p:spTgt spid="475139"/>
                                        </p:tgtEl>
                                        <p:attrNameLst>
                                          <p:attrName>ppt_x</p:attrName>
                                        </p:attrNameLst>
                                      </p:cBhvr>
                                      <p:tavLst>
                                        <p:tav tm="0">
                                          <p:val>
                                            <p:strVal val="#ppt_x"/>
                                          </p:val>
                                        </p:tav>
                                        <p:tav tm="100000">
                                          <p:val>
                                            <p:strVal val="#ppt_x"/>
                                          </p:val>
                                        </p:tav>
                                      </p:tavLst>
                                    </p:anim>
                                    <p:anim calcmode="lin" valueType="num">
                                      <p:cBhvr>
                                        <p:cTn id="8" dur="500" fill="hold"/>
                                        <p:tgtEl>
                                          <p:spTgt spid="47513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75140"/>
                                        </p:tgtEl>
                                        <p:attrNameLst>
                                          <p:attrName>style.visibility</p:attrName>
                                        </p:attrNameLst>
                                      </p:cBhvr>
                                      <p:to>
                                        <p:strVal val="visible"/>
                                      </p:to>
                                    </p:set>
                                    <p:anim calcmode="lin" valueType="num">
                                      <p:cBhvr>
                                        <p:cTn id="13" dur="500" fill="hold"/>
                                        <p:tgtEl>
                                          <p:spTgt spid="475140"/>
                                        </p:tgtEl>
                                        <p:attrNameLst>
                                          <p:attrName>ppt_x</p:attrName>
                                        </p:attrNameLst>
                                      </p:cBhvr>
                                      <p:tavLst>
                                        <p:tav tm="0">
                                          <p:val>
                                            <p:strVal val="0-#ppt_w/2"/>
                                          </p:val>
                                        </p:tav>
                                        <p:tav tm="100000">
                                          <p:val>
                                            <p:strVal val="#ppt_x"/>
                                          </p:val>
                                        </p:tav>
                                      </p:tavLst>
                                    </p:anim>
                                    <p:anim calcmode="lin" valueType="num">
                                      <p:cBhvr>
                                        <p:cTn id="14" dur="500" fill="hold"/>
                                        <p:tgtEl>
                                          <p:spTgt spid="47514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75142"/>
                                        </p:tgtEl>
                                        <p:attrNameLst>
                                          <p:attrName>style.visibility</p:attrName>
                                        </p:attrNameLst>
                                      </p:cBhvr>
                                      <p:to>
                                        <p:strVal val="visible"/>
                                      </p:to>
                                    </p:set>
                                    <p:anim calcmode="lin" valueType="num">
                                      <p:cBhvr>
                                        <p:cTn id="19" dur="500" fill="hold"/>
                                        <p:tgtEl>
                                          <p:spTgt spid="475142"/>
                                        </p:tgtEl>
                                        <p:attrNameLst>
                                          <p:attrName>ppt_x</p:attrName>
                                        </p:attrNameLst>
                                      </p:cBhvr>
                                      <p:tavLst>
                                        <p:tav tm="0">
                                          <p:val>
                                            <p:strVal val="0-#ppt_w/2"/>
                                          </p:val>
                                        </p:tav>
                                        <p:tav tm="100000">
                                          <p:val>
                                            <p:strVal val="#ppt_x"/>
                                          </p:val>
                                        </p:tav>
                                      </p:tavLst>
                                    </p:anim>
                                    <p:anim calcmode="lin" valueType="num">
                                      <p:cBhvr>
                                        <p:cTn id="20" dur="500" fill="hold"/>
                                        <p:tgtEl>
                                          <p:spTgt spid="47514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75138"/>
                                        </p:tgtEl>
                                        <p:attrNameLst>
                                          <p:attrName>style.visibility</p:attrName>
                                        </p:attrNameLst>
                                      </p:cBhvr>
                                      <p:to>
                                        <p:strVal val="visible"/>
                                      </p:to>
                                    </p:set>
                                    <p:animEffect transition="in" filter="randombar(horizontal)">
                                      <p:cBhvr>
                                        <p:cTn id="25" dur="500"/>
                                        <p:tgtEl>
                                          <p:spTgt spid="47513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75141"/>
                                        </p:tgtEl>
                                        <p:attrNameLst>
                                          <p:attrName>style.visibility</p:attrName>
                                        </p:attrNameLst>
                                      </p:cBhvr>
                                      <p:to>
                                        <p:strVal val="visible"/>
                                      </p:to>
                                    </p:set>
                                    <p:anim calcmode="lin" valueType="num">
                                      <p:cBhvr>
                                        <p:cTn id="30" dur="500" fill="hold"/>
                                        <p:tgtEl>
                                          <p:spTgt spid="475141"/>
                                        </p:tgtEl>
                                        <p:attrNameLst>
                                          <p:attrName>ppt_x</p:attrName>
                                        </p:attrNameLst>
                                      </p:cBhvr>
                                      <p:tavLst>
                                        <p:tav tm="0">
                                          <p:val>
                                            <p:strVal val="0-#ppt_w/2"/>
                                          </p:val>
                                        </p:tav>
                                        <p:tav tm="100000">
                                          <p:val>
                                            <p:strVal val="#ppt_x"/>
                                          </p:val>
                                        </p:tav>
                                      </p:tavLst>
                                    </p:anim>
                                    <p:anim calcmode="lin" valueType="num">
                                      <p:cBhvr>
                                        <p:cTn id="31" dur="500" fill="hold"/>
                                        <p:tgtEl>
                                          <p:spTgt spid="47514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475144"/>
                                        </p:tgtEl>
                                        <p:attrNameLst>
                                          <p:attrName>style.visibility</p:attrName>
                                        </p:attrNameLst>
                                      </p:cBhvr>
                                      <p:to>
                                        <p:strVal val="visible"/>
                                      </p:to>
                                    </p:set>
                                    <p:anim calcmode="lin" valueType="num">
                                      <p:cBhvr>
                                        <p:cTn id="36" dur="500" fill="hold"/>
                                        <p:tgtEl>
                                          <p:spTgt spid="475144"/>
                                        </p:tgtEl>
                                        <p:attrNameLst>
                                          <p:attrName>ppt_x</p:attrName>
                                        </p:attrNameLst>
                                      </p:cBhvr>
                                      <p:tavLst>
                                        <p:tav tm="0">
                                          <p:val>
                                            <p:strVal val="1+#ppt_w/2"/>
                                          </p:val>
                                        </p:tav>
                                        <p:tav tm="100000">
                                          <p:val>
                                            <p:strVal val="#ppt_x"/>
                                          </p:val>
                                        </p:tav>
                                      </p:tavLst>
                                    </p:anim>
                                    <p:anim calcmode="lin" valueType="num">
                                      <p:cBhvr>
                                        <p:cTn id="37" dur="500" fill="hold"/>
                                        <p:tgtEl>
                                          <p:spTgt spid="47514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grpId="0" nodeType="clickEffect">
                                  <p:stCondLst>
                                    <p:cond delay="0"/>
                                  </p:stCondLst>
                                  <p:childTnLst>
                                    <p:set>
                                      <p:cBhvr>
                                        <p:cTn id="41" dur="1" fill="hold">
                                          <p:stCondLst>
                                            <p:cond delay="0"/>
                                          </p:stCondLst>
                                        </p:cTn>
                                        <p:tgtEl>
                                          <p:spTgt spid="475143"/>
                                        </p:tgtEl>
                                        <p:attrNameLst>
                                          <p:attrName>style.visibility</p:attrName>
                                        </p:attrNameLst>
                                      </p:cBhvr>
                                      <p:to>
                                        <p:strVal val="visible"/>
                                      </p:to>
                                    </p:set>
                                    <p:anim calcmode="lin" valueType="num">
                                      <p:cBhvr>
                                        <p:cTn id="42" dur="500" fill="hold"/>
                                        <p:tgtEl>
                                          <p:spTgt spid="475143"/>
                                        </p:tgtEl>
                                        <p:attrNameLst>
                                          <p:attrName>ppt_x</p:attrName>
                                        </p:attrNameLst>
                                      </p:cBhvr>
                                      <p:tavLst>
                                        <p:tav tm="0">
                                          <p:val>
                                            <p:strVal val="#ppt_x"/>
                                          </p:val>
                                        </p:tav>
                                        <p:tav tm="100000">
                                          <p:val>
                                            <p:strVal val="#ppt_x"/>
                                          </p:val>
                                        </p:tav>
                                      </p:tavLst>
                                    </p:anim>
                                    <p:anim calcmode="lin" valueType="num">
                                      <p:cBhvr>
                                        <p:cTn id="43" dur="500" fill="hold"/>
                                        <p:tgtEl>
                                          <p:spTgt spid="4751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8" grpId="0" bldLvl="0" animBg="1"/>
      <p:bldP spid="475139" grpId="0" bldLvl="0" animBg="1"/>
      <p:bldP spid="475141" grpId="0" bldLvl="0" animBg="1"/>
      <p:bldP spid="475142" grpId="0" bldLvl="0" animBg="1"/>
      <p:bldP spid="475143" grpId="0" bldLvl="0" animBg="1"/>
      <p:bldP spid="475144"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0594" name="组合 7"/>
          <p:cNvGrpSpPr/>
          <p:nvPr/>
        </p:nvGrpSpPr>
        <p:grpSpPr>
          <a:xfrm>
            <a:off x="3001963" y="6045200"/>
            <a:ext cx="6142037" cy="812800"/>
            <a:chOff x="4001597" y="5613400"/>
            <a:chExt cx="8190403" cy="1244600"/>
          </a:xfrm>
        </p:grpSpPr>
        <p:sp>
          <p:nvSpPr>
            <p:cNvPr id="9" name="任意多边形: 形状 8"/>
            <p:cNvSpPr/>
            <p:nvPr>
              <p:custDataLst>
                <p:tags r:id="rId4"/>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5"/>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50595" name="灯片编号占位符 6"/>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95</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0596" name="Rectangle 2"/>
          <p:cNvSpPr/>
          <p:nvPr/>
        </p:nvSpPr>
        <p:spPr>
          <a:xfrm>
            <a:off x="3996055" y="116840"/>
            <a:ext cx="5070475" cy="3169285"/>
          </a:xfrm>
          <a:prstGeom prst="rect">
            <a:avLst/>
          </a:prstGeom>
          <a:solidFill>
            <a:srgbClr val="FFFFCC"/>
          </a:solidFill>
          <a:ln w="9525">
            <a:noFill/>
          </a:ln>
        </p:spPr>
        <p:txBody>
          <a:bodyPr wrap="square">
            <a:spAutoFit/>
          </a:bodyPr>
          <a:lstStyle/>
          <a:p>
            <a:pPr eaLnBrk="1" hangingPunct="1"/>
            <a:r>
              <a:rPr lang="en-US" altLang="zh-CN" sz="2000" b="1" dirty="0">
                <a:solidFill>
                  <a:srgbClr val="000000"/>
                </a:solidFill>
                <a:latin typeface="微软雅黑" panose="020B0503020204020204" pitchFamily="34" charset="-122"/>
                <a:ea typeface="微软雅黑" panose="020B0503020204020204" pitchFamily="34" charset="-122"/>
              </a:rPr>
              <a:t>6.</a:t>
            </a:r>
            <a:r>
              <a:rPr lang="en-US" altLang="en-US" sz="2000" b="1" dirty="0">
                <a:solidFill>
                  <a:srgbClr val="000000"/>
                </a:solidFill>
                <a:latin typeface="微软雅黑" panose="020B0503020204020204" pitchFamily="34" charset="-122"/>
                <a:ea typeface="微软雅黑" panose="020B0503020204020204" pitchFamily="34" charset="-122"/>
              </a:rPr>
              <a:t>对那些未曾在</a:t>
            </a:r>
            <a:r>
              <a:rPr lang="en-US" altLang="zh-CN" sz="2000" b="1" dirty="0">
                <a:solidFill>
                  <a:srgbClr val="000000"/>
                </a:solidFill>
                <a:latin typeface="微软雅黑" panose="020B0503020204020204" pitchFamily="34" charset="-122"/>
                <a:ea typeface="微软雅黑" panose="020B0503020204020204" pitchFamily="34" charset="-122"/>
              </a:rPr>
              <a:t>G</a:t>
            </a:r>
            <a:r>
              <a:rPr lang="en-US" altLang="en-US" sz="2000" b="1" dirty="0">
                <a:solidFill>
                  <a:srgbClr val="000000"/>
                </a:solidFill>
                <a:latin typeface="微软雅黑" panose="020B0503020204020204" pitchFamily="34" charset="-122"/>
                <a:ea typeface="微软雅黑" panose="020B0503020204020204" pitchFamily="34" charset="-122"/>
              </a:rPr>
              <a:t>中出现过的</a:t>
            </a:r>
            <a:r>
              <a:rPr lang="en-US" altLang="zh-CN" sz="2000" b="1" dirty="0">
                <a:solidFill>
                  <a:srgbClr val="000000"/>
                </a:solidFill>
                <a:latin typeface="微软雅黑" panose="020B0503020204020204" pitchFamily="34" charset="-122"/>
                <a:ea typeface="微软雅黑" panose="020B0503020204020204" pitchFamily="34" charset="-122"/>
              </a:rPr>
              <a:t>M</a:t>
            </a:r>
            <a:r>
              <a:rPr lang="en-US" altLang="en-US" sz="2000" b="1" dirty="0">
                <a:solidFill>
                  <a:srgbClr val="000000"/>
                </a:solidFill>
                <a:latin typeface="微软雅黑" panose="020B0503020204020204" pitchFamily="34" charset="-122"/>
                <a:ea typeface="微软雅黑" panose="020B0503020204020204" pitchFamily="34" charset="-122"/>
              </a:rPr>
              <a:t>成员（全新结点）设置一个通向</a:t>
            </a:r>
            <a:r>
              <a:rPr lang="en-US" altLang="zh-CN" sz="2000" b="1" dirty="0">
                <a:solidFill>
                  <a:srgbClr val="000000"/>
                </a:solidFill>
                <a:latin typeface="微软雅黑" panose="020B0503020204020204" pitchFamily="34" charset="-122"/>
                <a:ea typeface="微软雅黑" panose="020B0503020204020204" pitchFamily="34" charset="-122"/>
              </a:rPr>
              <a:t>n</a:t>
            </a:r>
            <a:r>
              <a:rPr lang="en-US" altLang="en-US" sz="2000" b="1" dirty="0">
                <a:solidFill>
                  <a:srgbClr val="000000"/>
                </a:solidFill>
                <a:latin typeface="微软雅黑" panose="020B0503020204020204" pitchFamily="34" charset="-122"/>
                <a:ea typeface="微软雅黑" panose="020B0503020204020204" pitchFamily="34" charset="-122"/>
              </a:rPr>
              <a:t>的指针。把</a:t>
            </a:r>
            <a:r>
              <a:rPr lang="en-US" altLang="zh-CN" sz="2000" b="1" dirty="0">
                <a:solidFill>
                  <a:srgbClr val="000000"/>
                </a:solidFill>
                <a:latin typeface="微软雅黑" panose="020B0503020204020204" pitchFamily="34" charset="-122"/>
                <a:ea typeface="微软雅黑" panose="020B0503020204020204" pitchFamily="34" charset="-122"/>
              </a:rPr>
              <a:t>M</a:t>
            </a:r>
            <a:r>
              <a:rPr lang="en-US" altLang="en-US" sz="2000" b="1" dirty="0">
                <a:solidFill>
                  <a:srgbClr val="000000"/>
                </a:solidFill>
                <a:latin typeface="微软雅黑" panose="020B0503020204020204" pitchFamily="34" charset="-122"/>
                <a:ea typeface="微软雅黑" panose="020B0503020204020204" pitchFamily="34" charset="-122"/>
              </a:rPr>
              <a:t>的这些成员加进</a:t>
            </a:r>
            <a:r>
              <a:rPr lang="en-US" altLang="zh-CN" sz="2000" b="1" dirty="0">
                <a:solidFill>
                  <a:srgbClr val="000000"/>
                </a:solidFill>
                <a:latin typeface="微软雅黑" panose="020B0503020204020204" pitchFamily="34" charset="-122"/>
                <a:ea typeface="微软雅黑" panose="020B0503020204020204" pitchFamily="34" charset="-122"/>
              </a:rPr>
              <a:t>OPEN</a:t>
            </a:r>
            <a:r>
              <a:rPr lang="en-US" altLang="en-US" sz="2000" b="1" dirty="0">
                <a:solidFill>
                  <a:srgbClr val="000000"/>
                </a:solidFill>
                <a:latin typeface="微软雅黑" panose="020B0503020204020204" pitchFamily="34" charset="-122"/>
                <a:ea typeface="微软雅黑" panose="020B0503020204020204" pitchFamily="34" charset="-122"/>
              </a:rPr>
              <a:t>表。对已经在</a:t>
            </a:r>
            <a:r>
              <a:rPr lang="en-US" altLang="zh-CN" sz="2000" b="1" dirty="0">
                <a:solidFill>
                  <a:srgbClr val="000000"/>
                </a:solidFill>
                <a:latin typeface="微软雅黑" panose="020B0503020204020204" pitchFamily="34" charset="-122"/>
                <a:ea typeface="微软雅黑" panose="020B0503020204020204" pitchFamily="34" charset="-122"/>
              </a:rPr>
              <a:t>OPEN</a:t>
            </a:r>
            <a:r>
              <a:rPr lang="en-US" altLang="en-US" sz="2000" b="1" dirty="0">
                <a:solidFill>
                  <a:srgbClr val="000000"/>
                </a:solidFill>
                <a:latin typeface="微软雅黑" panose="020B0503020204020204" pitchFamily="34" charset="-122"/>
                <a:ea typeface="微软雅黑" panose="020B0503020204020204" pitchFamily="34" charset="-122"/>
              </a:rPr>
              <a:t>表上的每一个</a:t>
            </a:r>
            <a:r>
              <a:rPr lang="en-US" altLang="zh-CN" sz="2000" b="1" dirty="0">
                <a:solidFill>
                  <a:srgbClr val="000000"/>
                </a:solidFill>
                <a:latin typeface="微软雅黑" panose="020B0503020204020204" pitchFamily="34" charset="-122"/>
                <a:ea typeface="微软雅黑" panose="020B0503020204020204" pitchFamily="34" charset="-122"/>
              </a:rPr>
              <a:t>M</a:t>
            </a:r>
            <a:r>
              <a:rPr lang="en-US" altLang="en-US" sz="2000" b="1" dirty="0">
                <a:solidFill>
                  <a:srgbClr val="000000"/>
                </a:solidFill>
                <a:latin typeface="微软雅黑" panose="020B0503020204020204" pitchFamily="34" charset="-122"/>
                <a:ea typeface="微软雅黑" panose="020B0503020204020204" pitchFamily="34" charset="-122"/>
              </a:rPr>
              <a:t>成员，比较子节点</a:t>
            </a:r>
            <a:r>
              <a:rPr lang="en-US" altLang="zh-CN" sz="2000" b="1" dirty="0">
                <a:solidFill>
                  <a:srgbClr val="000000"/>
                </a:solidFill>
                <a:latin typeface="微软雅黑" panose="020B0503020204020204" pitchFamily="34" charset="-122"/>
                <a:ea typeface="微软雅黑" panose="020B0503020204020204" pitchFamily="34" charset="-122"/>
              </a:rPr>
              <a:t>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en-US" sz="2000" b="1" dirty="0">
                <a:solidFill>
                  <a:srgbClr val="000000"/>
                </a:solidFill>
                <a:latin typeface="微软雅黑" panose="020B0503020204020204" pitchFamily="34" charset="-122"/>
                <a:ea typeface="微软雅黑" panose="020B0503020204020204" pitchFamily="34" charset="-122"/>
              </a:rPr>
              <a:t>经由新、老父节点的评价函数值</a:t>
            </a:r>
            <a:r>
              <a:rPr lang="en-US" altLang="zh-CN" sz="2000" b="1" dirty="0">
                <a:solidFill>
                  <a:srgbClr val="000000"/>
                </a:solidFill>
                <a:latin typeface="微软雅黑" panose="020B0503020204020204" pitchFamily="34" charset="-122"/>
                <a:ea typeface="微软雅黑" panose="020B0503020204020204" pitchFamily="34" charset="-122"/>
              </a:rPr>
              <a:t>f(n,n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f(n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en-US" sz="2000" b="1" dirty="0">
                <a:solidFill>
                  <a:srgbClr val="000000"/>
                </a:solidFill>
                <a:latin typeface="微软雅黑" panose="020B0503020204020204" pitchFamily="34" charset="-122"/>
                <a:ea typeface="微软雅黑" panose="020B0503020204020204" pitchFamily="34" charset="-122"/>
              </a:rPr>
              <a:t>若</a:t>
            </a:r>
            <a:r>
              <a:rPr lang="en-US" altLang="zh-CN" sz="2000" b="1" dirty="0">
                <a:solidFill>
                  <a:srgbClr val="000000"/>
                </a:solidFill>
                <a:latin typeface="微软雅黑" panose="020B0503020204020204" pitchFamily="34" charset="-122"/>
                <a:ea typeface="微软雅黑" panose="020B0503020204020204" pitchFamily="34" charset="-122"/>
              </a:rPr>
              <a:t>f(n,n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 &lt; f(n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en-US" sz="2000" b="1" dirty="0">
                <a:solidFill>
                  <a:srgbClr val="000000"/>
                </a:solidFill>
                <a:latin typeface="微软雅黑" panose="020B0503020204020204" pitchFamily="34" charset="-122"/>
                <a:ea typeface="微软雅黑" panose="020B0503020204020204" pitchFamily="34" charset="-122"/>
              </a:rPr>
              <a:t>点</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en-US" sz="2000" b="1" dirty="0">
                <a:solidFill>
                  <a:srgbClr val="000000"/>
                </a:solidFill>
                <a:latin typeface="微软雅黑" panose="020B0503020204020204" pitchFamily="34" charset="-122"/>
                <a:ea typeface="微软雅黑" panose="020B0503020204020204" pitchFamily="34" charset="-122"/>
              </a:rPr>
              <a:t>则令</a:t>
            </a:r>
            <a:r>
              <a:rPr lang="en-US" altLang="zh-CN" sz="2000" b="1" dirty="0">
                <a:solidFill>
                  <a:srgbClr val="000000"/>
                </a:solidFill>
                <a:latin typeface="微软雅黑" panose="020B0503020204020204" pitchFamily="34" charset="-122"/>
                <a:ea typeface="微软雅黑" panose="020B0503020204020204" pitchFamily="34" charset="-122"/>
              </a:rPr>
              <a:t>f(n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 = f(n,n</a:t>
            </a:r>
            <a:r>
              <a:rPr lang="en-US" altLang="zh-CN" sz="2000" b="1" baseline="-30000" dirty="0">
                <a:solidFill>
                  <a:srgbClr val="000000"/>
                </a:solidFill>
                <a:latin typeface="微软雅黑" panose="020B0503020204020204" pitchFamily="34" charset="-122"/>
                <a:ea typeface="微软雅黑" panose="020B0503020204020204" pitchFamily="34" charset="-122"/>
              </a:rPr>
              <a:t>i</a:t>
            </a:r>
            <a:r>
              <a:rPr lang="en-US" altLang="zh-CN" sz="2000" b="1" dirty="0">
                <a:solidFill>
                  <a:srgbClr val="000000"/>
                </a:solidFill>
                <a:latin typeface="微软雅黑" panose="020B0503020204020204" pitchFamily="34" charset="-122"/>
                <a:ea typeface="微软雅黑" panose="020B0503020204020204" pitchFamily="34" charset="-122"/>
              </a:rPr>
              <a:t>),</a:t>
            </a:r>
            <a:r>
              <a:rPr lang="en-US" altLang="en-US" sz="2000" b="1" dirty="0">
                <a:solidFill>
                  <a:srgbClr val="000000"/>
                </a:solidFill>
                <a:latin typeface="微软雅黑" panose="020B0503020204020204" pitchFamily="34" charset="-122"/>
                <a:ea typeface="微软雅黑" panose="020B0503020204020204" pitchFamily="34" charset="-122"/>
              </a:rPr>
              <a:t>并移动子节点指向老父节点的指针，改为指向新父节点。对已在</a:t>
            </a:r>
            <a:r>
              <a:rPr lang="en-US" altLang="zh-CN" sz="2000" b="1" dirty="0">
                <a:solidFill>
                  <a:srgbClr val="000000"/>
                </a:solidFill>
                <a:latin typeface="微软雅黑" panose="020B0503020204020204" pitchFamily="34" charset="-122"/>
                <a:ea typeface="微软雅黑" panose="020B0503020204020204" pitchFamily="34" charset="-122"/>
              </a:rPr>
              <a:t>CLOSE</a:t>
            </a:r>
            <a:r>
              <a:rPr lang="en-US" altLang="en-US" sz="2000" b="1" dirty="0">
                <a:solidFill>
                  <a:srgbClr val="000000"/>
                </a:solidFill>
                <a:latin typeface="微软雅黑" panose="020B0503020204020204" pitchFamily="34" charset="-122"/>
                <a:ea typeface="微软雅黑" panose="020B0503020204020204" pitchFamily="34" charset="-122"/>
              </a:rPr>
              <a:t>表上的每个</a:t>
            </a:r>
            <a:r>
              <a:rPr lang="en-US" altLang="zh-CN" sz="2000" b="1" dirty="0">
                <a:solidFill>
                  <a:srgbClr val="000000"/>
                </a:solidFill>
                <a:latin typeface="微软雅黑" panose="020B0503020204020204" pitchFamily="34" charset="-122"/>
                <a:ea typeface="微软雅黑" panose="020B0503020204020204" pitchFamily="34" charset="-122"/>
              </a:rPr>
              <a:t>M</a:t>
            </a:r>
            <a:r>
              <a:rPr lang="en-US" altLang="en-US" sz="2000" b="1" dirty="0">
                <a:solidFill>
                  <a:srgbClr val="000000"/>
                </a:solidFill>
                <a:latin typeface="微软雅黑" panose="020B0503020204020204" pitchFamily="34" charset="-122"/>
                <a:ea typeface="微软雅黑" panose="020B0503020204020204" pitchFamily="34" charset="-122"/>
              </a:rPr>
              <a:t>成员，作与第</a:t>
            </a:r>
            <a:r>
              <a:rPr lang="en-US" altLang="zh-CN" sz="2000" b="1" dirty="0">
                <a:solidFill>
                  <a:srgbClr val="000000"/>
                </a:solidFill>
                <a:latin typeface="微软雅黑" panose="020B0503020204020204" pitchFamily="34" charset="-122"/>
                <a:ea typeface="微软雅黑" panose="020B0503020204020204" pitchFamily="34" charset="-122"/>
              </a:rPr>
              <a:t>2</a:t>
            </a:r>
            <a:r>
              <a:rPr lang="en-US" altLang="en-US" sz="2000" b="1" dirty="0">
                <a:solidFill>
                  <a:srgbClr val="000000"/>
                </a:solidFill>
                <a:latin typeface="微软雅黑" panose="020B0503020204020204" pitchFamily="34" charset="-122"/>
                <a:ea typeface="微软雅黑" panose="020B0503020204020204" pitchFamily="34" charset="-122"/>
              </a:rPr>
              <a:t>类同样的处理，并把这些子结点从</a:t>
            </a:r>
            <a:r>
              <a:rPr lang="en-US" altLang="zh-CN" sz="2000" b="1" dirty="0">
                <a:solidFill>
                  <a:srgbClr val="000000"/>
                </a:solidFill>
                <a:latin typeface="微软雅黑" panose="020B0503020204020204" pitchFamily="34" charset="-122"/>
                <a:ea typeface="微软雅黑" panose="020B0503020204020204" pitchFamily="34" charset="-122"/>
              </a:rPr>
              <a:t>CLOSE</a:t>
            </a:r>
            <a:r>
              <a:rPr lang="en-US" altLang="en-US" sz="2000" b="1" dirty="0">
                <a:solidFill>
                  <a:srgbClr val="000000"/>
                </a:solidFill>
                <a:latin typeface="微软雅黑" panose="020B0503020204020204" pitchFamily="34" charset="-122"/>
                <a:ea typeface="微软雅黑" panose="020B0503020204020204" pitchFamily="34" charset="-122"/>
              </a:rPr>
              <a:t>表移出，重新加入</a:t>
            </a:r>
            <a:r>
              <a:rPr lang="en-US" altLang="zh-CN" sz="2000" b="1" dirty="0">
                <a:solidFill>
                  <a:srgbClr val="000000"/>
                </a:solidFill>
                <a:latin typeface="微软雅黑" panose="020B0503020204020204" pitchFamily="34" charset="-122"/>
                <a:ea typeface="微软雅黑" panose="020B0503020204020204" pitchFamily="34" charset="-122"/>
              </a:rPr>
              <a:t>OPEN</a:t>
            </a:r>
            <a:r>
              <a:rPr lang="en-US" altLang="en-US" sz="2000" b="1" dirty="0">
                <a:solidFill>
                  <a:srgbClr val="000000"/>
                </a:solidFill>
                <a:latin typeface="微软雅黑" panose="020B0503020204020204" pitchFamily="34" charset="-122"/>
                <a:ea typeface="微软雅黑" panose="020B0503020204020204" pitchFamily="34" charset="-122"/>
              </a:rPr>
              <a:t>表。</a:t>
            </a:r>
          </a:p>
        </p:txBody>
      </p:sp>
      <p:graphicFrame>
        <p:nvGraphicFramePr>
          <p:cNvPr id="750597" name="Object 3"/>
          <p:cNvGraphicFramePr>
            <a:graphicFrameLocks noChangeAspect="1"/>
          </p:cNvGraphicFramePr>
          <p:nvPr/>
        </p:nvGraphicFramePr>
        <p:xfrm>
          <a:off x="12700" y="63500"/>
          <a:ext cx="4055110" cy="6705600"/>
        </p:xfrm>
        <a:graphic>
          <a:graphicData uri="http://schemas.openxmlformats.org/presentationml/2006/ole">
            <mc:AlternateContent xmlns:mc="http://schemas.openxmlformats.org/markup-compatibility/2006">
              <mc:Choice xmlns:v="urn:schemas-microsoft-com:vml" Requires="v">
                <p:oleObj spid="_x0000_s37969" r:id="rId7" imgW="1895475" imgH="3438525" progId="Paint.Picture">
                  <p:embed/>
                </p:oleObj>
              </mc:Choice>
              <mc:Fallback>
                <p:oleObj r:id="rId7" imgW="1895475" imgH="3438525" progId="Paint.Picture">
                  <p:embed/>
                  <p:pic>
                    <p:nvPicPr>
                      <p:cNvPr id="0" name="图片 3273"/>
                      <p:cNvPicPr/>
                      <p:nvPr/>
                    </p:nvPicPr>
                    <p:blipFill>
                      <a:blip r:embed="rId8"/>
                      <a:stretch>
                        <a:fillRect/>
                      </a:stretch>
                    </p:blipFill>
                    <p:spPr>
                      <a:xfrm>
                        <a:off x="12700" y="63500"/>
                        <a:ext cx="4055110" cy="6705600"/>
                      </a:xfrm>
                      <a:prstGeom prst="rect">
                        <a:avLst/>
                      </a:prstGeom>
                      <a:noFill/>
                      <a:ln w="38100">
                        <a:noFill/>
                        <a:miter/>
                      </a:ln>
                    </p:spPr>
                  </p:pic>
                </p:oleObj>
              </mc:Fallback>
            </mc:AlternateContent>
          </a:graphicData>
        </a:graphic>
      </p:graphicFrame>
      <p:sp>
        <p:nvSpPr>
          <p:cNvPr id="476164" name="Rectangle 4"/>
          <p:cNvSpPr/>
          <p:nvPr/>
        </p:nvSpPr>
        <p:spPr>
          <a:xfrm>
            <a:off x="4067810" y="3861118"/>
            <a:ext cx="4876800" cy="1106487"/>
          </a:xfrm>
          <a:prstGeom prst="rect">
            <a:avLst/>
          </a:prstGeom>
          <a:solidFill>
            <a:srgbClr val="66FFCC"/>
          </a:solidFill>
          <a:ln w="9525">
            <a:noFill/>
          </a:ln>
        </p:spPr>
        <p:txBody>
          <a:bodyPr>
            <a:spAutoFit/>
          </a:bodyPr>
          <a:lstStyle/>
          <a:p>
            <a:pPr eaLnBrk="1" hangingPunct="1"/>
            <a:r>
              <a:rPr lang="en-US" altLang="zh-CN" sz="2200" b="1" dirty="0">
                <a:solidFill>
                  <a:srgbClr val="000000"/>
                </a:solidFill>
                <a:latin typeface="微软雅黑" panose="020B0503020204020204" pitchFamily="34" charset="-122"/>
                <a:ea typeface="微软雅黑" panose="020B0503020204020204" pitchFamily="34" charset="-122"/>
              </a:rPr>
              <a:t>7.</a:t>
            </a:r>
            <a:r>
              <a:rPr lang="en-US" altLang="en-US" sz="2200" b="1" dirty="0">
                <a:solidFill>
                  <a:srgbClr val="000000"/>
                </a:solidFill>
                <a:latin typeface="微软雅黑" panose="020B0503020204020204" pitchFamily="34" charset="-122"/>
                <a:ea typeface="微软雅黑" panose="020B0503020204020204" pitchFamily="34" charset="-122"/>
              </a:rPr>
              <a:t>按</a:t>
            </a:r>
            <a:r>
              <a:rPr lang="en-US" altLang="zh-CN" sz="2200" b="1" dirty="0">
                <a:solidFill>
                  <a:srgbClr val="000000"/>
                </a:solidFill>
                <a:latin typeface="微软雅黑" panose="020B0503020204020204" pitchFamily="34" charset="-122"/>
                <a:ea typeface="微软雅黑" panose="020B0503020204020204" pitchFamily="34" charset="-122"/>
              </a:rPr>
              <a:t>f(n)</a:t>
            </a:r>
            <a:r>
              <a:rPr lang="en-US" altLang="en-US" sz="2200" b="1" dirty="0">
                <a:solidFill>
                  <a:srgbClr val="000000"/>
                </a:solidFill>
                <a:latin typeface="微软雅黑" panose="020B0503020204020204" pitchFamily="34" charset="-122"/>
                <a:ea typeface="微软雅黑" panose="020B0503020204020204" pitchFamily="34" charset="-122"/>
              </a:rPr>
              <a:t>排序</a:t>
            </a:r>
            <a:r>
              <a:rPr lang="en-US" altLang="zh-CN" sz="2200" b="1" dirty="0">
                <a:solidFill>
                  <a:srgbClr val="000000"/>
                </a:solidFill>
                <a:latin typeface="微软雅黑" panose="020B0503020204020204" pitchFamily="34" charset="-122"/>
                <a:ea typeface="微软雅黑" panose="020B0503020204020204" pitchFamily="34" charset="-122"/>
              </a:rPr>
              <a:t>OPEN</a:t>
            </a:r>
            <a:r>
              <a:rPr lang="en-US" altLang="en-US" sz="2200" b="1" dirty="0">
                <a:solidFill>
                  <a:srgbClr val="000000"/>
                </a:solidFill>
                <a:latin typeface="微软雅黑" panose="020B0503020204020204" pitchFamily="34" charset="-122"/>
                <a:ea typeface="微软雅黑" panose="020B0503020204020204" pitchFamily="34" charset="-122"/>
              </a:rPr>
              <a:t>表中的节点，</a:t>
            </a:r>
            <a:r>
              <a:rPr lang="en-US" altLang="zh-CN" sz="2200" b="1" dirty="0">
                <a:solidFill>
                  <a:srgbClr val="000000"/>
                </a:solidFill>
                <a:latin typeface="微软雅黑" panose="020B0503020204020204" pitchFamily="34" charset="-122"/>
                <a:ea typeface="微软雅黑" panose="020B0503020204020204" pitchFamily="34" charset="-122"/>
              </a:rPr>
              <a:t>f(n)</a:t>
            </a:r>
            <a:r>
              <a:rPr lang="en-US" altLang="en-US" sz="2200" b="1" dirty="0">
                <a:solidFill>
                  <a:srgbClr val="000000"/>
                </a:solidFill>
                <a:latin typeface="微软雅黑" panose="020B0503020204020204" pitchFamily="34" charset="-122"/>
                <a:ea typeface="微软雅黑" panose="020B0503020204020204" pitchFamily="34" charset="-122"/>
              </a:rPr>
              <a:t>值最小者排在首位，重排</a:t>
            </a:r>
            <a:r>
              <a:rPr lang="en-US" altLang="zh-CN" sz="2200" b="1" dirty="0">
                <a:solidFill>
                  <a:srgbClr val="000000"/>
                </a:solidFill>
                <a:latin typeface="微软雅黑" panose="020B0503020204020204" pitchFamily="34" charset="-122"/>
                <a:ea typeface="微软雅黑" panose="020B0503020204020204" pitchFamily="34" charset="-122"/>
              </a:rPr>
              <a:t>OPEN</a:t>
            </a:r>
            <a:r>
              <a:rPr lang="en-US" altLang="en-US" sz="2200" b="1" dirty="0">
                <a:solidFill>
                  <a:srgbClr val="000000"/>
                </a:solidFill>
                <a:latin typeface="微软雅黑" panose="020B0503020204020204" pitchFamily="34" charset="-122"/>
                <a:ea typeface="微软雅黑" panose="020B0503020204020204" pitchFamily="34" charset="-122"/>
              </a:rPr>
              <a:t>表；</a:t>
            </a:r>
          </a:p>
          <a:p>
            <a:pPr eaLnBrk="1" hangingPunct="1"/>
            <a:r>
              <a:rPr lang="en-US" altLang="zh-CN" sz="2200" b="1" dirty="0">
                <a:solidFill>
                  <a:srgbClr val="000000"/>
                </a:solidFill>
                <a:latin typeface="微软雅黑" panose="020B0503020204020204" pitchFamily="34" charset="-122"/>
                <a:ea typeface="微软雅黑" panose="020B0503020204020204" pitchFamily="34" charset="-122"/>
              </a:rPr>
              <a:t>8.</a:t>
            </a:r>
            <a:r>
              <a:rPr lang="en-US" altLang="en-US" sz="2200" b="1" dirty="0">
                <a:solidFill>
                  <a:srgbClr val="000000"/>
                </a:solidFill>
                <a:latin typeface="微软雅黑" panose="020B0503020204020204" pitchFamily="34" charset="-122"/>
                <a:ea typeface="微软雅黑" panose="020B0503020204020204" pitchFamily="34" charset="-122"/>
              </a:rPr>
              <a:t>转</a:t>
            </a:r>
            <a:r>
              <a:rPr lang="en-US" altLang="zh-CN" sz="2200" b="1" dirty="0">
                <a:solidFill>
                  <a:srgbClr val="000000"/>
                </a:solidFill>
                <a:latin typeface="微软雅黑" panose="020B0503020204020204" pitchFamily="34" charset="-122"/>
                <a:ea typeface="微软雅黑" panose="020B0503020204020204" pitchFamily="34" charset="-122"/>
              </a:rPr>
              <a:t>2</a:t>
            </a:r>
            <a:r>
              <a:rPr lang="en-US" altLang="en-US" sz="2200" b="1" dirty="0">
                <a:solidFill>
                  <a:srgbClr val="000000"/>
                </a:solidFill>
                <a:latin typeface="微软雅黑" panose="020B0503020204020204" pitchFamily="34" charset="-122"/>
                <a:ea typeface="微软雅黑" panose="020B0503020204020204" pitchFamily="34" charset="-122"/>
              </a:rPr>
              <a:t>。</a:t>
            </a:r>
          </a:p>
        </p:txBody>
      </p:sp>
      <p:sp>
        <p:nvSpPr>
          <p:cNvPr id="476165" name="Rectangle 5"/>
          <p:cNvSpPr/>
          <p:nvPr/>
        </p:nvSpPr>
        <p:spPr>
          <a:xfrm>
            <a:off x="4067810" y="5301615"/>
            <a:ext cx="4998720" cy="707886"/>
          </a:xfrm>
          <a:prstGeom prst="rect">
            <a:avLst/>
          </a:prstGeom>
          <a:solidFill>
            <a:schemeClr val="accent1"/>
          </a:solidFill>
          <a:ln w="9525">
            <a:noFill/>
          </a:ln>
        </p:spPr>
        <p:txBody>
          <a:bodyPr wrap="square">
            <a:spAutoFit/>
          </a:bodyPr>
          <a:lstStyle/>
          <a:p>
            <a:pPr eaLnBrk="1" hangingPunct="1"/>
            <a:r>
              <a:rPr lang="en-US" altLang="en-US" sz="2000" b="1" dirty="0">
                <a:solidFill>
                  <a:srgbClr val="FFFFFF"/>
                </a:solidFill>
                <a:latin typeface="微软雅黑" panose="020B0503020204020204" pitchFamily="34" charset="-122"/>
                <a:ea typeface="微软雅黑" panose="020B0503020204020204" pitchFamily="34" charset="-122"/>
              </a:rPr>
              <a:t>此过程生成一个明确的图</a:t>
            </a:r>
            <a:r>
              <a:rPr lang="en-US" altLang="zh-CN" sz="2000" b="1" dirty="0">
                <a:solidFill>
                  <a:srgbClr val="FFFFFF"/>
                </a:solidFill>
                <a:latin typeface="微软雅黑" panose="020B0503020204020204" pitchFamily="34" charset="-122"/>
                <a:ea typeface="微软雅黑" panose="020B0503020204020204" pitchFamily="34" charset="-122"/>
              </a:rPr>
              <a:t>G(</a:t>
            </a:r>
            <a:r>
              <a:rPr lang="en-US" altLang="en-US" sz="2000" b="1" dirty="0">
                <a:solidFill>
                  <a:srgbClr val="FFFFFF"/>
                </a:solidFill>
                <a:latin typeface="微软雅黑" panose="020B0503020204020204" pitchFamily="34" charset="-122"/>
                <a:ea typeface="微软雅黑" panose="020B0503020204020204" pitchFamily="34" charset="-122"/>
              </a:rPr>
              <a:t>搜索图）和一个</a:t>
            </a:r>
            <a:r>
              <a:rPr lang="en-US" altLang="zh-CN" sz="2000" b="1" dirty="0">
                <a:solidFill>
                  <a:srgbClr val="FFFFFF"/>
                </a:solidFill>
                <a:latin typeface="微软雅黑" panose="020B0503020204020204" pitchFamily="34" charset="-122"/>
                <a:ea typeface="微软雅黑" panose="020B0503020204020204" pitchFamily="34" charset="-122"/>
              </a:rPr>
              <a:t>G</a:t>
            </a:r>
            <a:r>
              <a:rPr lang="en-US" altLang="en-US" sz="2000" b="1" dirty="0">
                <a:solidFill>
                  <a:srgbClr val="FFFFFF"/>
                </a:solidFill>
                <a:latin typeface="微软雅黑" panose="020B0503020204020204" pitchFamily="34" charset="-122"/>
                <a:ea typeface="微软雅黑" panose="020B0503020204020204" pitchFamily="34" charset="-122"/>
              </a:rPr>
              <a:t>的子集</a:t>
            </a:r>
            <a:r>
              <a:rPr lang="en-US" altLang="zh-CN" sz="2000" b="1" dirty="0">
                <a:solidFill>
                  <a:srgbClr val="FFFFFF"/>
                </a:solidFill>
                <a:latin typeface="微软雅黑" panose="020B0503020204020204" pitchFamily="34" charset="-122"/>
                <a:ea typeface="微软雅黑" panose="020B0503020204020204" pitchFamily="34" charset="-122"/>
              </a:rPr>
              <a:t>T(</a:t>
            </a:r>
            <a:r>
              <a:rPr lang="en-US" altLang="en-US" sz="2000" b="1" dirty="0">
                <a:solidFill>
                  <a:srgbClr val="FFFFFF"/>
                </a:solidFill>
                <a:latin typeface="微软雅黑" panose="020B0503020204020204" pitchFamily="34" charset="-122"/>
                <a:ea typeface="微软雅黑" panose="020B0503020204020204" pitchFamily="34" charset="-122"/>
              </a:rPr>
              <a:t>搜索树）。</a:t>
            </a:r>
          </a:p>
        </p:txBody>
      </p:sp>
    </p:spTree>
    <p:custDataLst>
      <p:tags r:id="rId2"/>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6164">
                                            <p:bg/>
                                          </p:spTgt>
                                        </p:tgtEl>
                                        <p:attrNameLst>
                                          <p:attrName>style.visibility</p:attrName>
                                        </p:attrNameLst>
                                      </p:cBhvr>
                                      <p:to>
                                        <p:strVal val="visible"/>
                                      </p:to>
                                    </p:set>
                                    <p:anim calcmode="lin" valueType="num">
                                      <p:cBhvr>
                                        <p:cTn id="7" dur="500" fill="hold"/>
                                        <p:tgtEl>
                                          <p:spTgt spid="476164">
                                            <p:bg/>
                                          </p:spTgt>
                                        </p:tgtEl>
                                        <p:attrNameLst>
                                          <p:attrName>ppt_x</p:attrName>
                                        </p:attrNameLst>
                                      </p:cBhvr>
                                      <p:tavLst>
                                        <p:tav tm="0">
                                          <p:val>
                                            <p:strVal val="1+#ppt_w/2"/>
                                          </p:val>
                                        </p:tav>
                                        <p:tav tm="100000">
                                          <p:val>
                                            <p:strVal val="#ppt_x"/>
                                          </p:val>
                                        </p:tav>
                                      </p:tavLst>
                                    </p:anim>
                                    <p:anim calcmode="lin" valueType="num">
                                      <p:cBhvr>
                                        <p:cTn id="8" dur="500" fill="hold"/>
                                        <p:tgtEl>
                                          <p:spTgt spid="476164">
                                            <p:bg/>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76164">
                                            <p:txEl>
                                              <p:pRg st="0" end="0"/>
                                            </p:txEl>
                                          </p:spTgt>
                                        </p:tgtEl>
                                        <p:attrNameLst>
                                          <p:attrName>style.visibility</p:attrName>
                                        </p:attrNameLst>
                                      </p:cBhvr>
                                      <p:to>
                                        <p:strVal val="visible"/>
                                      </p:to>
                                    </p:set>
                                    <p:anim calcmode="lin" valueType="num">
                                      <p:cBhvr>
                                        <p:cTn id="13" dur="500" fill="hold"/>
                                        <p:tgtEl>
                                          <p:spTgt spid="476164">
                                            <p:txEl>
                                              <p:pRg st="0" end="0"/>
                                            </p:txEl>
                                          </p:spTgt>
                                        </p:tgtEl>
                                        <p:attrNameLst>
                                          <p:attrName>ppt_x</p:attrName>
                                        </p:attrNameLst>
                                      </p:cBhvr>
                                      <p:tavLst>
                                        <p:tav tm="0">
                                          <p:val>
                                            <p:strVal val="1+#ppt_w/2"/>
                                          </p:val>
                                        </p:tav>
                                        <p:tav tm="100000">
                                          <p:val>
                                            <p:strVal val="#ppt_x"/>
                                          </p:val>
                                        </p:tav>
                                      </p:tavLst>
                                    </p:anim>
                                    <p:anim calcmode="lin" valueType="num">
                                      <p:cBhvr>
                                        <p:cTn id="14" dur="500" fill="hold"/>
                                        <p:tgtEl>
                                          <p:spTgt spid="4761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76164">
                                            <p:txEl>
                                              <p:pRg st="1" end="1"/>
                                            </p:txEl>
                                          </p:spTgt>
                                        </p:tgtEl>
                                        <p:attrNameLst>
                                          <p:attrName>style.visibility</p:attrName>
                                        </p:attrNameLst>
                                      </p:cBhvr>
                                      <p:to>
                                        <p:strVal val="visible"/>
                                      </p:to>
                                    </p:set>
                                    <p:anim calcmode="lin" valueType="num">
                                      <p:cBhvr>
                                        <p:cTn id="19" dur="500" fill="hold"/>
                                        <p:tgtEl>
                                          <p:spTgt spid="476164">
                                            <p:txEl>
                                              <p:pRg st="1" end="1"/>
                                            </p:txEl>
                                          </p:spTgt>
                                        </p:tgtEl>
                                        <p:attrNameLst>
                                          <p:attrName>ppt_x</p:attrName>
                                        </p:attrNameLst>
                                      </p:cBhvr>
                                      <p:tavLst>
                                        <p:tav tm="0">
                                          <p:val>
                                            <p:strVal val="1+#ppt_w/2"/>
                                          </p:val>
                                        </p:tav>
                                        <p:tav tm="100000">
                                          <p:val>
                                            <p:strVal val="#ppt_x"/>
                                          </p:val>
                                        </p:tav>
                                      </p:tavLst>
                                    </p:anim>
                                    <p:anim calcmode="lin" valueType="num">
                                      <p:cBhvr>
                                        <p:cTn id="20" dur="500" fill="hold"/>
                                        <p:tgtEl>
                                          <p:spTgt spid="4761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6165"/>
                                        </p:tgtEl>
                                        <p:attrNameLst>
                                          <p:attrName>style.visibility</p:attrName>
                                        </p:attrNameLst>
                                      </p:cBhvr>
                                      <p:to>
                                        <p:strVal val="visible"/>
                                      </p:to>
                                    </p:set>
                                    <p:anim calcmode="lin" valueType="num">
                                      <p:cBhvr>
                                        <p:cTn id="25" dur="500" fill="hold"/>
                                        <p:tgtEl>
                                          <p:spTgt spid="476165"/>
                                        </p:tgtEl>
                                        <p:attrNameLst>
                                          <p:attrName>ppt_x</p:attrName>
                                        </p:attrNameLst>
                                      </p:cBhvr>
                                      <p:tavLst>
                                        <p:tav tm="0">
                                          <p:val>
                                            <p:strVal val="#ppt_x"/>
                                          </p:val>
                                        </p:tav>
                                        <p:tav tm="100000">
                                          <p:val>
                                            <p:strVal val="#ppt_x"/>
                                          </p:val>
                                        </p:tav>
                                      </p:tavLst>
                                    </p:anim>
                                    <p:anim calcmode="lin" valueType="num">
                                      <p:cBhvr>
                                        <p:cTn id="26" dur="500" fill="hold"/>
                                        <p:tgtEl>
                                          <p:spTgt spid="476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4" grpId="0" build="p" animBg="1"/>
      <p:bldP spid="476165"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1618" name="组合 7"/>
          <p:cNvGrpSpPr/>
          <p:nvPr/>
        </p:nvGrpSpPr>
        <p:grpSpPr>
          <a:xfrm>
            <a:off x="3001963" y="6045200"/>
            <a:ext cx="6142037" cy="812800"/>
            <a:chOff x="4001597" y="5613400"/>
            <a:chExt cx="8190403" cy="1244600"/>
          </a:xfrm>
        </p:grpSpPr>
        <p:sp>
          <p:nvSpPr>
            <p:cNvPr id="9" name="任意多边形: 形状 8"/>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8"/>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51619"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96</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283" name="Rectangle 3"/>
          <p:cNvSpPr>
            <a:spLocks noGrp="1" noChangeArrowheads="1"/>
          </p:cNvSpPr>
          <p:nvPr>
            <p:ph idx="9"/>
          </p:nvPr>
        </p:nvSpPr>
        <p:spPr>
          <a:xfrm>
            <a:off x="334963" y="1527175"/>
            <a:ext cx="7772400" cy="2721162"/>
          </a:xfrm>
        </p:spPr>
        <p:txBody>
          <a:bodyPr wrap="square" lIns="91440" tIns="45720" rIns="91440" bIns="45720" numCol="1" anchor="t" anchorCtr="0" compatLnSpc="1"/>
          <a:lstStyle/>
          <a:p>
            <a:pPr marL="469900" marR="0" lvl="0" indent="-469900" algn="l" defTabSz="914400" rtl="0" eaLnBrk="1" fontAlgn="base" latinLnBrk="0" hangingPunct="1">
              <a:lnSpc>
                <a:spcPct val="90000"/>
              </a:lnSpc>
              <a:spcBef>
                <a:spcPct val="40000"/>
              </a:spcBef>
              <a:spcAft>
                <a:spcPct val="0"/>
              </a:spcAft>
              <a:buClr>
                <a:schemeClr val="accent2"/>
              </a:buClr>
              <a:buSzTx/>
              <a:buFont typeface="Wingdings" panose="05000000000000000000" pitchFamily="2" charset="2"/>
              <a:buBlip>
                <a:blip r:embed="rId10"/>
              </a:buBlip>
              <a:defRPr/>
            </a:pPr>
            <a:r>
              <a:rPr kumimoji="0" lang="en-US" altLang="zh-CN"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en-US" altLang="zh-CN" sz="28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设计评价函数f</a:t>
            </a:r>
            <a:r>
              <a:rPr kumimoji="0" lang="en-US" altLang="zh-CN" sz="28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a:t>
            </a: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f(n)=d(n)+w(n),</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其中</a:t>
            </a:r>
            <a:endPar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d(n)-</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节点n在搜索图中的节点深度，对g</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的度量</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908050" marR="0" lvl="1" indent="-436880" algn="l" defTabSz="914400" rtl="0" eaLnBrk="1" fontAlgn="base" latinLnBrk="0" hangingPunct="1">
              <a:lnSpc>
                <a:spcPct val="9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w(n)-</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代表启发式函数h</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a:t>
            </a:r>
            <a:r>
              <a:rPr kumimoji="0" lang="en-US" altLang="zh-CN" sz="2400" b="0"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其值是节点n与目标状态节点ng相比较，不考虑空格，</a:t>
            </a:r>
            <a:r>
              <a:rPr kumimoji="0" lang="en-US" altLang="zh-CN" sz="2400" b="1" i="0" u="none" strike="noStrike" kern="1200" cap="none" spc="15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错位的棋牌个数</a:t>
            </a:r>
            <a:r>
              <a:rPr kumimoji="0" lang="en-US" altLang="zh-CN" sz="2400" b="0" i="0" u="none" strike="noStrike" kern="1200" cap="none" spc="15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grpSp>
        <p:nvGrpSpPr>
          <p:cNvPr id="751621" name="Group 4"/>
          <p:cNvGrpSpPr/>
          <p:nvPr/>
        </p:nvGrpSpPr>
        <p:grpSpPr>
          <a:xfrm>
            <a:off x="900113" y="4333875"/>
            <a:ext cx="6629400" cy="1663700"/>
            <a:chOff x="768" y="1296"/>
            <a:chExt cx="4347" cy="1556"/>
          </a:xfrm>
        </p:grpSpPr>
        <p:sp>
          <p:nvSpPr>
            <p:cNvPr id="751624" name="Text Box 5"/>
            <p:cNvSpPr txBox="1"/>
            <p:nvPr>
              <p:custDataLst>
                <p:tags r:id="rId3"/>
              </p:custDataLst>
            </p:nvPr>
          </p:nvSpPr>
          <p:spPr>
            <a:xfrm>
              <a:off x="1248" y="2476"/>
              <a:ext cx="864" cy="37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初始布局</a:t>
              </a:r>
            </a:p>
          </p:txBody>
        </p:sp>
        <p:sp>
          <p:nvSpPr>
            <p:cNvPr id="751625" name="Text Box 6"/>
            <p:cNvSpPr txBox="1"/>
            <p:nvPr>
              <p:custDataLst>
                <p:tags r:id="rId4"/>
              </p:custDataLst>
            </p:nvPr>
          </p:nvSpPr>
          <p:spPr>
            <a:xfrm>
              <a:off x="3888" y="2479"/>
              <a:ext cx="864" cy="37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目标布局</a:t>
              </a:r>
            </a:p>
          </p:txBody>
        </p:sp>
        <p:sp>
          <p:nvSpPr>
            <p:cNvPr id="751626" name="AutoShape 7"/>
            <p:cNvSpPr/>
            <p:nvPr>
              <p:custDataLst>
                <p:tags r:id="rId5"/>
              </p:custDataLst>
            </p:nvPr>
          </p:nvSpPr>
          <p:spPr>
            <a:xfrm>
              <a:off x="2700" y="1743"/>
              <a:ext cx="528" cy="192"/>
            </a:xfrm>
            <a:prstGeom prst="rightArrow">
              <a:avLst>
                <a:gd name="adj1" fmla="val 50000"/>
                <a:gd name="adj2" fmla="val 68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1627" name="Text Box 8"/>
            <p:cNvSpPr txBox="1"/>
            <p:nvPr>
              <p:custDataLst>
                <p:tags r:id="rId6"/>
              </p:custDataLst>
            </p:nvPr>
          </p:nvSpPr>
          <p:spPr>
            <a:xfrm>
              <a:off x="2604" y="1502"/>
              <a:ext cx="864" cy="343"/>
            </a:xfrm>
            <a:prstGeom prst="rect">
              <a:avLst/>
            </a:prstGeom>
            <a:noFill/>
            <a:ln w="9525">
              <a:noFill/>
            </a:ln>
          </p:spPr>
          <p:txBody>
            <a:bodyPr>
              <a:spAutoFit/>
            </a:bodyPr>
            <a:lstStyle/>
            <a:p>
              <a:pPr eaLnBrk="1" hangingPunct="1">
                <a:spcBef>
                  <a:spcPct val="50000"/>
                </a:spcBef>
              </a:pPr>
              <a:r>
                <a:rPr lang="en-US" altLang="en-US" b="1" dirty="0">
                  <a:solidFill>
                    <a:srgbClr val="000000"/>
                  </a:solidFill>
                  <a:latin typeface="微软雅黑" panose="020B0503020204020204" pitchFamily="34" charset="-122"/>
                  <a:ea typeface="微软雅黑" panose="020B0503020204020204" pitchFamily="34" charset="-122"/>
                </a:rPr>
                <a:t>移动数码</a:t>
              </a:r>
            </a:p>
          </p:txBody>
        </p:sp>
        <p:pic>
          <p:nvPicPr>
            <p:cNvPr id="751628" name="Picture 9" descr="2"/>
            <p:cNvPicPr>
              <a:picLocks noChangeAspect="1"/>
            </p:cNvPicPr>
            <p:nvPr/>
          </p:nvPicPr>
          <p:blipFill>
            <a:blip r:embed="rId11"/>
            <a:stretch>
              <a:fillRect/>
            </a:stretch>
          </p:blipFill>
          <p:spPr>
            <a:xfrm>
              <a:off x="3408" y="1296"/>
              <a:ext cx="1707" cy="1066"/>
            </a:xfrm>
            <a:prstGeom prst="rect">
              <a:avLst/>
            </a:prstGeom>
            <a:noFill/>
            <a:ln w="9525">
              <a:noFill/>
            </a:ln>
          </p:spPr>
        </p:pic>
        <p:pic>
          <p:nvPicPr>
            <p:cNvPr id="751629" name="Picture 10" descr="2"/>
            <p:cNvPicPr>
              <a:picLocks noChangeAspect="1"/>
            </p:cNvPicPr>
            <p:nvPr/>
          </p:nvPicPr>
          <p:blipFill>
            <a:blip r:embed="rId12"/>
            <a:stretch>
              <a:fillRect/>
            </a:stretch>
          </p:blipFill>
          <p:spPr>
            <a:xfrm>
              <a:off x="768" y="1326"/>
              <a:ext cx="1707" cy="1040"/>
            </a:xfrm>
            <a:prstGeom prst="rect">
              <a:avLst/>
            </a:prstGeom>
            <a:noFill/>
            <a:ln w="9525">
              <a:noFill/>
            </a:ln>
          </p:spPr>
        </p:pic>
      </p:grpSp>
      <p:sp>
        <p:nvSpPr>
          <p:cNvPr id="97292" name="Rectangle 12"/>
          <p:cNvSpPr>
            <a:spLocks noChangeArrowheads="1"/>
          </p:cNvSpPr>
          <p:nvPr/>
        </p:nvSpPr>
        <p:spPr bwMode="auto">
          <a:xfrm>
            <a:off x="234950" y="895350"/>
            <a:ext cx="5003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3200" b="0"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A</a:t>
            </a:r>
            <a:r>
              <a:rPr kumimoji="0" lang="zh-CN" altLang="en-US" sz="3200" b="0"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算法实例</a:t>
            </a:r>
            <a:r>
              <a:rPr kumimoji="0" lang="en-US" altLang="zh-CN" sz="3200" b="0"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3200" b="0"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八数码游戏</a:t>
            </a:r>
          </a:p>
        </p:txBody>
      </p:sp>
      <p:sp>
        <p:nvSpPr>
          <p:cNvPr id="699407" name="标题 1"/>
          <p:cNvSpPr>
            <a:spLocks noGrp="1" noChangeArrowheads="1"/>
          </p:cNvSpPr>
          <p:nvPr>
            <p:ph type="title" idx="4294967295"/>
          </p:nvPr>
        </p:nvSpPr>
        <p:spPr>
          <a:xfrm>
            <a:off x="0" y="0"/>
            <a:ext cx="9144000" cy="765175"/>
          </a:xfrm>
          <a:solidFill>
            <a:srgbClr val="386BA2"/>
          </a:solidFill>
        </p:spPr>
        <p:txBody>
          <a:bodyPr wrap="square" lIns="101600" tIns="38100" rIns="76200" bIns="3810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5.4.3  启发式搜索—A搜索算法</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7283">
                                            <p:txEl>
                                              <p:pRg st="1" end="1"/>
                                            </p:txEl>
                                          </p:spTgt>
                                        </p:tgtEl>
                                        <p:attrNameLst>
                                          <p:attrName>style.visibility</p:attrName>
                                        </p:attrNameLst>
                                      </p:cBhvr>
                                      <p:to>
                                        <p:strVal val="visible"/>
                                      </p:to>
                                    </p:set>
                                    <p:animEffect transition="in" filter="strips(downRight)">
                                      <p:cBhvr>
                                        <p:cTn id="7" dur="500"/>
                                        <p:tgtEl>
                                          <p:spTgt spid="972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7283">
                                            <p:txEl>
                                              <p:pRg st="2" end="2"/>
                                            </p:txEl>
                                          </p:spTgt>
                                        </p:tgtEl>
                                        <p:attrNameLst>
                                          <p:attrName>style.visibility</p:attrName>
                                        </p:attrNameLst>
                                      </p:cBhvr>
                                      <p:to>
                                        <p:strVal val="visible"/>
                                      </p:to>
                                    </p:set>
                                    <p:animEffect transition="in" filter="strips(downRight)">
                                      <p:cBhvr>
                                        <p:cTn id="12" dur="500"/>
                                        <p:tgtEl>
                                          <p:spTgt spid="972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7283">
                                            <p:txEl>
                                              <p:pRg st="3" end="3"/>
                                            </p:txEl>
                                          </p:spTgt>
                                        </p:tgtEl>
                                        <p:attrNameLst>
                                          <p:attrName>style.visibility</p:attrName>
                                        </p:attrNameLst>
                                      </p:cBhvr>
                                      <p:to>
                                        <p:strVal val="visible"/>
                                      </p:to>
                                    </p:set>
                                    <p:animEffect transition="in" filter="strips(downRight)">
                                      <p:cBhvr>
                                        <p:cTn id="17" dur="500"/>
                                        <p:tgtEl>
                                          <p:spTgt spid="972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2642" name="组合 7"/>
          <p:cNvGrpSpPr/>
          <p:nvPr/>
        </p:nvGrpSpPr>
        <p:grpSpPr>
          <a:xfrm>
            <a:off x="3001963" y="6045200"/>
            <a:ext cx="6142037" cy="812800"/>
            <a:chOff x="4001597" y="5613400"/>
            <a:chExt cx="8190403" cy="1244600"/>
          </a:xfrm>
        </p:grpSpPr>
        <p:sp>
          <p:nvSpPr>
            <p:cNvPr id="9" name="任意多边形: 形状 8"/>
            <p:cNvSpPr/>
            <p:nvPr>
              <p:custDataLst>
                <p:tags r:id="rId7"/>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8"/>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52643" name="灯片编号占位符 7"/>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97</a:t>
            </a:fld>
            <a:endParaRPr lang="en-US" alt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1235" name="Rectangle 3"/>
          <p:cNvSpPr>
            <a:spLocks noGrp="1" noChangeArrowheads="1"/>
          </p:cNvSpPr>
          <p:nvPr>
            <p:ph type="body" sz="half" idx="9"/>
          </p:nvPr>
        </p:nvSpPr>
        <p:spPr>
          <a:xfrm>
            <a:off x="141288" y="765174"/>
            <a:ext cx="5676900" cy="1395413"/>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0"/>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
                <a:schemeClr val="accent2"/>
              </a:buClr>
              <a:buSzPct val="60000"/>
              <a:buFont typeface="Wingdings" panose="05000000000000000000" pitchFamily="2" charset="2"/>
              <a:buNone/>
              <a:defRPr/>
            </a:pPr>
            <a:r>
              <a:rPr kumimoji="0" lang="zh-CN" altLang="en-US" sz="2200" b="0" i="0" u="none" strike="noStrike" kern="1200" cap="none" spc="150" normalizeH="0" baseline="0" noProof="0" dirty="0" smtClean="0">
                <a:ln>
                  <a:noFill/>
                </a:ln>
                <a:solidFill>
                  <a:schemeClr val="dk1"/>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启发式算法A实例——八数码游戏</a:t>
            </a:r>
          </a:p>
          <a:p>
            <a:pPr marL="342900" marR="0" lvl="0" indent="-3429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a:pPr>
            <a:r>
              <a:rPr kumimoji="0" lang="zh-CN" altLang="en-US" sz="2200" b="0" i="0" u="none" strike="noStrike" kern="1200" cap="none" spc="150" normalizeH="0" baseline="0" noProof="0" dirty="0" smtClean="0">
                <a:ln>
                  <a:noFill/>
                </a:ln>
                <a:solidFill>
                  <a:schemeClr val="dk1"/>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1)设计评价函数f(n)</a:t>
            </a:r>
          </a:p>
          <a:p>
            <a:pPr marL="742950" marR="0" lvl="1" indent="-285750" algn="l" defTabSz="914400" rtl="0" eaLnBrk="1" fontAlgn="base" latinLnBrk="0" hangingPunct="1">
              <a:lnSpc>
                <a:spcPct val="150000"/>
              </a:lnSpc>
              <a:spcBef>
                <a:spcPct val="20000"/>
              </a:spcBef>
              <a:spcAft>
                <a:spcPct val="0"/>
              </a:spcAft>
              <a:buClr>
                <a:schemeClr val="accent2"/>
              </a:buClr>
              <a:buSzPct val="55000"/>
              <a:buFont typeface="Wingdings" panose="05000000000000000000" pitchFamily="2" charset="2"/>
              <a:buChar char="n"/>
              <a:defRPr/>
            </a:pPr>
            <a:r>
              <a:rPr kumimoji="0" lang="en-US" altLang="zh-CN" sz="2000" b="0" i="0" u="none" strike="noStrike" kern="1200" cap="none" spc="150" normalizeH="0" baseline="0" noProof="0" dirty="0" smtClean="0">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f(n)计算实例</a:t>
            </a:r>
          </a:p>
        </p:txBody>
      </p:sp>
      <p:graphicFrame>
        <p:nvGraphicFramePr>
          <p:cNvPr id="752645" name="Object 4"/>
          <p:cNvGraphicFramePr>
            <a:graphicFrameLocks noGrp="1" noChangeAspect="1"/>
          </p:cNvGraphicFramePr>
          <p:nvPr>
            <p:ph sz="quarter" idx="9"/>
          </p:nvPr>
        </p:nvGraphicFramePr>
        <p:xfrm>
          <a:off x="9009063" y="2941638"/>
          <a:ext cx="134937" cy="134937"/>
        </p:xfrm>
        <a:graphic>
          <a:graphicData uri="http://schemas.openxmlformats.org/presentationml/2006/ole">
            <mc:AlternateContent xmlns:mc="http://schemas.openxmlformats.org/markup-compatibility/2006">
              <mc:Choice xmlns:v="urn:schemas-microsoft-com:vml" Requires="v">
                <p:oleObj spid="_x0000_s39308" r:id="rId11" imgW="139700" imgH="139700" progId="Equation.3">
                  <p:embed/>
                </p:oleObj>
              </mc:Choice>
              <mc:Fallback>
                <p:oleObj r:id="rId11" imgW="139700" imgH="139700" progId="Equation.3">
                  <p:embed/>
                  <p:pic>
                    <p:nvPicPr>
                      <p:cNvPr id="0" name="图片 3275"/>
                      <p:cNvPicPr/>
                      <p:nvPr/>
                    </p:nvPicPr>
                    <p:blipFill>
                      <a:blip r:embed="rId12"/>
                      <a:srcRect/>
                      <a:stretch>
                        <a:fillRect/>
                      </a:stretch>
                    </p:blipFill>
                    <p:spPr>
                      <a:xfrm>
                        <a:off x="9009063" y="2941638"/>
                        <a:ext cx="134937" cy="134937"/>
                      </a:xfrm>
                      <a:prstGeom prst="rect">
                        <a:avLst/>
                      </a:prstGeom>
                      <a:noFill/>
                      <a:ln w="38100">
                        <a:miter/>
                      </a:ln>
                    </p:spPr>
                  </p:pic>
                </p:oleObj>
              </mc:Fallback>
            </mc:AlternateContent>
          </a:graphicData>
        </a:graphic>
      </p:graphicFrame>
      <p:sp>
        <p:nvSpPr>
          <p:cNvPr id="752646" name="Text Box 5"/>
          <p:cNvSpPr txBox="1"/>
          <p:nvPr/>
        </p:nvSpPr>
        <p:spPr>
          <a:xfrm>
            <a:off x="1138238" y="3962400"/>
            <a:ext cx="13716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初始布局</a:t>
            </a:r>
            <a:r>
              <a:rPr lang="en-US" altLang="zh-CN" sz="2000" b="1" dirty="0">
                <a:solidFill>
                  <a:srgbClr val="000000"/>
                </a:solidFill>
                <a:latin typeface="微软雅黑" panose="020B0503020204020204" pitchFamily="34" charset="-122"/>
                <a:ea typeface="微软雅黑" panose="020B0503020204020204" pitchFamily="34" charset="-122"/>
              </a:rPr>
              <a:t>s</a:t>
            </a:r>
          </a:p>
        </p:txBody>
      </p:sp>
      <p:sp>
        <p:nvSpPr>
          <p:cNvPr id="752647" name="Text Box 6"/>
          <p:cNvSpPr txBox="1"/>
          <p:nvPr/>
        </p:nvSpPr>
        <p:spPr>
          <a:xfrm>
            <a:off x="1020763" y="6126163"/>
            <a:ext cx="1524000" cy="398462"/>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目标布局</a:t>
            </a:r>
            <a:r>
              <a:rPr lang="en-US" altLang="zh-CN" sz="2000" b="1" dirty="0">
                <a:solidFill>
                  <a:srgbClr val="000000"/>
                </a:solidFill>
                <a:latin typeface="微软雅黑" panose="020B0503020204020204" pitchFamily="34" charset="-122"/>
                <a:ea typeface="微软雅黑" panose="020B0503020204020204" pitchFamily="34" charset="-122"/>
              </a:rPr>
              <a:t>n</a:t>
            </a:r>
            <a:r>
              <a:rPr lang="en-US" altLang="zh-CN" sz="2000" b="1" baseline="-25000" dirty="0">
                <a:solidFill>
                  <a:srgbClr val="000000"/>
                </a:solidFill>
                <a:latin typeface="微软雅黑" panose="020B0503020204020204" pitchFamily="34" charset="-122"/>
                <a:ea typeface="微软雅黑" panose="020B0503020204020204" pitchFamily="34" charset="-122"/>
              </a:rPr>
              <a:t>g</a:t>
            </a:r>
          </a:p>
        </p:txBody>
      </p:sp>
      <p:pic>
        <p:nvPicPr>
          <p:cNvPr id="752648" name="Picture 7" descr="2"/>
          <p:cNvPicPr>
            <a:picLocks noChangeAspect="1"/>
          </p:cNvPicPr>
          <p:nvPr/>
        </p:nvPicPr>
        <p:blipFill>
          <a:blip r:embed="rId13"/>
          <a:stretch>
            <a:fillRect/>
          </a:stretch>
        </p:blipFill>
        <p:spPr>
          <a:xfrm>
            <a:off x="681038" y="4543425"/>
            <a:ext cx="2286000" cy="1427163"/>
          </a:xfrm>
          <a:prstGeom prst="rect">
            <a:avLst/>
          </a:prstGeom>
          <a:noFill/>
          <a:ln w="9525">
            <a:noFill/>
          </a:ln>
        </p:spPr>
      </p:pic>
      <p:pic>
        <p:nvPicPr>
          <p:cNvPr id="752649" name="Picture 8" descr="2"/>
          <p:cNvPicPr>
            <a:picLocks noChangeAspect="1"/>
          </p:cNvPicPr>
          <p:nvPr/>
        </p:nvPicPr>
        <p:blipFill>
          <a:blip r:embed="rId14"/>
          <a:stretch>
            <a:fillRect/>
          </a:stretch>
        </p:blipFill>
        <p:spPr>
          <a:xfrm>
            <a:off x="639763" y="2417856"/>
            <a:ext cx="2286000" cy="1392237"/>
          </a:xfrm>
          <a:prstGeom prst="rect">
            <a:avLst/>
          </a:prstGeom>
          <a:noFill/>
          <a:ln w="9525">
            <a:noFill/>
          </a:ln>
        </p:spPr>
      </p:pic>
      <p:sp>
        <p:nvSpPr>
          <p:cNvPr id="752650" name="Text Box 9"/>
          <p:cNvSpPr txBox="1"/>
          <p:nvPr>
            <p:custDataLst>
              <p:tags r:id="rId4"/>
            </p:custDataLst>
          </p:nvPr>
        </p:nvSpPr>
        <p:spPr>
          <a:xfrm>
            <a:off x="5448300" y="5029200"/>
            <a:ext cx="30480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w(s):</a:t>
            </a:r>
            <a:r>
              <a:rPr lang="en-US" altLang="en-US" b="1" dirty="0">
                <a:solidFill>
                  <a:srgbClr val="FFFFFF"/>
                </a:solidFill>
                <a:latin typeface="微软雅黑" panose="020B0503020204020204" pitchFamily="34" charset="-122"/>
                <a:ea typeface="微软雅黑" panose="020B0503020204020204" pitchFamily="34" charset="-122"/>
              </a:rPr>
              <a:t>错位的棋牌个数</a:t>
            </a:r>
          </a:p>
        </p:txBody>
      </p:sp>
      <p:sp>
        <p:nvSpPr>
          <p:cNvPr id="752651" name="Text Box 10"/>
          <p:cNvSpPr txBox="1"/>
          <p:nvPr/>
        </p:nvSpPr>
        <p:spPr>
          <a:xfrm>
            <a:off x="5372100" y="4495800"/>
            <a:ext cx="30861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d(s):</a:t>
            </a:r>
            <a:r>
              <a:rPr lang="en-US" altLang="en-US" b="1" dirty="0">
                <a:solidFill>
                  <a:srgbClr val="000000"/>
                </a:solidFill>
                <a:latin typeface="微软雅黑" panose="020B0503020204020204" pitchFamily="34" charset="-122"/>
                <a:ea typeface="微软雅黑" panose="020B0503020204020204" pitchFamily="34" charset="-122"/>
              </a:rPr>
              <a:t>当前节点深度 </a:t>
            </a:r>
          </a:p>
        </p:txBody>
      </p:sp>
      <p:sp>
        <p:nvSpPr>
          <p:cNvPr id="752652" name="Text Box 11"/>
          <p:cNvSpPr txBox="1"/>
          <p:nvPr/>
        </p:nvSpPr>
        <p:spPr>
          <a:xfrm>
            <a:off x="4152900" y="4514850"/>
            <a:ext cx="83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3300"/>
                </a:solidFill>
                <a:latin typeface="微软雅黑" panose="020B0503020204020204" pitchFamily="34" charset="-122"/>
                <a:ea typeface="微软雅黑" panose="020B0503020204020204" pitchFamily="34" charset="-122"/>
              </a:rPr>
              <a:t>f(s)</a:t>
            </a:r>
          </a:p>
        </p:txBody>
      </p:sp>
      <p:graphicFrame>
        <p:nvGraphicFramePr>
          <p:cNvPr id="752653" name="Object 12"/>
          <p:cNvGraphicFramePr>
            <a:graphicFrameLocks noChangeAspect="1"/>
          </p:cNvGraphicFramePr>
          <p:nvPr/>
        </p:nvGraphicFramePr>
        <p:xfrm>
          <a:off x="5067300" y="4619625"/>
          <a:ext cx="381000" cy="304800"/>
        </p:xfrm>
        <a:graphic>
          <a:graphicData uri="http://schemas.openxmlformats.org/presentationml/2006/ole">
            <mc:AlternateContent xmlns:mc="http://schemas.openxmlformats.org/markup-compatibility/2006">
              <mc:Choice xmlns:v="urn:schemas-microsoft-com:vml" Requires="v">
                <p:oleObj spid="_x0000_s39309" r:id="rId15" imgW="127000" imgH="101600" progId="Equation.3">
                  <p:embed/>
                </p:oleObj>
              </mc:Choice>
              <mc:Fallback>
                <p:oleObj r:id="rId15" imgW="127000" imgH="101600" progId="Equation.3">
                  <p:embed/>
                  <p:pic>
                    <p:nvPicPr>
                      <p:cNvPr id="0" name="图片 3276"/>
                      <p:cNvPicPr/>
                      <p:nvPr/>
                    </p:nvPicPr>
                    <p:blipFill>
                      <a:blip r:embed="rId16"/>
                      <a:stretch>
                        <a:fillRect/>
                      </a:stretch>
                    </p:blipFill>
                    <p:spPr>
                      <a:xfrm>
                        <a:off x="5067300" y="4619625"/>
                        <a:ext cx="381000" cy="304800"/>
                      </a:xfrm>
                      <a:prstGeom prst="rect">
                        <a:avLst/>
                      </a:prstGeom>
                      <a:noFill/>
                      <a:ln w="38100">
                        <a:noFill/>
                        <a:miter/>
                      </a:ln>
                    </p:spPr>
                  </p:pic>
                </p:oleObj>
              </mc:Fallback>
            </mc:AlternateContent>
          </a:graphicData>
        </a:graphic>
      </p:graphicFrame>
      <p:sp>
        <p:nvSpPr>
          <p:cNvPr id="752654" name="Text Box 13"/>
          <p:cNvSpPr txBox="1"/>
          <p:nvPr>
            <p:custDataLst>
              <p:tags r:id="rId5"/>
            </p:custDataLst>
          </p:nvPr>
        </p:nvSpPr>
        <p:spPr>
          <a:xfrm>
            <a:off x="4419600" y="3505200"/>
            <a:ext cx="39624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h(n):</a:t>
            </a:r>
            <a:r>
              <a:rPr lang="en-US" altLang="zh-CN" b="1" dirty="0">
                <a:solidFill>
                  <a:srgbClr val="FFFFFF"/>
                </a:solidFill>
                <a:latin typeface="微软雅黑" panose="020B0503020204020204" pitchFamily="34" charset="-122"/>
                <a:ea typeface="微软雅黑" panose="020B0503020204020204" pitchFamily="34" charset="-122"/>
              </a:rPr>
              <a:t> n-ng</a:t>
            </a:r>
            <a:r>
              <a:rPr lang="en-US" altLang="en-US" b="1" dirty="0">
                <a:solidFill>
                  <a:srgbClr val="FFFFFF"/>
                </a:solidFill>
                <a:latin typeface="微软雅黑" panose="020B0503020204020204" pitchFamily="34" charset="-122"/>
                <a:ea typeface="微软雅黑" panose="020B0503020204020204" pitchFamily="34" charset="-122"/>
              </a:rPr>
              <a:t>的最小路径代价 </a:t>
            </a:r>
          </a:p>
        </p:txBody>
      </p:sp>
      <p:sp>
        <p:nvSpPr>
          <p:cNvPr id="752655" name="Text Box 14"/>
          <p:cNvSpPr txBox="1"/>
          <p:nvPr/>
        </p:nvSpPr>
        <p:spPr>
          <a:xfrm>
            <a:off x="4419600" y="2928938"/>
            <a:ext cx="39624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g(n):</a:t>
            </a:r>
            <a:r>
              <a:rPr lang="en-US" altLang="zh-CN" b="1" dirty="0">
                <a:solidFill>
                  <a:srgbClr val="000000"/>
                </a:solidFill>
                <a:latin typeface="微软雅黑" panose="020B0503020204020204" pitchFamily="34" charset="-122"/>
                <a:ea typeface="微软雅黑" panose="020B0503020204020204" pitchFamily="34" charset="-122"/>
              </a:rPr>
              <a:t>s-n</a:t>
            </a:r>
            <a:r>
              <a:rPr lang="en-US" altLang="en-US" b="1" dirty="0">
                <a:solidFill>
                  <a:srgbClr val="000000"/>
                </a:solidFill>
                <a:latin typeface="微软雅黑" panose="020B0503020204020204" pitchFamily="34" charset="-122"/>
                <a:ea typeface="微软雅黑" panose="020B0503020204020204" pitchFamily="34" charset="-122"/>
              </a:rPr>
              <a:t>的最小路径代价 </a:t>
            </a:r>
          </a:p>
        </p:txBody>
      </p:sp>
      <p:sp>
        <p:nvSpPr>
          <p:cNvPr id="752656" name="Text Box 15"/>
          <p:cNvSpPr txBox="1"/>
          <p:nvPr/>
        </p:nvSpPr>
        <p:spPr>
          <a:xfrm>
            <a:off x="4038600" y="2362200"/>
            <a:ext cx="43434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f(n):</a:t>
            </a:r>
            <a:r>
              <a:rPr lang="en-US" altLang="zh-CN" b="1" dirty="0">
                <a:solidFill>
                  <a:srgbClr val="000000"/>
                </a:solidFill>
                <a:latin typeface="微软雅黑" panose="020B0503020204020204" pitchFamily="34" charset="-122"/>
                <a:ea typeface="微软雅黑" panose="020B0503020204020204" pitchFamily="34" charset="-122"/>
              </a:rPr>
              <a:t>s-n-n</a:t>
            </a:r>
            <a:r>
              <a:rPr lang="en-US" altLang="zh-CN" b="1" baseline="-25000" dirty="0">
                <a:solidFill>
                  <a:srgbClr val="000000"/>
                </a:solidFill>
                <a:latin typeface="微软雅黑" panose="020B0503020204020204" pitchFamily="34" charset="-122"/>
                <a:ea typeface="微软雅黑" panose="020B0503020204020204" pitchFamily="34" charset="-122"/>
              </a:rPr>
              <a:t>g</a:t>
            </a:r>
            <a:r>
              <a:rPr lang="en-US" altLang="en-US" b="1" dirty="0">
                <a:solidFill>
                  <a:srgbClr val="000000"/>
                </a:solidFill>
                <a:latin typeface="微软雅黑" panose="020B0503020204020204" pitchFamily="34" charset="-122"/>
                <a:ea typeface="微软雅黑" panose="020B0503020204020204" pitchFamily="34" charset="-122"/>
              </a:rPr>
              <a:t>的最小路径代价 </a:t>
            </a:r>
          </a:p>
        </p:txBody>
      </p:sp>
      <p:graphicFrame>
        <p:nvGraphicFramePr>
          <p:cNvPr id="752657" name="Object 16"/>
          <p:cNvGraphicFramePr>
            <a:graphicFrameLocks noGrp="1" noChangeAspect="1"/>
          </p:cNvGraphicFramePr>
          <p:nvPr>
            <p:ph sz="quarter" idx="9"/>
          </p:nvPr>
        </p:nvGraphicFramePr>
        <p:xfrm>
          <a:off x="8736013" y="3225800"/>
          <a:ext cx="407987" cy="323850"/>
        </p:xfrm>
        <a:graphic>
          <a:graphicData uri="http://schemas.openxmlformats.org/presentationml/2006/ole">
            <mc:AlternateContent xmlns:mc="http://schemas.openxmlformats.org/markup-compatibility/2006">
              <mc:Choice xmlns:v="urn:schemas-microsoft-com:vml" Requires="v">
                <p:oleObj spid="_x0000_s39310" r:id="rId17" imgW="127000" imgH="101600" progId="Equation.3">
                  <p:embed/>
                </p:oleObj>
              </mc:Choice>
              <mc:Fallback>
                <p:oleObj r:id="rId17" imgW="127000" imgH="101600" progId="Equation.3">
                  <p:embed/>
                  <p:pic>
                    <p:nvPicPr>
                      <p:cNvPr id="0" name="图片 3277"/>
                      <p:cNvPicPr/>
                      <p:nvPr/>
                    </p:nvPicPr>
                    <p:blipFill>
                      <a:blip r:embed="rId16"/>
                      <a:srcRect/>
                      <a:stretch>
                        <a:fillRect/>
                      </a:stretch>
                    </p:blipFill>
                    <p:spPr>
                      <a:xfrm>
                        <a:off x="8736013" y="3225800"/>
                        <a:ext cx="407987" cy="323850"/>
                      </a:xfrm>
                      <a:prstGeom prst="rect">
                        <a:avLst/>
                      </a:prstGeom>
                      <a:noFill/>
                      <a:ln w="38100">
                        <a:miter/>
                      </a:ln>
                    </p:spPr>
                  </p:pic>
                </p:oleObj>
              </mc:Fallback>
            </mc:AlternateContent>
          </a:graphicData>
        </a:graphic>
      </p:graphicFrame>
      <p:graphicFrame>
        <p:nvGraphicFramePr>
          <p:cNvPr id="752658" name="Object 17"/>
          <p:cNvGraphicFramePr>
            <a:graphicFrameLocks noChangeAspect="1"/>
          </p:cNvGraphicFramePr>
          <p:nvPr/>
        </p:nvGraphicFramePr>
        <p:xfrm>
          <a:off x="3962400" y="3505200"/>
          <a:ext cx="420688" cy="420688"/>
        </p:xfrm>
        <a:graphic>
          <a:graphicData uri="http://schemas.openxmlformats.org/presentationml/2006/ole">
            <mc:AlternateContent xmlns:mc="http://schemas.openxmlformats.org/markup-compatibility/2006">
              <mc:Choice xmlns:v="urn:schemas-microsoft-com:vml" Requires="v">
                <p:oleObj spid="_x0000_s39311" r:id="rId18" imgW="139700" imgH="139700" progId="Equation.3">
                  <p:embed/>
                </p:oleObj>
              </mc:Choice>
              <mc:Fallback>
                <p:oleObj r:id="rId18" imgW="139700" imgH="139700" progId="Equation.3">
                  <p:embed/>
                  <p:pic>
                    <p:nvPicPr>
                      <p:cNvPr id="0" name="图片 3278"/>
                      <p:cNvPicPr/>
                      <p:nvPr/>
                    </p:nvPicPr>
                    <p:blipFill>
                      <a:blip r:embed="rId12"/>
                      <a:stretch>
                        <a:fillRect/>
                      </a:stretch>
                    </p:blipFill>
                    <p:spPr>
                      <a:xfrm>
                        <a:off x="3962400" y="3505200"/>
                        <a:ext cx="420688" cy="420688"/>
                      </a:xfrm>
                      <a:prstGeom prst="rect">
                        <a:avLst/>
                      </a:prstGeom>
                      <a:noFill/>
                      <a:ln w="38100">
                        <a:noFill/>
                        <a:miter/>
                      </a:ln>
                    </p:spPr>
                  </p:pic>
                </p:oleObj>
              </mc:Fallback>
            </mc:AlternateContent>
          </a:graphicData>
        </a:graphic>
      </p:graphicFrame>
      <p:graphicFrame>
        <p:nvGraphicFramePr>
          <p:cNvPr id="752659" name="Object 18"/>
          <p:cNvGraphicFramePr>
            <a:graphicFrameLocks noChangeAspect="1"/>
          </p:cNvGraphicFramePr>
          <p:nvPr/>
        </p:nvGraphicFramePr>
        <p:xfrm>
          <a:off x="5067300" y="5105400"/>
          <a:ext cx="420688" cy="420688"/>
        </p:xfrm>
        <a:graphic>
          <a:graphicData uri="http://schemas.openxmlformats.org/presentationml/2006/ole">
            <mc:AlternateContent xmlns:mc="http://schemas.openxmlformats.org/markup-compatibility/2006">
              <mc:Choice xmlns:v="urn:schemas-microsoft-com:vml" Requires="v">
                <p:oleObj spid="_x0000_s39312" r:id="rId19" imgW="139700" imgH="139700" progId="Equation.3">
                  <p:embed/>
                </p:oleObj>
              </mc:Choice>
              <mc:Fallback>
                <p:oleObj r:id="rId19" imgW="139700" imgH="139700" progId="Equation.3">
                  <p:embed/>
                  <p:pic>
                    <p:nvPicPr>
                      <p:cNvPr id="0" name="图片 3279"/>
                      <p:cNvPicPr/>
                      <p:nvPr/>
                    </p:nvPicPr>
                    <p:blipFill>
                      <a:blip r:embed="rId12"/>
                      <a:stretch>
                        <a:fillRect/>
                      </a:stretch>
                    </p:blipFill>
                    <p:spPr>
                      <a:xfrm>
                        <a:off x="5067300" y="5105400"/>
                        <a:ext cx="420688" cy="420688"/>
                      </a:xfrm>
                      <a:prstGeom prst="rect">
                        <a:avLst/>
                      </a:prstGeom>
                      <a:noFill/>
                      <a:ln w="38100">
                        <a:noFill/>
                        <a:miter/>
                      </a:ln>
                    </p:spPr>
                  </p:pic>
                </p:oleObj>
              </mc:Fallback>
            </mc:AlternateContent>
          </a:graphicData>
        </a:graphic>
      </p:graphicFrame>
      <p:sp>
        <p:nvSpPr>
          <p:cNvPr id="752660" name="Text Box 29"/>
          <p:cNvSpPr txBox="1"/>
          <p:nvPr>
            <p:custDataLst>
              <p:tags r:id="rId6"/>
            </p:custDataLst>
          </p:nvPr>
        </p:nvSpPr>
        <p:spPr>
          <a:xfrm>
            <a:off x="4716463" y="6062663"/>
            <a:ext cx="3048000" cy="336550"/>
          </a:xfrm>
          <a:prstGeom prst="rect">
            <a:avLst/>
          </a:prstGeom>
          <a:solidFill>
            <a:srgbClr val="FF0000"/>
          </a:solidFill>
          <a:ln w="9525">
            <a:noFill/>
          </a:ln>
        </p:spPr>
        <p:txBody>
          <a:bodyPr>
            <a:spAutoFit/>
          </a:bodyPr>
          <a:lstStyle/>
          <a:p>
            <a:pPr eaLnBrk="1" hangingPunct="1">
              <a:spcBef>
                <a:spcPct val="50000"/>
              </a:spcBef>
            </a:pPr>
            <a:r>
              <a:rPr lang="en-US" altLang="en-US" sz="1600" b="1" dirty="0">
                <a:solidFill>
                  <a:srgbClr val="FFFFFF"/>
                </a:solidFill>
                <a:latin typeface="微软雅黑" panose="020B0503020204020204" pitchFamily="34" charset="-122"/>
                <a:ea typeface="微软雅黑" panose="020B0503020204020204" pitchFamily="34" charset="-122"/>
              </a:rPr>
              <a:t>注：</a:t>
            </a:r>
            <a:r>
              <a:rPr lang="en-US" altLang="zh-CN" sz="1600" b="1" dirty="0">
                <a:solidFill>
                  <a:srgbClr val="FFFFFF"/>
                </a:solidFill>
                <a:latin typeface="微软雅黑" panose="020B0503020204020204" pitchFamily="34" charset="-122"/>
                <a:ea typeface="微软雅黑" panose="020B0503020204020204" pitchFamily="34" charset="-122"/>
              </a:rPr>
              <a:t>W(S)</a:t>
            </a:r>
            <a:r>
              <a:rPr lang="en-US" altLang="en-US" sz="1600" b="1" dirty="0">
                <a:solidFill>
                  <a:srgbClr val="FFFFFF"/>
                </a:solidFill>
                <a:latin typeface="微软雅黑" panose="020B0503020204020204" pitchFamily="34" charset="-122"/>
                <a:ea typeface="微软雅黑" panose="020B0503020204020204" pitchFamily="34" charset="-122"/>
              </a:rPr>
              <a:t>不考虑空格</a:t>
            </a:r>
          </a:p>
        </p:txBody>
      </p:sp>
      <p:sp>
        <p:nvSpPr>
          <p:cNvPr id="700439" name="标题 1"/>
          <p:cNvSpPr>
            <a:spLocks noGrp="1" noChangeArrowheads="1"/>
          </p:cNvSpPr>
          <p:nvPr>
            <p:ph type="title" idx="4294967295"/>
          </p:nvPr>
        </p:nvSpPr>
        <p:spPr>
          <a:xfrm>
            <a:off x="0" y="0"/>
            <a:ext cx="9144000" cy="765175"/>
          </a:xfrm>
          <a:solidFill>
            <a:srgbClr val="386BA2"/>
          </a:solidFill>
        </p:spPr>
        <p:txBody>
          <a:bodyPr wrap="square" lIns="101600" tIns="38100" rIns="76200" bIns="3810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5.4.3  启发式搜索—A搜索算法</a:t>
            </a:r>
          </a:p>
        </p:txBody>
      </p:sp>
    </p:spTree>
    <p:custDataLst>
      <p:tags r:id="rId2"/>
    </p:custData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3666" name="组合 7"/>
          <p:cNvGrpSpPr/>
          <p:nvPr/>
        </p:nvGrpSpPr>
        <p:grpSpPr>
          <a:xfrm>
            <a:off x="3001963" y="6045200"/>
            <a:ext cx="6142037" cy="812800"/>
            <a:chOff x="4001597" y="5613400"/>
            <a:chExt cx="8190403" cy="1244600"/>
          </a:xfrm>
        </p:grpSpPr>
        <p:sp>
          <p:nvSpPr>
            <p:cNvPr id="9" name="任意多边形: 形状 8"/>
            <p:cNvSpPr/>
            <p:nvPr>
              <p:custDataLst>
                <p:tags r:id="rId26"/>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27"/>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53667" name="灯片编号占位符 5"/>
          <p:cNvSpPr txBox="1">
            <a:spLocks noGrp="1"/>
          </p:cNvSpPr>
          <p:nvPr>
            <p:ph type="sldNum" sz="quarter" idx="4"/>
            <p:custDataLst>
              <p:tags r:id="rId2"/>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98</a:t>
            </a:fld>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1446" name="Rectangle 3"/>
          <p:cNvSpPr>
            <a:spLocks noGrp="1" noChangeArrowheads="1"/>
          </p:cNvSpPr>
          <p:nvPr>
            <p:ph idx="9"/>
          </p:nvPr>
        </p:nvSpPr>
        <p:spPr>
          <a:xfrm>
            <a:off x="114300" y="849313"/>
            <a:ext cx="7772400" cy="2590800"/>
          </a:xfrm>
        </p:spPr>
        <p:txBody>
          <a:bodyPr wrap="square" lIns="91440" tIns="45720" rIns="91440" bIns="45720" numCol="1" anchor="t" anchorCtr="0" compatLnSpc="1"/>
          <a:lstStyle/>
          <a:p>
            <a:pPr marL="469900" marR="0" lvl="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kumimoji="0" lang="zh-CN" altLang="en-US" sz="26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①计算实际代价值</a:t>
            </a:r>
            <a:r>
              <a:rPr kumimoji="0" lang="en-US" altLang="zh-CN" sz="26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 </a:t>
            </a:r>
            <a:r>
              <a:rPr kumimoji="0" lang="zh-CN" altLang="en-US" sz="26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节点深度</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根节点指示初始状态，令其深度为0；</a:t>
            </a:r>
          </a:p>
          <a:p>
            <a:pPr marL="908050" marR="0" lvl="1" indent="-436880" algn="l" defTabSz="914400" rtl="0" eaLnBrk="1" fontAlgn="base" latinLnBrk="0" hangingPunct="1">
              <a:lnSpc>
                <a:spcPct val="130000"/>
              </a:lnSpc>
              <a:spcBef>
                <a:spcPct val="20000"/>
              </a:spcBef>
              <a:spcAft>
                <a:spcPct val="0"/>
              </a:spcAft>
              <a:buClr>
                <a:schemeClr val="accent2"/>
              </a:buClr>
              <a:buSzTx/>
              <a:buFont typeface="Wingdings" panose="05000000000000000000" pitchFamily="2" charset="2"/>
              <a:buChar char="n"/>
              <a:tabLst>
                <a:tab pos="1206500" algn="l"/>
              </a:tabLst>
              <a:defRPr/>
            </a:pPr>
            <a:r>
              <a:rPr kumimoji="0" lang="zh-CN" altLang="en-US" sz="2400" b="0" i="0" u="none" strike="noStrike" kern="1200" cap="none" spc="15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搜索图中的其他节点的深度dn就可以递归地定义为其父节点深度dn-1加1：dn= dn-1+1。 </a:t>
            </a:r>
          </a:p>
        </p:txBody>
      </p:sp>
      <p:sp>
        <p:nvSpPr>
          <p:cNvPr id="753669" name="Oval 4"/>
          <p:cNvSpPr/>
          <p:nvPr>
            <p:custDataLst>
              <p:tags r:id="rId3"/>
            </p:custDataLst>
          </p:nvPr>
        </p:nvSpPr>
        <p:spPr>
          <a:xfrm>
            <a:off x="2362200" y="3101975"/>
            <a:ext cx="381000" cy="3810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70" name="Oval 5"/>
          <p:cNvSpPr/>
          <p:nvPr>
            <p:custDataLst>
              <p:tags r:id="rId4"/>
            </p:custDataLst>
          </p:nvPr>
        </p:nvSpPr>
        <p:spPr>
          <a:xfrm>
            <a:off x="914400" y="4168775"/>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71" name="Oval 6"/>
          <p:cNvSpPr/>
          <p:nvPr>
            <p:custDataLst>
              <p:tags r:id="rId5"/>
            </p:custDataLst>
          </p:nvPr>
        </p:nvSpPr>
        <p:spPr>
          <a:xfrm>
            <a:off x="3733800" y="4168775"/>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753672" name="Group 7"/>
          <p:cNvGrpSpPr/>
          <p:nvPr/>
        </p:nvGrpSpPr>
        <p:grpSpPr>
          <a:xfrm>
            <a:off x="2133600" y="4321175"/>
            <a:ext cx="685800" cy="76200"/>
            <a:chOff x="1152" y="2976"/>
            <a:chExt cx="432" cy="48"/>
          </a:xfrm>
        </p:grpSpPr>
        <p:sp>
          <p:nvSpPr>
            <p:cNvPr id="753694" name="Oval 8"/>
            <p:cNvSpPr/>
            <p:nvPr>
              <p:custDataLst>
                <p:tags r:id="rId23"/>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95" name="Oval 9"/>
            <p:cNvSpPr/>
            <p:nvPr>
              <p:custDataLst>
                <p:tags r:id="rId24"/>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96" name="Oval 10"/>
            <p:cNvSpPr/>
            <p:nvPr>
              <p:custDataLst>
                <p:tags r:id="rId25"/>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753673" name="Oval 11"/>
          <p:cNvSpPr/>
          <p:nvPr>
            <p:custDataLst>
              <p:tags r:id="rId6"/>
            </p:custDataLst>
          </p:nvPr>
        </p:nvSpPr>
        <p:spPr>
          <a:xfrm>
            <a:off x="3048000" y="5311775"/>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74" name="Oval 12"/>
          <p:cNvSpPr/>
          <p:nvPr>
            <p:custDataLst>
              <p:tags r:id="rId7"/>
            </p:custDataLst>
          </p:nvPr>
        </p:nvSpPr>
        <p:spPr>
          <a:xfrm>
            <a:off x="4495800" y="5311775"/>
            <a:ext cx="381000" cy="381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nvGrpSpPr>
          <p:cNvPr id="753675" name="Group 13"/>
          <p:cNvGrpSpPr/>
          <p:nvPr/>
        </p:nvGrpSpPr>
        <p:grpSpPr>
          <a:xfrm>
            <a:off x="3657600" y="5464175"/>
            <a:ext cx="685800" cy="76200"/>
            <a:chOff x="1152" y="2976"/>
            <a:chExt cx="432" cy="48"/>
          </a:xfrm>
        </p:grpSpPr>
        <p:sp>
          <p:nvSpPr>
            <p:cNvPr id="753691" name="Oval 14"/>
            <p:cNvSpPr/>
            <p:nvPr>
              <p:custDataLst>
                <p:tags r:id="rId20"/>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92" name="Oval 15"/>
            <p:cNvSpPr/>
            <p:nvPr>
              <p:custDataLst>
                <p:tags r:id="rId21"/>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93" name="Oval 16"/>
            <p:cNvSpPr/>
            <p:nvPr>
              <p:custDataLst>
                <p:tags r:id="rId22"/>
              </p:custDataLst>
            </p:nvPr>
          </p:nvSpPr>
          <p:spPr>
            <a:xfrm>
              <a:off x="1536"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cxnSp>
        <p:nvCxnSpPr>
          <p:cNvPr id="753676" name="AutoShape 17"/>
          <p:cNvCxnSpPr>
            <a:stCxn id="753671" idx="4"/>
            <a:endCxn id="753673" idx="7"/>
          </p:cNvCxnSpPr>
          <p:nvPr>
            <p:custDataLst>
              <p:tags r:id="rId8"/>
            </p:custDataLst>
          </p:nvPr>
        </p:nvCxnSpPr>
        <p:spPr>
          <a:xfrm flipH="1">
            <a:off x="3373438" y="4549775"/>
            <a:ext cx="550862" cy="817563"/>
          </a:xfrm>
          <a:prstGeom prst="straightConnector1">
            <a:avLst/>
          </a:prstGeom>
          <a:ln w="50800" cap="flat" cmpd="sng">
            <a:solidFill>
              <a:schemeClr val="tx1"/>
            </a:solidFill>
            <a:prstDash val="solid"/>
            <a:headEnd type="none" w="med" len="med"/>
            <a:tailEnd type="triangle" w="med" len="med"/>
          </a:ln>
        </p:spPr>
      </p:cxnSp>
      <p:cxnSp>
        <p:nvCxnSpPr>
          <p:cNvPr id="753677" name="AutoShape 18"/>
          <p:cNvCxnSpPr>
            <a:stCxn id="753671" idx="4"/>
            <a:endCxn id="753674" idx="1"/>
          </p:cNvCxnSpPr>
          <p:nvPr>
            <p:custDataLst>
              <p:tags r:id="rId9"/>
            </p:custDataLst>
          </p:nvPr>
        </p:nvCxnSpPr>
        <p:spPr>
          <a:xfrm>
            <a:off x="3924300" y="4549775"/>
            <a:ext cx="627063" cy="817563"/>
          </a:xfrm>
          <a:prstGeom prst="straightConnector1">
            <a:avLst/>
          </a:prstGeom>
          <a:ln w="50800" cap="flat" cmpd="sng">
            <a:solidFill>
              <a:schemeClr val="tx1"/>
            </a:solidFill>
            <a:prstDash val="solid"/>
            <a:headEnd type="none" w="med" len="med"/>
            <a:tailEnd type="triangle" w="med" len="med"/>
          </a:ln>
        </p:spPr>
      </p:cxnSp>
      <p:sp>
        <p:nvSpPr>
          <p:cNvPr id="753678" name="AutoShape 19"/>
          <p:cNvSpPr/>
          <p:nvPr>
            <p:custDataLst>
              <p:tags r:id="rId10"/>
            </p:custDataLst>
          </p:nvPr>
        </p:nvSpPr>
        <p:spPr>
          <a:xfrm>
            <a:off x="5105400" y="3178175"/>
            <a:ext cx="2057400" cy="457200"/>
          </a:xfrm>
          <a:prstGeom prst="borderCallout1">
            <a:avLst>
              <a:gd name="adj1" fmla="val 25000"/>
              <a:gd name="adj2" fmla="val -3704"/>
              <a:gd name="adj3" fmla="val 34375"/>
              <a:gd name="adj4" fmla="val -115972"/>
            </a:avLst>
          </a:prstGeom>
          <a:solidFill>
            <a:srgbClr val="FFFF99"/>
          </a:solidFill>
          <a:ln w="9525" cap="flat" cmpd="sng">
            <a:solidFill>
              <a:schemeClr val="tx1"/>
            </a:solidFill>
            <a:prstDash val="solid"/>
            <a:miter/>
            <a:headEnd type="none" w="med" len="med"/>
            <a:tailEnd type="none" w="med" len="med"/>
          </a:ln>
        </p:spPr>
        <p:txBody>
          <a:bodyPr/>
          <a:lstStyle/>
          <a:p>
            <a:pPr algn="ctr" eaLnBrk="1" hangingPunct="1"/>
            <a:r>
              <a:rPr lang="en-US" altLang="en-US" sz="2000" b="1" dirty="0">
                <a:solidFill>
                  <a:srgbClr val="000000"/>
                </a:solidFill>
                <a:latin typeface="微软雅黑" panose="020B0503020204020204" pitchFamily="34" charset="-122"/>
                <a:ea typeface="微软雅黑" panose="020B0503020204020204" pitchFamily="34" charset="-122"/>
              </a:rPr>
              <a:t>根节点深度</a:t>
            </a:r>
            <a:r>
              <a:rPr lang="en-US" altLang="zh-CN" sz="2000" b="1" dirty="0">
                <a:solidFill>
                  <a:srgbClr val="000000"/>
                </a:solidFill>
                <a:latin typeface="微软雅黑" panose="020B0503020204020204" pitchFamily="34" charset="-122"/>
                <a:ea typeface="微软雅黑" panose="020B0503020204020204" pitchFamily="34" charset="-122"/>
              </a:rPr>
              <a:t>=0</a:t>
            </a:r>
          </a:p>
        </p:txBody>
      </p:sp>
      <p:grpSp>
        <p:nvGrpSpPr>
          <p:cNvPr id="753679" name="Group 20"/>
          <p:cNvGrpSpPr/>
          <p:nvPr/>
        </p:nvGrpSpPr>
        <p:grpSpPr>
          <a:xfrm rot="-2212194">
            <a:off x="1524000" y="3863975"/>
            <a:ext cx="685800" cy="76200"/>
            <a:chOff x="1152" y="2976"/>
            <a:chExt cx="432" cy="48"/>
          </a:xfrm>
        </p:grpSpPr>
        <p:sp>
          <p:nvSpPr>
            <p:cNvPr id="753688" name="Oval 21"/>
            <p:cNvSpPr/>
            <p:nvPr>
              <p:custDataLst>
                <p:tags r:id="rId17"/>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89" name="Oval 22"/>
            <p:cNvSpPr/>
            <p:nvPr>
              <p:custDataLst>
                <p:tags r:id="rId18"/>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90" name="Oval 23"/>
            <p:cNvSpPr/>
            <p:nvPr>
              <p:custDataLst>
                <p:tags r:id="rId19"/>
              </p:custDataLst>
            </p:nvPr>
          </p:nvSpPr>
          <p:spPr>
            <a:xfrm>
              <a:off x="1536" y="2975"/>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grpSp>
        <p:nvGrpSpPr>
          <p:cNvPr id="753680" name="Group 24"/>
          <p:cNvGrpSpPr/>
          <p:nvPr/>
        </p:nvGrpSpPr>
        <p:grpSpPr>
          <a:xfrm rot="-8236657">
            <a:off x="2971800" y="3863975"/>
            <a:ext cx="685800" cy="76200"/>
            <a:chOff x="1152" y="2976"/>
            <a:chExt cx="432" cy="48"/>
          </a:xfrm>
        </p:grpSpPr>
        <p:sp>
          <p:nvSpPr>
            <p:cNvPr id="753685" name="Oval 25"/>
            <p:cNvSpPr/>
            <p:nvPr>
              <p:custDataLst>
                <p:tags r:id="rId14"/>
              </p:custDataLst>
            </p:nvPr>
          </p:nvSpPr>
          <p:spPr>
            <a:xfrm>
              <a:off x="1152"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86" name="Oval 26"/>
            <p:cNvSpPr/>
            <p:nvPr>
              <p:custDataLst>
                <p:tags r:id="rId15"/>
              </p:custDataLst>
            </p:nvPr>
          </p:nvSpPr>
          <p:spPr>
            <a:xfrm>
              <a:off x="1344"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753687" name="Oval 27"/>
            <p:cNvSpPr/>
            <p:nvPr>
              <p:custDataLst>
                <p:tags r:id="rId16"/>
              </p:custDataLst>
            </p:nvPr>
          </p:nvSpPr>
          <p:spPr>
            <a:xfrm>
              <a:off x="1537" y="2976"/>
              <a:ext cx="48" cy="48"/>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pSp>
      <p:sp>
        <p:nvSpPr>
          <p:cNvPr id="350236" name="AutoShape 28"/>
          <p:cNvSpPr/>
          <p:nvPr>
            <p:custDataLst>
              <p:tags r:id="rId11"/>
            </p:custDataLst>
          </p:nvPr>
        </p:nvSpPr>
        <p:spPr bwMode="auto">
          <a:xfrm>
            <a:off x="5105400" y="4168775"/>
            <a:ext cx="2274888" cy="533400"/>
          </a:xfrm>
          <a:prstGeom prst="borderCallout1">
            <a:avLst>
              <a:gd name="adj1" fmla="val 21431"/>
              <a:gd name="adj2" fmla="val -3704"/>
              <a:gd name="adj3" fmla="val 38097"/>
              <a:gd name="adj4" fmla="val -49153"/>
            </a:avLst>
          </a:prstGeom>
          <a:solidFill>
            <a:srgbClr val="FFFF99"/>
          </a:solidFill>
          <a:ln w="9525">
            <a:solidFill>
              <a:schemeClr val="dk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第</a:t>
            </a:r>
            <a:r>
              <a:rPr kumimoji="0" lang="en-US" altLang="zh-CN" sz="2000" b="1" i="0" u="none" strike="noStrike" kern="1200" cap="none" spc="0" normalizeH="0" baseline="0" noProof="0" dirty="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n-1</a:t>
            </a:r>
            <a:r>
              <a:rPr kumimoji="0" lang="zh-CN" altLang="en-US" sz="2000" b="1" i="0" u="none" strike="noStrike" kern="1200" cap="none" spc="0" normalizeH="0" baseline="0" noProof="0" dirty="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层节点</a:t>
            </a:r>
            <a:r>
              <a:rPr kumimoji="0" lang="en-US" altLang="zh-CN" sz="2000" b="1" i="0" u="none" strike="noStrike" kern="1200" cap="none" spc="0" normalizeH="0" baseline="0" noProof="0" dirty="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d</a:t>
            </a:r>
            <a:r>
              <a:rPr kumimoji="0" lang="en-US" altLang="zh-CN" sz="2000" b="1" i="0" u="none" strike="noStrike" kern="1200" cap="none" spc="0" normalizeH="0" baseline="-25000" noProof="0" dirty="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n-1</a:t>
            </a:r>
          </a:p>
        </p:txBody>
      </p:sp>
      <p:sp>
        <p:nvSpPr>
          <p:cNvPr id="350237" name="AutoShape 29"/>
          <p:cNvSpPr/>
          <p:nvPr>
            <p:custDataLst>
              <p:tags r:id="rId12"/>
            </p:custDataLst>
          </p:nvPr>
        </p:nvSpPr>
        <p:spPr bwMode="auto">
          <a:xfrm>
            <a:off x="5562600" y="5235575"/>
            <a:ext cx="3276600" cy="533400"/>
          </a:xfrm>
          <a:prstGeom prst="borderCallout1">
            <a:avLst>
              <a:gd name="adj1" fmla="val 21431"/>
              <a:gd name="adj2" fmla="val -2324"/>
              <a:gd name="adj3" fmla="val 32736"/>
              <a:gd name="adj4" fmla="val -22236"/>
            </a:avLst>
          </a:prstGeom>
          <a:solidFill>
            <a:srgbClr val="FFFF99"/>
          </a:solidFill>
          <a:ln w="9525">
            <a:solidFill>
              <a:schemeClr val="dk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第</a:t>
            </a:r>
            <a:r>
              <a:rPr kumimoji="0" lang="en-US" altLang="zh-CN" sz="2000" b="1" i="0" u="none" strike="noStrike" kern="1200" cap="none" spc="0" normalizeH="0" baseline="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zh-CN" altLang="en-US" sz="2000" b="1" i="0" u="none" strike="noStrike" kern="1200" cap="none" spc="0" normalizeH="0" baseline="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层节点</a:t>
            </a:r>
            <a:r>
              <a:rPr kumimoji="0" lang="en-US" altLang="zh-CN" sz="2000" b="1" i="0" u="none" strike="noStrike" kern="1200" cap="none" spc="0" normalizeH="0" baseline="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d</a:t>
            </a:r>
            <a:r>
              <a:rPr kumimoji="0" lang="en-US" altLang="zh-CN" sz="2000" b="1" i="0" u="none" strike="noStrike" kern="1200" cap="none" spc="0" normalizeH="0" baseline="-2500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n</a:t>
            </a:r>
            <a:r>
              <a:rPr kumimoji="0" lang="en-US" altLang="zh-CN" sz="2000" b="1" i="0" u="none" strike="noStrike" kern="1200" cap="none" spc="0" normalizeH="0" baseline="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000" b="1" i="0" u="none" strike="noStrike" kern="1200" cap="none" spc="0" normalizeH="0" baseline="-2500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2000" b="1" i="0" u="none" strike="noStrike" kern="1200" cap="none" spc="0" normalizeH="0" baseline="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d</a:t>
            </a:r>
            <a:r>
              <a:rPr kumimoji="0" lang="en-US" altLang="zh-CN" sz="2000" b="1" i="0" u="none" strike="noStrike" kern="1200" cap="none" spc="0" normalizeH="0" baseline="-2500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n-1</a:t>
            </a:r>
            <a:r>
              <a:rPr kumimoji="0" lang="en-US" altLang="zh-CN" sz="2000" b="1" i="0" u="none" strike="noStrike" kern="1200" cap="none" spc="0" normalizeH="0" baseline="0" noProof="0">
                <a:ln>
                  <a:noFill/>
                </a:ln>
                <a:solidFill>
                  <a:schemeClr val="dk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753683" name="AutoShape 30"/>
          <p:cNvSpPr/>
          <p:nvPr>
            <p:custDataLst>
              <p:tags r:id="rId13"/>
            </p:custDataLst>
          </p:nvPr>
        </p:nvSpPr>
        <p:spPr>
          <a:xfrm>
            <a:off x="381000" y="5159375"/>
            <a:ext cx="2057400" cy="457200"/>
          </a:xfrm>
          <a:prstGeom prst="borderCallout1">
            <a:avLst>
              <a:gd name="adj1" fmla="val 25000"/>
              <a:gd name="adj2" fmla="val 103704"/>
              <a:gd name="adj3" fmla="val -89931"/>
              <a:gd name="adj4" fmla="val 110264"/>
            </a:avLst>
          </a:prstGeom>
          <a:solidFill>
            <a:srgbClr val="FF0000"/>
          </a:solidFill>
          <a:ln w="9525" cap="flat" cmpd="sng">
            <a:solidFill>
              <a:srgbClr val="FF0000"/>
            </a:solidFill>
            <a:prstDash val="solid"/>
            <a:miter/>
            <a:headEnd type="none" w="med" len="med"/>
            <a:tailEnd type="none" w="med" len="med"/>
          </a:ln>
        </p:spPr>
        <p:txBody>
          <a:bodyPr/>
          <a:lstStyle/>
          <a:p>
            <a:pPr algn="ctr" eaLnBrk="1" hangingPunct="1"/>
            <a:r>
              <a:rPr lang="en-US" altLang="en-US" sz="2000" b="1" dirty="0">
                <a:solidFill>
                  <a:srgbClr val="FFFFFF"/>
                </a:solidFill>
                <a:latin typeface="微软雅黑" panose="020B0503020204020204" pitchFamily="34" charset="-122"/>
                <a:ea typeface="微软雅黑" panose="020B0503020204020204" pitchFamily="34" charset="-122"/>
              </a:rPr>
              <a:t>搜索图</a:t>
            </a:r>
            <a:r>
              <a:rPr lang="en-US" altLang="zh-CN" sz="2000" b="1" dirty="0">
                <a:solidFill>
                  <a:srgbClr val="FFFFFF"/>
                </a:solidFill>
                <a:latin typeface="微软雅黑" panose="020B0503020204020204" pitchFamily="34" charset="-122"/>
                <a:ea typeface="微软雅黑" panose="020B0503020204020204" pitchFamily="34" charset="-122"/>
              </a:rPr>
              <a:t>G</a:t>
            </a:r>
          </a:p>
        </p:txBody>
      </p:sp>
      <p:sp>
        <p:nvSpPr>
          <p:cNvPr id="701474" name="标题 1"/>
          <p:cNvSpPr>
            <a:spLocks noGrp="1" noChangeArrowheads="1"/>
          </p:cNvSpPr>
          <p:nvPr>
            <p:ph type="title" idx="4294967295"/>
          </p:nvPr>
        </p:nvSpPr>
        <p:spPr>
          <a:xfrm>
            <a:off x="0" y="0"/>
            <a:ext cx="9144000" cy="765175"/>
          </a:xfrm>
          <a:solidFill>
            <a:srgbClr val="386BA2"/>
          </a:solidFill>
        </p:spPr>
        <p:txBody>
          <a:bodyPr wrap="square" lIns="101600" tIns="38100" rIns="76200" bIns="3810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5.4.3  启发式搜索—A搜索算法</a:t>
            </a:r>
          </a:p>
        </p:txBody>
      </p:sp>
    </p:spTree>
    <p:custDataLst>
      <p:tags r:id="rId1"/>
    </p:custData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4690" name="组合 7"/>
          <p:cNvGrpSpPr/>
          <p:nvPr/>
        </p:nvGrpSpPr>
        <p:grpSpPr>
          <a:xfrm>
            <a:off x="3001963" y="6045200"/>
            <a:ext cx="6142037" cy="812800"/>
            <a:chOff x="4001597" y="5613400"/>
            <a:chExt cx="8190403" cy="1244600"/>
          </a:xfrm>
        </p:grpSpPr>
        <p:sp>
          <p:nvSpPr>
            <p:cNvPr id="9" name="任意多边形: 形状 8"/>
            <p:cNvSpPr/>
            <p:nvPr>
              <p:custDataLst>
                <p:tags r:id="rId12"/>
              </p:custDataLst>
            </p:nvPr>
          </p:nvSpPr>
          <p:spPr>
            <a:xfrm>
              <a:off x="4001597" y="5613400"/>
              <a:ext cx="8190403"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sp>
          <p:nvSpPr>
            <p:cNvPr id="10" name="等腰三角形 9"/>
            <p:cNvSpPr/>
            <p:nvPr>
              <p:custDataLst>
                <p:tags r:id="rId13"/>
              </p:custDataLst>
            </p:nvPr>
          </p:nvSpPr>
          <p:spPr>
            <a:xfrm>
              <a:off x="5815806" y="5948859"/>
              <a:ext cx="6376194" cy="909141"/>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微软雅黑" panose="020B0503020204020204" pitchFamily="34" charset="-122"/>
                <a:ea typeface="+mn-ea"/>
                <a:cs typeface="+mn-cs"/>
              </a:endParaRPr>
            </a:p>
          </p:txBody>
        </p:sp>
      </p:grpSp>
      <p:sp>
        <p:nvSpPr>
          <p:cNvPr id="754691" name="灯片编号占位符 7"/>
          <p:cNvSpPr txBox="1">
            <a:spLocks noGrp="1"/>
          </p:cNvSpPr>
          <p:nvPr>
            <p:ph type="sldNum" sz="quarter" idx="4"/>
            <p:custDataLst>
              <p:tags r:id="rId3"/>
            </p:custDataLst>
          </p:nvPr>
        </p:nvSpPr>
        <p:spPr>
          <a:xfrm>
            <a:off x="6934200" y="6477000"/>
            <a:ext cx="1981200" cy="360363"/>
          </a:xfrm>
          <a:noFill/>
          <a:ln>
            <a:noFill/>
          </a:ln>
        </p:spPr>
        <p:txBody>
          <a:bodyPr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99</a:t>
            </a:fld>
            <a:endParaRPr lang="en-US" alt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307" name="Rectangle 3"/>
          <p:cNvSpPr>
            <a:spLocks noGrp="1" noChangeArrowheads="1"/>
          </p:cNvSpPr>
          <p:nvPr>
            <p:ph type="body" sz="half" idx="9"/>
          </p:nvPr>
        </p:nvSpPr>
        <p:spPr>
          <a:xfrm>
            <a:off x="311150" y="765175"/>
            <a:ext cx="6032500" cy="1504950"/>
          </a:xfrm>
        </p:spPr>
        <p:txBody>
          <a:bodyPr wrap="square" lIns="91440" tIns="45720" rIns="91440" bIns="45720" numCol="1" anchor="t" anchorCtr="0" compatLnSpc="1">
            <a:noAutofit/>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5"/>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a:pPr>
            <a:r>
              <a:rPr kumimoji="0" lang="zh-CN" altLang="en-US" sz="2200" b="0" i="0" u="none" strike="noStrike" kern="1200" cap="none" spc="150" normalizeH="0" baseline="0" noProof="0" dirty="0" smtClean="0">
                <a:ln>
                  <a:noFill/>
                </a:ln>
                <a:solidFill>
                  <a:schemeClr val="dk1"/>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启发式算法A实例——八数码游戏</a:t>
            </a:r>
          </a:p>
          <a:p>
            <a:pPr marL="342900" marR="0" lvl="0" indent="-3429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a:pPr>
            <a:r>
              <a:rPr kumimoji="0" lang="zh-CN" altLang="en-US" sz="2200" b="0" i="0" u="none" strike="noStrike" kern="1200" cap="none" spc="150" normalizeH="0" baseline="0" noProof="0" dirty="0" smtClean="0">
                <a:ln>
                  <a:noFill/>
                </a:ln>
                <a:solidFill>
                  <a:schemeClr val="dk1"/>
                </a:solidFill>
                <a:effectLst>
                  <a:outerShdw blurRad="38100" dist="38100" dir="2700000" algn="tl">
                    <a:srgbClr val="C0C0C0"/>
                  </a:outerShdw>
                </a:effectLst>
                <a:uLnTx/>
                <a:uFillTx/>
                <a:latin typeface="微软雅黑" panose="020B0503020204020204" pitchFamily="34" charset="-122"/>
                <a:ea typeface="+mn-ea"/>
                <a:cs typeface="微软雅黑" panose="020B0503020204020204" pitchFamily="34" charset="-122"/>
                <a:sym typeface="+mn-ea"/>
              </a:rPr>
              <a:t>1)设计评价函数f(n)</a:t>
            </a:r>
          </a:p>
          <a:p>
            <a:pPr marL="742950" marR="0" lvl="1" indent="-285750" algn="l" defTabSz="914400" rtl="0" eaLnBrk="1" fontAlgn="base" latinLnBrk="0" hangingPunct="1">
              <a:lnSpc>
                <a:spcPct val="150000"/>
              </a:lnSpc>
              <a:spcBef>
                <a:spcPct val="20000"/>
              </a:spcBef>
              <a:spcAft>
                <a:spcPct val="0"/>
              </a:spcAft>
              <a:buClr>
                <a:schemeClr val="accent2"/>
              </a:buClr>
              <a:buSzPct val="55000"/>
              <a:buFont typeface="Wingdings" panose="05000000000000000000" pitchFamily="2" charset="2"/>
              <a:buChar char="n"/>
              <a:defRPr/>
            </a:pPr>
            <a:r>
              <a:rPr kumimoji="0" lang="en-US" altLang="zh-CN" sz="2400" b="0" i="0" u="none" strike="noStrike" kern="1200" cap="none" spc="150" normalizeH="0" baseline="0" noProof="0" dirty="0" smtClean="0">
                <a:ln>
                  <a:noFill/>
                </a:ln>
                <a:solidFill>
                  <a:schemeClr val="dk1"/>
                </a:solidFill>
                <a:effectLst/>
                <a:uLnTx/>
                <a:uFillTx/>
                <a:latin typeface="微软雅黑" panose="020B0503020204020204" pitchFamily="34" charset="-122"/>
                <a:ea typeface="+mn-ea"/>
                <a:cs typeface="微软雅黑" panose="020B0503020204020204" pitchFamily="34" charset="-122"/>
                <a:sym typeface="+mn-ea"/>
              </a:rPr>
              <a:t>f(n)计算实例</a:t>
            </a:r>
          </a:p>
        </p:txBody>
      </p:sp>
      <p:graphicFrame>
        <p:nvGraphicFramePr>
          <p:cNvPr id="754693" name="Object 4"/>
          <p:cNvGraphicFramePr>
            <a:graphicFrameLocks noGrp="1" noChangeAspect="1"/>
          </p:cNvGraphicFramePr>
          <p:nvPr>
            <p:ph sz="quarter" idx="9"/>
          </p:nvPr>
        </p:nvGraphicFramePr>
        <p:xfrm>
          <a:off x="9009063" y="2941638"/>
          <a:ext cx="134937" cy="134937"/>
        </p:xfrm>
        <a:graphic>
          <a:graphicData uri="http://schemas.openxmlformats.org/presentationml/2006/ole">
            <mc:AlternateContent xmlns:mc="http://schemas.openxmlformats.org/markup-compatibility/2006">
              <mc:Choice xmlns:v="urn:schemas-microsoft-com:vml" Requires="v">
                <p:oleObj spid="_x0000_s40569" r:id="rId16" imgW="139700" imgH="139700" progId="Equation.3">
                  <p:embed/>
                </p:oleObj>
              </mc:Choice>
              <mc:Fallback>
                <p:oleObj r:id="rId16" imgW="139700" imgH="139700" progId="Equation.3">
                  <p:embed/>
                  <p:pic>
                    <p:nvPicPr>
                      <p:cNvPr id="0" name="图片 3280"/>
                      <p:cNvPicPr/>
                      <p:nvPr/>
                    </p:nvPicPr>
                    <p:blipFill>
                      <a:blip r:embed="rId17"/>
                      <a:srcRect/>
                      <a:stretch>
                        <a:fillRect/>
                      </a:stretch>
                    </p:blipFill>
                    <p:spPr>
                      <a:xfrm>
                        <a:off x="9009063" y="2941638"/>
                        <a:ext cx="134937" cy="134937"/>
                      </a:xfrm>
                      <a:prstGeom prst="rect">
                        <a:avLst/>
                      </a:prstGeom>
                      <a:noFill/>
                      <a:ln w="38100">
                        <a:miter/>
                      </a:ln>
                    </p:spPr>
                  </p:pic>
                </p:oleObj>
              </mc:Fallback>
            </mc:AlternateContent>
          </a:graphicData>
        </a:graphic>
      </p:graphicFrame>
      <p:sp>
        <p:nvSpPr>
          <p:cNvPr id="754694" name="Text Box 5"/>
          <p:cNvSpPr txBox="1"/>
          <p:nvPr/>
        </p:nvSpPr>
        <p:spPr>
          <a:xfrm>
            <a:off x="1066800" y="3962400"/>
            <a:ext cx="13716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初始布局</a:t>
            </a:r>
            <a:r>
              <a:rPr lang="en-US" altLang="zh-CN" sz="2000" b="1" dirty="0">
                <a:solidFill>
                  <a:srgbClr val="000000"/>
                </a:solidFill>
                <a:latin typeface="微软雅黑" panose="020B0503020204020204" pitchFamily="34" charset="-122"/>
                <a:ea typeface="微软雅黑" panose="020B0503020204020204" pitchFamily="34" charset="-122"/>
              </a:rPr>
              <a:t>s</a:t>
            </a:r>
          </a:p>
        </p:txBody>
      </p:sp>
      <p:sp>
        <p:nvSpPr>
          <p:cNvPr id="754695" name="Text Box 6"/>
          <p:cNvSpPr txBox="1"/>
          <p:nvPr/>
        </p:nvSpPr>
        <p:spPr>
          <a:xfrm>
            <a:off x="990600" y="6064250"/>
            <a:ext cx="1524000" cy="398463"/>
          </a:xfrm>
          <a:prstGeom prst="rect">
            <a:avLst/>
          </a:prstGeom>
          <a:noFill/>
          <a:ln w="9525">
            <a:noFill/>
          </a:ln>
        </p:spPr>
        <p:txBody>
          <a:bodyPr>
            <a:spAutoFit/>
          </a:bodyPr>
          <a:lstStyle/>
          <a:p>
            <a:pPr eaLnBrk="1" hangingPunct="1">
              <a:spcBef>
                <a:spcPct val="50000"/>
              </a:spcBef>
            </a:pPr>
            <a:r>
              <a:rPr lang="en-US" altLang="en-US" sz="2000" b="1" dirty="0">
                <a:solidFill>
                  <a:srgbClr val="000000"/>
                </a:solidFill>
                <a:latin typeface="微软雅黑" panose="020B0503020204020204" pitchFamily="34" charset="-122"/>
                <a:ea typeface="微软雅黑" panose="020B0503020204020204" pitchFamily="34" charset="-122"/>
              </a:rPr>
              <a:t>目标布局</a:t>
            </a:r>
            <a:r>
              <a:rPr lang="en-US" altLang="zh-CN" sz="2000" b="1" dirty="0">
                <a:solidFill>
                  <a:srgbClr val="000000"/>
                </a:solidFill>
                <a:latin typeface="微软雅黑" panose="020B0503020204020204" pitchFamily="34" charset="-122"/>
                <a:ea typeface="微软雅黑" panose="020B0503020204020204" pitchFamily="34" charset="-122"/>
              </a:rPr>
              <a:t>n</a:t>
            </a:r>
            <a:r>
              <a:rPr lang="en-US" altLang="zh-CN" sz="2000" b="1" baseline="-25000" dirty="0">
                <a:solidFill>
                  <a:srgbClr val="000000"/>
                </a:solidFill>
                <a:latin typeface="微软雅黑" panose="020B0503020204020204" pitchFamily="34" charset="-122"/>
                <a:ea typeface="微软雅黑" panose="020B0503020204020204" pitchFamily="34" charset="-122"/>
              </a:rPr>
              <a:t>g</a:t>
            </a:r>
          </a:p>
        </p:txBody>
      </p:sp>
      <p:pic>
        <p:nvPicPr>
          <p:cNvPr id="754696" name="Picture 7" descr="2"/>
          <p:cNvPicPr>
            <a:picLocks noChangeAspect="1"/>
          </p:cNvPicPr>
          <p:nvPr/>
        </p:nvPicPr>
        <p:blipFill>
          <a:blip r:embed="rId18"/>
          <a:stretch>
            <a:fillRect/>
          </a:stretch>
        </p:blipFill>
        <p:spPr>
          <a:xfrm>
            <a:off x="682625" y="4514850"/>
            <a:ext cx="2286000" cy="1427163"/>
          </a:xfrm>
          <a:prstGeom prst="rect">
            <a:avLst/>
          </a:prstGeom>
          <a:noFill/>
          <a:ln w="9525">
            <a:noFill/>
          </a:ln>
        </p:spPr>
      </p:pic>
      <p:pic>
        <p:nvPicPr>
          <p:cNvPr id="754697" name="Picture 8" descr="2"/>
          <p:cNvPicPr>
            <a:picLocks noChangeAspect="1"/>
          </p:cNvPicPr>
          <p:nvPr/>
        </p:nvPicPr>
        <p:blipFill>
          <a:blip r:embed="rId19"/>
          <a:stretch>
            <a:fillRect/>
          </a:stretch>
        </p:blipFill>
        <p:spPr>
          <a:xfrm>
            <a:off x="685800" y="2462213"/>
            <a:ext cx="2286000" cy="1392237"/>
          </a:xfrm>
          <a:prstGeom prst="rect">
            <a:avLst/>
          </a:prstGeom>
          <a:noFill/>
          <a:ln w="9525">
            <a:noFill/>
          </a:ln>
        </p:spPr>
      </p:pic>
      <p:sp>
        <p:nvSpPr>
          <p:cNvPr id="754698" name="Text Box 9"/>
          <p:cNvSpPr txBox="1"/>
          <p:nvPr>
            <p:custDataLst>
              <p:tags r:id="rId4"/>
            </p:custDataLst>
          </p:nvPr>
        </p:nvSpPr>
        <p:spPr>
          <a:xfrm>
            <a:off x="5448300" y="5029200"/>
            <a:ext cx="30480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w(s):</a:t>
            </a:r>
            <a:r>
              <a:rPr lang="en-US" altLang="en-US" b="1" dirty="0">
                <a:solidFill>
                  <a:srgbClr val="FFFFFF"/>
                </a:solidFill>
                <a:latin typeface="微软雅黑" panose="020B0503020204020204" pitchFamily="34" charset="-122"/>
                <a:ea typeface="微软雅黑" panose="020B0503020204020204" pitchFamily="34" charset="-122"/>
              </a:rPr>
              <a:t>错位的棋牌个数</a:t>
            </a:r>
          </a:p>
        </p:txBody>
      </p:sp>
      <p:sp>
        <p:nvSpPr>
          <p:cNvPr id="754699" name="Text Box 10"/>
          <p:cNvSpPr txBox="1"/>
          <p:nvPr/>
        </p:nvSpPr>
        <p:spPr>
          <a:xfrm>
            <a:off x="5372100" y="4495800"/>
            <a:ext cx="30861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d(s):</a:t>
            </a:r>
            <a:r>
              <a:rPr lang="en-US" altLang="en-US" b="1" dirty="0">
                <a:solidFill>
                  <a:srgbClr val="000000"/>
                </a:solidFill>
                <a:latin typeface="微软雅黑" panose="020B0503020204020204" pitchFamily="34" charset="-122"/>
                <a:ea typeface="微软雅黑" panose="020B0503020204020204" pitchFamily="34" charset="-122"/>
              </a:rPr>
              <a:t>当前节点深度 </a:t>
            </a:r>
          </a:p>
        </p:txBody>
      </p:sp>
      <p:sp>
        <p:nvSpPr>
          <p:cNvPr id="754700" name="Text Box 11"/>
          <p:cNvSpPr txBox="1"/>
          <p:nvPr/>
        </p:nvSpPr>
        <p:spPr>
          <a:xfrm>
            <a:off x="4152900" y="4514850"/>
            <a:ext cx="8382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FF3300"/>
                </a:solidFill>
                <a:latin typeface="微软雅黑" panose="020B0503020204020204" pitchFamily="34" charset="-122"/>
                <a:ea typeface="微软雅黑" panose="020B0503020204020204" pitchFamily="34" charset="-122"/>
              </a:rPr>
              <a:t>f(s)</a:t>
            </a:r>
          </a:p>
        </p:txBody>
      </p:sp>
      <p:graphicFrame>
        <p:nvGraphicFramePr>
          <p:cNvPr id="754701" name="Object 12"/>
          <p:cNvGraphicFramePr>
            <a:graphicFrameLocks noChangeAspect="1"/>
          </p:cNvGraphicFramePr>
          <p:nvPr/>
        </p:nvGraphicFramePr>
        <p:xfrm>
          <a:off x="5067300" y="4619625"/>
          <a:ext cx="381000" cy="304800"/>
        </p:xfrm>
        <a:graphic>
          <a:graphicData uri="http://schemas.openxmlformats.org/presentationml/2006/ole">
            <mc:AlternateContent xmlns:mc="http://schemas.openxmlformats.org/markup-compatibility/2006">
              <mc:Choice xmlns:v="urn:schemas-microsoft-com:vml" Requires="v">
                <p:oleObj spid="_x0000_s40570" r:id="rId20" imgW="127000" imgH="101600" progId="Equation.3">
                  <p:embed/>
                </p:oleObj>
              </mc:Choice>
              <mc:Fallback>
                <p:oleObj r:id="rId20" imgW="127000" imgH="101600" progId="Equation.3">
                  <p:embed/>
                  <p:pic>
                    <p:nvPicPr>
                      <p:cNvPr id="0" name="图片 3281"/>
                      <p:cNvPicPr/>
                      <p:nvPr/>
                    </p:nvPicPr>
                    <p:blipFill>
                      <a:blip r:embed="rId21"/>
                      <a:stretch>
                        <a:fillRect/>
                      </a:stretch>
                    </p:blipFill>
                    <p:spPr>
                      <a:xfrm>
                        <a:off x="5067300" y="4619625"/>
                        <a:ext cx="381000" cy="304800"/>
                      </a:xfrm>
                      <a:prstGeom prst="rect">
                        <a:avLst/>
                      </a:prstGeom>
                      <a:noFill/>
                      <a:ln w="38100">
                        <a:noFill/>
                        <a:miter/>
                      </a:ln>
                    </p:spPr>
                  </p:pic>
                </p:oleObj>
              </mc:Fallback>
            </mc:AlternateContent>
          </a:graphicData>
        </a:graphic>
      </p:graphicFrame>
      <p:sp>
        <p:nvSpPr>
          <p:cNvPr id="754702" name="Text Box 13"/>
          <p:cNvSpPr txBox="1"/>
          <p:nvPr>
            <p:custDataLst>
              <p:tags r:id="rId5"/>
            </p:custDataLst>
          </p:nvPr>
        </p:nvSpPr>
        <p:spPr>
          <a:xfrm>
            <a:off x="4419600" y="3505200"/>
            <a:ext cx="39624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h(n):</a:t>
            </a:r>
            <a:r>
              <a:rPr lang="en-US" altLang="zh-CN" b="1" dirty="0">
                <a:solidFill>
                  <a:srgbClr val="FFFFFF"/>
                </a:solidFill>
                <a:latin typeface="微软雅黑" panose="020B0503020204020204" pitchFamily="34" charset="-122"/>
                <a:ea typeface="微软雅黑" panose="020B0503020204020204" pitchFamily="34" charset="-122"/>
              </a:rPr>
              <a:t> n-ng</a:t>
            </a:r>
            <a:r>
              <a:rPr lang="en-US" altLang="en-US" b="1" dirty="0">
                <a:solidFill>
                  <a:srgbClr val="FFFFFF"/>
                </a:solidFill>
                <a:latin typeface="微软雅黑" panose="020B0503020204020204" pitchFamily="34" charset="-122"/>
                <a:ea typeface="微软雅黑" panose="020B0503020204020204" pitchFamily="34" charset="-122"/>
              </a:rPr>
              <a:t>的最小路径代价 </a:t>
            </a:r>
          </a:p>
        </p:txBody>
      </p:sp>
      <p:sp>
        <p:nvSpPr>
          <p:cNvPr id="754703" name="Text Box 14"/>
          <p:cNvSpPr txBox="1"/>
          <p:nvPr/>
        </p:nvSpPr>
        <p:spPr>
          <a:xfrm>
            <a:off x="4419600" y="2928938"/>
            <a:ext cx="39624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g(n):</a:t>
            </a:r>
            <a:r>
              <a:rPr lang="en-US" altLang="zh-CN" b="1" dirty="0">
                <a:solidFill>
                  <a:srgbClr val="000000"/>
                </a:solidFill>
                <a:latin typeface="微软雅黑" panose="020B0503020204020204" pitchFamily="34" charset="-122"/>
                <a:ea typeface="微软雅黑" panose="020B0503020204020204" pitchFamily="34" charset="-122"/>
              </a:rPr>
              <a:t>s-n</a:t>
            </a:r>
            <a:r>
              <a:rPr lang="en-US" altLang="en-US" b="1" dirty="0">
                <a:solidFill>
                  <a:srgbClr val="000000"/>
                </a:solidFill>
                <a:latin typeface="微软雅黑" panose="020B0503020204020204" pitchFamily="34" charset="-122"/>
                <a:ea typeface="微软雅黑" panose="020B0503020204020204" pitchFamily="34" charset="-122"/>
              </a:rPr>
              <a:t>的最小路径代价 </a:t>
            </a:r>
          </a:p>
        </p:txBody>
      </p:sp>
      <p:sp>
        <p:nvSpPr>
          <p:cNvPr id="754704" name="Text Box 15"/>
          <p:cNvSpPr txBox="1"/>
          <p:nvPr/>
        </p:nvSpPr>
        <p:spPr>
          <a:xfrm>
            <a:off x="4038600" y="2362200"/>
            <a:ext cx="43434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f(n):</a:t>
            </a:r>
            <a:r>
              <a:rPr lang="en-US" altLang="zh-CN" b="1" dirty="0">
                <a:solidFill>
                  <a:srgbClr val="000000"/>
                </a:solidFill>
                <a:latin typeface="微软雅黑" panose="020B0503020204020204" pitchFamily="34" charset="-122"/>
                <a:ea typeface="微软雅黑" panose="020B0503020204020204" pitchFamily="34" charset="-122"/>
              </a:rPr>
              <a:t>s-n-n</a:t>
            </a:r>
            <a:r>
              <a:rPr lang="en-US" altLang="zh-CN" b="1" baseline="-25000" dirty="0">
                <a:solidFill>
                  <a:srgbClr val="000000"/>
                </a:solidFill>
                <a:latin typeface="微软雅黑" panose="020B0503020204020204" pitchFamily="34" charset="-122"/>
                <a:ea typeface="微软雅黑" panose="020B0503020204020204" pitchFamily="34" charset="-122"/>
              </a:rPr>
              <a:t>g</a:t>
            </a:r>
            <a:r>
              <a:rPr lang="en-US" altLang="en-US" b="1" dirty="0">
                <a:solidFill>
                  <a:srgbClr val="000000"/>
                </a:solidFill>
                <a:latin typeface="微软雅黑" panose="020B0503020204020204" pitchFamily="34" charset="-122"/>
                <a:ea typeface="微软雅黑" panose="020B0503020204020204" pitchFamily="34" charset="-122"/>
              </a:rPr>
              <a:t>的最小路径代价 </a:t>
            </a:r>
          </a:p>
        </p:txBody>
      </p:sp>
      <p:graphicFrame>
        <p:nvGraphicFramePr>
          <p:cNvPr id="754705" name="Object 16"/>
          <p:cNvGraphicFramePr>
            <a:graphicFrameLocks noGrp="1" noChangeAspect="1"/>
          </p:cNvGraphicFramePr>
          <p:nvPr>
            <p:ph sz="quarter" idx="9"/>
          </p:nvPr>
        </p:nvGraphicFramePr>
        <p:xfrm>
          <a:off x="8736013" y="3225800"/>
          <a:ext cx="407987" cy="323850"/>
        </p:xfrm>
        <a:graphic>
          <a:graphicData uri="http://schemas.openxmlformats.org/presentationml/2006/ole">
            <mc:AlternateContent xmlns:mc="http://schemas.openxmlformats.org/markup-compatibility/2006">
              <mc:Choice xmlns:v="urn:schemas-microsoft-com:vml" Requires="v">
                <p:oleObj spid="_x0000_s40571" r:id="rId22" imgW="127000" imgH="101600" progId="Equation.3">
                  <p:embed/>
                </p:oleObj>
              </mc:Choice>
              <mc:Fallback>
                <p:oleObj r:id="rId22" imgW="127000" imgH="101600" progId="Equation.3">
                  <p:embed/>
                  <p:pic>
                    <p:nvPicPr>
                      <p:cNvPr id="0" name="图片 3282"/>
                      <p:cNvPicPr/>
                      <p:nvPr/>
                    </p:nvPicPr>
                    <p:blipFill>
                      <a:blip r:embed="rId21"/>
                      <a:srcRect/>
                      <a:stretch>
                        <a:fillRect/>
                      </a:stretch>
                    </p:blipFill>
                    <p:spPr>
                      <a:xfrm>
                        <a:off x="8736013" y="3225800"/>
                        <a:ext cx="407987" cy="323850"/>
                      </a:xfrm>
                      <a:prstGeom prst="rect">
                        <a:avLst/>
                      </a:prstGeom>
                      <a:noFill/>
                      <a:ln w="38100">
                        <a:miter/>
                      </a:ln>
                    </p:spPr>
                  </p:pic>
                </p:oleObj>
              </mc:Fallback>
            </mc:AlternateContent>
          </a:graphicData>
        </a:graphic>
      </p:graphicFrame>
      <p:graphicFrame>
        <p:nvGraphicFramePr>
          <p:cNvPr id="754706" name="Object 17"/>
          <p:cNvGraphicFramePr>
            <a:graphicFrameLocks noChangeAspect="1"/>
          </p:cNvGraphicFramePr>
          <p:nvPr/>
        </p:nvGraphicFramePr>
        <p:xfrm>
          <a:off x="3962400" y="3505200"/>
          <a:ext cx="420688" cy="420688"/>
        </p:xfrm>
        <a:graphic>
          <a:graphicData uri="http://schemas.openxmlformats.org/presentationml/2006/ole">
            <mc:AlternateContent xmlns:mc="http://schemas.openxmlformats.org/markup-compatibility/2006">
              <mc:Choice xmlns:v="urn:schemas-microsoft-com:vml" Requires="v">
                <p:oleObj spid="_x0000_s40572" r:id="rId23" imgW="139700" imgH="139700" progId="Equation.3">
                  <p:embed/>
                </p:oleObj>
              </mc:Choice>
              <mc:Fallback>
                <p:oleObj r:id="rId23" imgW="139700" imgH="139700" progId="Equation.3">
                  <p:embed/>
                  <p:pic>
                    <p:nvPicPr>
                      <p:cNvPr id="0" name="图片 3283"/>
                      <p:cNvPicPr/>
                      <p:nvPr/>
                    </p:nvPicPr>
                    <p:blipFill>
                      <a:blip r:embed="rId17"/>
                      <a:stretch>
                        <a:fillRect/>
                      </a:stretch>
                    </p:blipFill>
                    <p:spPr>
                      <a:xfrm>
                        <a:off x="3962400" y="3505200"/>
                        <a:ext cx="420688" cy="420688"/>
                      </a:xfrm>
                      <a:prstGeom prst="rect">
                        <a:avLst/>
                      </a:prstGeom>
                      <a:noFill/>
                      <a:ln w="38100">
                        <a:noFill/>
                        <a:miter/>
                      </a:ln>
                    </p:spPr>
                  </p:pic>
                </p:oleObj>
              </mc:Fallback>
            </mc:AlternateContent>
          </a:graphicData>
        </a:graphic>
      </p:graphicFrame>
      <p:graphicFrame>
        <p:nvGraphicFramePr>
          <p:cNvPr id="754707" name="Object 18"/>
          <p:cNvGraphicFramePr>
            <a:graphicFrameLocks noChangeAspect="1"/>
          </p:cNvGraphicFramePr>
          <p:nvPr/>
        </p:nvGraphicFramePr>
        <p:xfrm>
          <a:off x="5067300" y="5105400"/>
          <a:ext cx="420688" cy="420688"/>
        </p:xfrm>
        <a:graphic>
          <a:graphicData uri="http://schemas.openxmlformats.org/presentationml/2006/ole">
            <mc:AlternateContent xmlns:mc="http://schemas.openxmlformats.org/markup-compatibility/2006">
              <mc:Choice xmlns:v="urn:schemas-microsoft-com:vml" Requires="v">
                <p:oleObj spid="_x0000_s40573" r:id="rId24" imgW="139700" imgH="139700" progId="Equation.3">
                  <p:embed/>
                </p:oleObj>
              </mc:Choice>
              <mc:Fallback>
                <p:oleObj r:id="rId24" imgW="139700" imgH="139700" progId="Equation.3">
                  <p:embed/>
                  <p:pic>
                    <p:nvPicPr>
                      <p:cNvPr id="0" name="图片 3284"/>
                      <p:cNvPicPr/>
                      <p:nvPr/>
                    </p:nvPicPr>
                    <p:blipFill>
                      <a:blip r:embed="rId17"/>
                      <a:stretch>
                        <a:fillRect/>
                      </a:stretch>
                    </p:blipFill>
                    <p:spPr>
                      <a:xfrm>
                        <a:off x="5067300" y="5105400"/>
                        <a:ext cx="420688" cy="420688"/>
                      </a:xfrm>
                      <a:prstGeom prst="rect">
                        <a:avLst/>
                      </a:prstGeom>
                      <a:noFill/>
                      <a:ln w="38100">
                        <a:noFill/>
                        <a:miter/>
                      </a:ln>
                    </p:spPr>
                  </p:pic>
                </p:oleObj>
              </mc:Fallback>
            </mc:AlternateContent>
          </a:graphicData>
        </a:graphic>
      </p:graphicFrame>
      <p:sp>
        <p:nvSpPr>
          <p:cNvPr id="98323" name="Oval 19"/>
          <p:cNvSpPr/>
          <p:nvPr>
            <p:custDataLst>
              <p:tags r:id="rId6"/>
            </p:custDataLst>
          </p:nvPr>
        </p:nvSpPr>
        <p:spPr>
          <a:xfrm>
            <a:off x="1600200" y="29289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98324" name="Oval 20"/>
          <p:cNvSpPr/>
          <p:nvPr>
            <p:custDataLst>
              <p:tags r:id="rId7"/>
            </p:custDataLst>
          </p:nvPr>
        </p:nvSpPr>
        <p:spPr>
          <a:xfrm>
            <a:off x="1597025" y="3397250"/>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98325" name="Oval 21"/>
          <p:cNvSpPr/>
          <p:nvPr>
            <p:custDataLst>
              <p:tags r:id="rId8"/>
            </p:custDataLst>
          </p:nvPr>
        </p:nvSpPr>
        <p:spPr>
          <a:xfrm>
            <a:off x="838200" y="3397250"/>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sp>
        <p:nvSpPr>
          <p:cNvPr id="98326" name="Oval 22"/>
          <p:cNvSpPr/>
          <p:nvPr>
            <p:custDataLst>
              <p:tags r:id="rId9"/>
            </p:custDataLst>
          </p:nvPr>
        </p:nvSpPr>
        <p:spPr>
          <a:xfrm>
            <a:off x="838200" y="2928938"/>
            <a:ext cx="457200" cy="457200"/>
          </a:xfrm>
          <a:prstGeom prst="ellipse">
            <a:avLst/>
          </a:prstGeom>
          <a:noFill/>
          <a:ln w="38100" cap="flat" cmpd="sng">
            <a:solidFill>
              <a:srgbClr val="FF0000"/>
            </a:solidFill>
            <a:prstDash val="solid"/>
            <a:headEnd type="none" w="med" len="med"/>
            <a:tailEnd type="none" w="med" len="med"/>
          </a:ln>
        </p:spPr>
        <p:txBody>
          <a:bodyPr wrap="none" anchor="ctr" anchorCtr="0"/>
          <a:lstStyle/>
          <a:p>
            <a:pPr eaLnBrk="1" hangingPunct="1"/>
            <a:endParaRPr lang="en-US" altLang="en-US" dirty="0">
              <a:solidFill>
                <a:srgbClr val="000000"/>
              </a:solidFill>
              <a:latin typeface="微软雅黑" panose="020B0503020204020204" pitchFamily="34" charset="-122"/>
              <a:ea typeface="微软雅黑" panose="020B0503020204020204" pitchFamily="34" charset="-122"/>
            </a:endParaRPr>
          </a:p>
        </p:txBody>
      </p:sp>
      <p:graphicFrame>
        <p:nvGraphicFramePr>
          <p:cNvPr id="98327" name="Object 23"/>
          <p:cNvGraphicFramePr>
            <a:graphicFrameLocks noChangeAspect="1"/>
          </p:cNvGraphicFramePr>
          <p:nvPr/>
        </p:nvGraphicFramePr>
        <p:xfrm>
          <a:off x="5067300" y="5638800"/>
          <a:ext cx="381000" cy="304800"/>
        </p:xfrm>
        <a:graphic>
          <a:graphicData uri="http://schemas.openxmlformats.org/presentationml/2006/ole">
            <mc:AlternateContent xmlns:mc="http://schemas.openxmlformats.org/markup-compatibility/2006">
              <mc:Choice xmlns:v="urn:schemas-microsoft-com:vml" Requires="v">
                <p:oleObj spid="_x0000_s40574" r:id="rId25" imgW="127000" imgH="101600" progId="Equation.3">
                  <p:embed/>
                </p:oleObj>
              </mc:Choice>
              <mc:Fallback>
                <p:oleObj r:id="rId25" imgW="127000" imgH="101600" progId="Equation.3">
                  <p:embed/>
                  <p:pic>
                    <p:nvPicPr>
                      <p:cNvPr id="0" name="图片 3285"/>
                      <p:cNvPicPr/>
                      <p:nvPr/>
                    </p:nvPicPr>
                    <p:blipFill>
                      <a:blip r:embed="rId21"/>
                      <a:stretch>
                        <a:fillRect/>
                      </a:stretch>
                    </p:blipFill>
                    <p:spPr>
                      <a:xfrm>
                        <a:off x="5067300" y="5638800"/>
                        <a:ext cx="381000" cy="304800"/>
                      </a:xfrm>
                      <a:prstGeom prst="rect">
                        <a:avLst/>
                      </a:prstGeom>
                      <a:noFill/>
                      <a:ln w="38100">
                        <a:noFill/>
                        <a:miter/>
                      </a:ln>
                    </p:spPr>
                  </p:pic>
                </p:oleObj>
              </mc:Fallback>
            </mc:AlternateContent>
          </a:graphicData>
        </a:graphic>
      </p:graphicFrame>
      <p:sp>
        <p:nvSpPr>
          <p:cNvPr id="98328" name="Text Box 24"/>
          <p:cNvSpPr txBox="1"/>
          <p:nvPr/>
        </p:nvSpPr>
        <p:spPr>
          <a:xfrm>
            <a:off x="5448300" y="5562600"/>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0</a:t>
            </a:r>
            <a:r>
              <a:rPr lang="en-US" altLang="zh-CN" dirty="0">
                <a:solidFill>
                  <a:srgbClr val="000000"/>
                </a:solidFill>
                <a:latin typeface="微软雅黑" panose="020B0503020204020204" pitchFamily="34" charset="-122"/>
                <a:ea typeface="微软雅黑" panose="020B0503020204020204" pitchFamily="34" charset="-122"/>
              </a:rPr>
              <a:t> </a:t>
            </a:r>
          </a:p>
        </p:txBody>
      </p:sp>
      <p:graphicFrame>
        <p:nvGraphicFramePr>
          <p:cNvPr id="98329" name="Object 25"/>
          <p:cNvGraphicFramePr>
            <a:graphicFrameLocks noChangeAspect="1"/>
          </p:cNvGraphicFramePr>
          <p:nvPr/>
        </p:nvGraphicFramePr>
        <p:xfrm>
          <a:off x="6019800" y="5562600"/>
          <a:ext cx="420688" cy="420688"/>
        </p:xfrm>
        <a:graphic>
          <a:graphicData uri="http://schemas.openxmlformats.org/presentationml/2006/ole">
            <mc:AlternateContent xmlns:mc="http://schemas.openxmlformats.org/markup-compatibility/2006">
              <mc:Choice xmlns:v="urn:schemas-microsoft-com:vml" Requires="v">
                <p:oleObj spid="_x0000_s40575" r:id="rId26" imgW="139700" imgH="139700" progId="Equation.3">
                  <p:embed/>
                </p:oleObj>
              </mc:Choice>
              <mc:Fallback>
                <p:oleObj r:id="rId26" imgW="139700" imgH="139700" progId="Equation.3">
                  <p:embed/>
                  <p:pic>
                    <p:nvPicPr>
                      <p:cNvPr id="0" name="图片 3286"/>
                      <p:cNvPicPr/>
                      <p:nvPr/>
                    </p:nvPicPr>
                    <p:blipFill>
                      <a:blip r:embed="rId17"/>
                      <a:stretch>
                        <a:fillRect/>
                      </a:stretch>
                    </p:blipFill>
                    <p:spPr>
                      <a:xfrm>
                        <a:off x="6019800" y="5562600"/>
                        <a:ext cx="420688" cy="420688"/>
                      </a:xfrm>
                      <a:prstGeom prst="rect">
                        <a:avLst/>
                      </a:prstGeom>
                      <a:noFill/>
                      <a:ln w="38100">
                        <a:noFill/>
                        <a:miter/>
                      </a:ln>
                    </p:spPr>
                  </p:pic>
                </p:oleObj>
              </mc:Fallback>
            </mc:AlternateContent>
          </a:graphicData>
        </a:graphic>
      </p:graphicFrame>
      <p:sp>
        <p:nvSpPr>
          <p:cNvPr id="98330" name="Text Box 26"/>
          <p:cNvSpPr txBox="1"/>
          <p:nvPr>
            <p:custDataLst>
              <p:tags r:id="rId10"/>
            </p:custDataLst>
          </p:nvPr>
        </p:nvSpPr>
        <p:spPr>
          <a:xfrm>
            <a:off x="6477000" y="5562600"/>
            <a:ext cx="495300" cy="460375"/>
          </a:xfrm>
          <a:prstGeom prst="rect">
            <a:avLst/>
          </a:prstGeom>
          <a:solidFill>
            <a:srgbClr val="FF0000"/>
          </a:solidFill>
          <a:ln w="9525">
            <a:noFill/>
          </a:ln>
        </p:spPr>
        <p:txBody>
          <a:bodyPr>
            <a:spAutoFit/>
          </a:bodyPr>
          <a:lstStyle/>
          <a:p>
            <a:pP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rPr>
              <a:t>4</a:t>
            </a:r>
            <a:r>
              <a:rPr lang="en-US" altLang="zh-CN" dirty="0">
                <a:solidFill>
                  <a:srgbClr val="FFFFFF"/>
                </a:solidFill>
                <a:latin typeface="微软雅黑" panose="020B0503020204020204" pitchFamily="34" charset="-122"/>
                <a:ea typeface="微软雅黑" panose="020B0503020204020204" pitchFamily="34" charset="-122"/>
              </a:rPr>
              <a:t> </a:t>
            </a:r>
          </a:p>
        </p:txBody>
      </p:sp>
      <p:graphicFrame>
        <p:nvGraphicFramePr>
          <p:cNvPr id="98331" name="Object 27"/>
          <p:cNvGraphicFramePr>
            <a:graphicFrameLocks noChangeAspect="1"/>
          </p:cNvGraphicFramePr>
          <p:nvPr/>
        </p:nvGraphicFramePr>
        <p:xfrm>
          <a:off x="5005388" y="6276975"/>
          <a:ext cx="381000" cy="304800"/>
        </p:xfrm>
        <a:graphic>
          <a:graphicData uri="http://schemas.openxmlformats.org/presentationml/2006/ole">
            <mc:AlternateContent xmlns:mc="http://schemas.openxmlformats.org/markup-compatibility/2006">
              <mc:Choice xmlns:v="urn:schemas-microsoft-com:vml" Requires="v">
                <p:oleObj spid="_x0000_s40576" r:id="rId27" imgW="127000" imgH="101600" progId="Equation.3">
                  <p:embed/>
                </p:oleObj>
              </mc:Choice>
              <mc:Fallback>
                <p:oleObj r:id="rId27" imgW="127000" imgH="101600" progId="Equation.3">
                  <p:embed/>
                  <p:pic>
                    <p:nvPicPr>
                      <p:cNvPr id="0" name="图片 3287"/>
                      <p:cNvPicPr/>
                      <p:nvPr/>
                    </p:nvPicPr>
                    <p:blipFill>
                      <a:blip r:embed="rId21"/>
                      <a:stretch>
                        <a:fillRect/>
                      </a:stretch>
                    </p:blipFill>
                    <p:spPr>
                      <a:xfrm>
                        <a:off x="5005388" y="6276975"/>
                        <a:ext cx="381000" cy="304800"/>
                      </a:xfrm>
                      <a:prstGeom prst="rect">
                        <a:avLst/>
                      </a:prstGeom>
                      <a:noFill/>
                      <a:ln w="38100">
                        <a:noFill/>
                        <a:miter/>
                      </a:ln>
                    </p:spPr>
                  </p:pic>
                </p:oleObj>
              </mc:Fallback>
            </mc:AlternateContent>
          </a:graphicData>
        </a:graphic>
      </p:graphicFrame>
      <p:sp>
        <p:nvSpPr>
          <p:cNvPr id="98332" name="Text Box 28"/>
          <p:cNvSpPr txBox="1"/>
          <p:nvPr/>
        </p:nvSpPr>
        <p:spPr>
          <a:xfrm>
            <a:off x="5457825" y="6200775"/>
            <a:ext cx="495300" cy="460375"/>
          </a:xfrm>
          <a:prstGeom prst="rect">
            <a:avLst/>
          </a:prstGeom>
          <a:solidFill>
            <a:srgbClr val="FFFF99"/>
          </a:solidFill>
          <a:ln w="9525">
            <a:noFill/>
          </a:ln>
        </p:spPr>
        <p:txBody>
          <a:bodyPr>
            <a:spAutoFit/>
          </a:bodyPr>
          <a:lstStyle/>
          <a:p>
            <a:pPr eaLnBrk="1" hangingPunct="1">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4</a:t>
            </a:r>
            <a:r>
              <a:rPr lang="en-US" altLang="zh-CN" dirty="0">
                <a:solidFill>
                  <a:srgbClr val="000000"/>
                </a:solidFill>
                <a:latin typeface="微软雅黑" panose="020B0503020204020204" pitchFamily="34" charset="-122"/>
                <a:ea typeface="微软雅黑" panose="020B0503020204020204" pitchFamily="34" charset="-122"/>
              </a:rPr>
              <a:t> </a:t>
            </a:r>
          </a:p>
        </p:txBody>
      </p:sp>
      <p:sp>
        <p:nvSpPr>
          <p:cNvPr id="754718" name="Text Box 29"/>
          <p:cNvSpPr txBox="1"/>
          <p:nvPr>
            <p:custDataLst>
              <p:tags r:id="rId11"/>
            </p:custDataLst>
          </p:nvPr>
        </p:nvSpPr>
        <p:spPr>
          <a:xfrm>
            <a:off x="6096000" y="6324600"/>
            <a:ext cx="3048000" cy="336550"/>
          </a:xfrm>
          <a:prstGeom prst="rect">
            <a:avLst/>
          </a:prstGeom>
          <a:solidFill>
            <a:srgbClr val="FF0000"/>
          </a:solidFill>
          <a:ln w="9525">
            <a:noFill/>
          </a:ln>
        </p:spPr>
        <p:txBody>
          <a:bodyPr>
            <a:spAutoFit/>
          </a:bodyPr>
          <a:lstStyle/>
          <a:p>
            <a:pPr eaLnBrk="1" hangingPunct="1">
              <a:spcBef>
                <a:spcPct val="50000"/>
              </a:spcBef>
            </a:pPr>
            <a:r>
              <a:rPr lang="en-US" altLang="en-US" sz="1600" b="1" dirty="0">
                <a:solidFill>
                  <a:srgbClr val="FFFFFF"/>
                </a:solidFill>
                <a:latin typeface="微软雅黑" panose="020B0503020204020204" pitchFamily="34" charset="-122"/>
                <a:ea typeface="微软雅黑" panose="020B0503020204020204" pitchFamily="34" charset="-122"/>
              </a:rPr>
              <a:t>注：</a:t>
            </a:r>
            <a:r>
              <a:rPr lang="en-US" altLang="zh-CN" sz="1600" b="1" dirty="0">
                <a:solidFill>
                  <a:srgbClr val="FFFFFF"/>
                </a:solidFill>
                <a:latin typeface="微软雅黑" panose="020B0503020204020204" pitchFamily="34" charset="-122"/>
                <a:ea typeface="微软雅黑" panose="020B0503020204020204" pitchFamily="34" charset="-122"/>
              </a:rPr>
              <a:t>W(S)</a:t>
            </a:r>
            <a:r>
              <a:rPr lang="en-US" altLang="en-US" sz="1600" b="1" dirty="0">
                <a:solidFill>
                  <a:srgbClr val="FFFFFF"/>
                </a:solidFill>
                <a:latin typeface="微软雅黑" panose="020B0503020204020204" pitchFamily="34" charset="-122"/>
                <a:ea typeface="微软雅黑" panose="020B0503020204020204" pitchFamily="34" charset="-122"/>
              </a:rPr>
              <a:t>不考虑空格</a:t>
            </a:r>
          </a:p>
        </p:txBody>
      </p:sp>
      <p:sp>
        <p:nvSpPr>
          <p:cNvPr id="702497" name="标题 1"/>
          <p:cNvSpPr>
            <a:spLocks noGrp="1" noChangeArrowheads="1"/>
          </p:cNvSpPr>
          <p:nvPr>
            <p:ph type="title" idx="4294967295"/>
          </p:nvPr>
        </p:nvSpPr>
        <p:spPr>
          <a:xfrm>
            <a:off x="0" y="0"/>
            <a:ext cx="9144000" cy="765175"/>
          </a:xfrm>
          <a:solidFill>
            <a:srgbClr val="386BA2"/>
          </a:solidFill>
        </p:spPr>
        <p:txBody>
          <a:bodyPr wrap="square" lIns="101600" tIns="38100" rIns="76200" bIns="3810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1200" cap="none" spc="200" normalizeH="0" baseline="0" noProof="0" smtClean="0">
                <a:ln>
                  <a:noFill/>
                </a:ln>
                <a:solidFill>
                  <a:srgbClr val="FFFFFF"/>
                </a:solidFill>
                <a:effectLst/>
                <a:uLnTx/>
                <a:uFillTx/>
                <a:latin typeface="汉仪旗黑-85S" pitchFamily="18" charset="-122"/>
                <a:ea typeface="黑体" panose="02010609060101010101" charset="-122"/>
                <a:cs typeface="+mj-cs"/>
                <a:sym typeface="宋体" panose="02010600030101010101" pitchFamily="2" charset="-122"/>
              </a:rPr>
              <a:t>5.4.3  启发式搜索—A搜索算法</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8327"/>
                                        </p:tgtEl>
                                        <p:attrNameLst>
                                          <p:attrName>style.visibility</p:attrName>
                                        </p:attrNameLst>
                                      </p:cBhvr>
                                      <p:to>
                                        <p:strVal val="visible"/>
                                      </p:to>
                                    </p:set>
                                    <p:animEffect transition="in" filter="checkerboard(across)">
                                      <p:cBhvr>
                                        <p:cTn id="7" dur="500"/>
                                        <p:tgtEl>
                                          <p:spTgt spid="9832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8328"/>
                                        </p:tgtEl>
                                        <p:attrNameLst>
                                          <p:attrName>style.visibility</p:attrName>
                                        </p:attrNameLst>
                                      </p:cBhvr>
                                      <p:to>
                                        <p:strVal val="visible"/>
                                      </p:to>
                                    </p:set>
                                    <p:animEffect transition="in" filter="checkerboard(across)">
                                      <p:cBhvr>
                                        <p:cTn id="10" dur="500"/>
                                        <p:tgtEl>
                                          <p:spTgt spid="9832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grpId="0" nodeType="clickEffect">
                                  <p:stCondLst>
                                    <p:cond delay="0"/>
                                  </p:stCondLst>
                                  <p:childTnLst>
                                    <p:set>
                                      <p:cBhvr>
                                        <p:cTn id="14" dur="1" fill="hold">
                                          <p:stCondLst>
                                            <p:cond delay="0"/>
                                          </p:stCondLst>
                                        </p:cTn>
                                        <p:tgtEl>
                                          <p:spTgt spid="98323"/>
                                        </p:tgtEl>
                                        <p:attrNameLst>
                                          <p:attrName>style.visibility</p:attrName>
                                        </p:attrNameLst>
                                      </p:cBhvr>
                                      <p:to>
                                        <p:strVal val="visible"/>
                                      </p:to>
                                    </p:set>
                                    <p:animEffect transition="in" filter="wheel(4)">
                                      <p:cBhvr>
                                        <p:cTn id="15" dur="500"/>
                                        <p:tgtEl>
                                          <p:spTgt spid="98323"/>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4" fill="hold" grpId="0" nodeType="clickEffect">
                                  <p:stCondLst>
                                    <p:cond delay="0"/>
                                  </p:stCondLst>
                                  <p:childTnLst>
                                    <p:set>
                                      <p:cBhvr>
                                        <p:cTn id="19" dur="1" fill="hold">
                                          <p:stCondLst>
                                            <p:cond delay="0"/>
                                          </p:stCondLst>
                                        </p:cTn>
                                        <p:tgtEl>
                                          <p:spTgt spid="98325"/>
                                        </p:tgtEl>
                                        <p:attrNameLst>
                                          <p:attrName>style.visibility</p:attrName>
                                        </p:attrNameLst>
                                      </p:cBhvr>
                                      <p:to>
                                        <p:strVal val="visible"/>
                                      </p:to>
                                    </p:set>
                                    <p:animEffect transition="in" filter="wheel(4)">
                                      <p:cBhvr>
                                        <p:cTn id="20" dur="500"/>
                                        <p:tgtEl>
                                          <p:spTgt spid="98325"/>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grpId="0" nodeType="clickEffect">
                                  <p:stCondLst>
                                    <p:cond delay="0"/>
                                  </p:stCondLst>
                                  <p:childTnLst>
                                    <p:set>
                                      <p:cBhvr>
                                        <p:cTn id="24" dur="1" fill="hold">
                                          <p:stCondLst>
                                            <p:cond delay="0"/>
                                          </p:stCondLst>
                                        </p:cTn>
                                        <p:tgtEl>
                                          <p:spTgt spid="98326"/>
                                        </p:tgtEl>
                                        <p:attrNameLst>
                                          <p:attrName>style.visibility</p:attrName>
                                        </p:attrNameLst>
                                      </p:cBhvr>
                                      <p:to>
                                        <p:strVal val="visible"/>
                                      </p:to>
                                    </p:set>
                                    <p:animEffect transition="in" filter="wheel(4)">
                                      <p:cBhvr>
                                        <p:cTn id="25" dur="500"/>
                                        <p:tgtEl>
                                          <p:spTgt spid="98326"/>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4" fill="hold" grpId="0" nodeType="clickEffect">
                                  <p:stCondLst>
                                    <p:cond delay="0"/>
                                  </p:stCondLst>
                                  <p:childTnLst>
                                    <p:set>
                                      <p:cBhvr>
                                        <p:cTn id="29" dur="1" fill="hold">
                                          <p:stCondLst>
                                            <p:cond delay="0"/>
                                          </p:stCondLst>
                                        </p:cTn>
                                        <p:tgtEl>
                                          <p:spTgt spid="98324"/>
                                        </p:tgtEl>
                                        <p:attrNameLst>
                                          <p:attrName>style.visibility</p:attrName>
                                        </p:attrNameLst>
                                      </p:cBhvr>
                                      <p:to>
                                        <p:strVal val="visible"/>
                                      </p:to>
                                    </p:set>
                                    <p:animEffect transition="in" filter="wheel(4)">
                                      <p:cBhvr>
                                        <p:cTn id="30" dur="500"/>
                                        <p:tgtEl>
                                          <p:spTgt spid="98324"/>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4" fill="hold" nodeType="clickEffect">
                                  <p:stCondLst>
                                    <p:cond delay="0"/>
                                  </p:stCondLst>
                                  <p:childTnLst>
                                    <p:set>
                                      <p:cBhvr>
                                        <p:cTn id="34" dur="1" fill="hold">
                                          <p:stCondLst>
                                            <p:cond delay="0"/>
                                          </p:stCondLst>
                                        </p:cTn>
                                        <p:tgtEl>
                                          <p:spTgt spid="98329"/>
                                        </p:tgtEl>
                                        <p:attrNameLst>
                                          <p:attrName>style.visibility</p:attrName>
                                        </p:attrNameLst>
                                      </p:cBhvr>
                                      <p:to>
                                        <p:strVal val="visible"/>
                                      </p:to>
                                    </p:set>
                                    <p:animEffect transition="in" filter="wheel(4)">
                                      <p:cBhvr>
                                        <p:cTn id="35" dur="500"/>
                                        <p:tgtEl>
                                          <p:spTgt spid="98329"/>
                                        </p:tgtEl>
                                      </p:cBhvr>
                                    </p:animEffect>
                                  </p:childTnLst>
                                </p:cTn>
                              </p:par>
                              <p:par>
                                <p:cTn id="36" presetID="21" presetClass="entr" presetSubtype="4" fill="hold" grpId="0" nodeType="withEffect">
                                  <p:stCondLst>
                                    <p:cond delay="0"/>
                                  </p:stCondLst>
                                  <p:childTnLst>
                                    <p:set>
                                      <p:cBhvr>
                                        <p:cTn id="37" dur="1" fill="hold">
                                          <p:stCondLst>
                                            <p:cond delay="0"/>
                                          </p:stCondLst>
                                        </p:cTn>
                                        <p:tgtEl>
                                          <p:spTgt spid="98330"/>
                                        </p:tgtEl>
                                        <p:attrNameLst>
                                          <p:attrName>style.visibility</p:attrName>
                                        </p:attrNameLst>
                                      </p:cBhvr>
                                      <p:to>
                                        <p:strVal val="visible"/>
                                      </p:to>
                                    </p:set>
                                    <p:animEffect transition="in" filter="wheel(4)">
                                      <p:cBhvr>
                                        <p:cTn id="38" dur="500"/>
                                        <p:tgtEl>
                                          <p:spTgt spid="98330"/>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98331"/>
                                        </p:tgtEl>
                                        <p:attrNameLst>
                                          <p:attrName>style.visibility</p:attrName>
                                        </p:attrNameLst>
                                      </p:cBhvr>
                                      <p:to>
                                        <p:strVal val="visible"/>
                                      </p:to>
                                    </p:set>
                                    <p:animEffect transition="in" filter="checkerboard(across)">
                                      <p:cBhvr>
                                        <p:cTn id="43" dur="500"/>
                                        <p:tgtEl>
                                          <p:spTgt spid="98331"/>
                                        </p:tgtEl>
                                      </p:cBhvr>
                                    </p:animEffect>
                                  </p:childTnLst>
                                </p:cTn>
                              </p:par>
                              <p:par>
                                <p:cTn id="44" presetID="21" presetClass="entr" presetSubtype="4" fill="hold" grpId="0" nodeType="withEffect">
                                  <p:stCondLst>
                                    <p:cond delay="0"/>
                                  </p:stCondLst>
                                  <p:childTnLst>
                                    <p:set>
                                      <p:cBhvr>
                                        <p:cTn id="45" dur="1" fill="hold">
                                          <p:stCondLst>
                                            <p:cond delay="0"/>
                                          </p:stCondLst>
                                        </p:cTn>
                                        <p:tgtEl>
                                          <p:spTgt spid="98332"/>
                                        </p:tgtEl>
                                        <p:attrNameLst>
                                          <p:attrName>style.visibility</p:attrName>
                                        </p:attrNameLst>
                                      </p:cBhvr>
                                      <p:to>
                                        <p:strVal val="visible"/>
                                      </p:to>
                                    </p:set>
                                    <p:animEffect transition="in" filter="wheel(4)">
                                      <p:cBhvr>
                                        <p:cTn id="46" dur="500"/>
                                        <p:tgtEl>
                                          <p:spTgt spid="98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23" grpId="0" bldLvl="0" animBg="1"/>
      <p:bldP spid="98324" grpId="0" bldLvl="0" animBg="1"/>
      <p:bldP spid="98325" grpId="0" bldLvl="0" animBg="1"/>
      <p:bldP spid="98326" grpId="0" bldLvl="0" animBg="1"/>
      <p:bldP spid="98328" grpId="0" bldLvl="0" animBg="1"/>
      <p:bldP spid="98330" grpId="0" bldLvl="0" animBg="1"/>
      <p:bldP spid="98332"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d66b3db-37d8-4f23-aefd-b247bc612a91"/>
  <p:tag name="COMMONDATA" val="eyJoZGlkIjoiY2UxMWJlOTJhNjVkNzZhYjRlZTU5MjUxM2EyMDYzN2MifQ=="/>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0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0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00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00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0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0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10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01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01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0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0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0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17.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10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02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0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0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10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10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7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0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7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7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108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10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10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9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10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10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10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1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10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10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0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11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11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1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18.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11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1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7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1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7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7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8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11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8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8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8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11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11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119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12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2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20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20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1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121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21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21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214.xml><?xml version="1.0" encoding="utf-8"?>
<p:tagLst xmlns:a="http://schemas.openxmlformats.org/drawingml/2006/main" xmlns:r="http://schemas.openxmlformats.org/officeDocument/2006/relationships" xmlns:p="http://schemas.openxmlformats.org/presentationml/2006/main">
  <p:tag name="KSO_WM_TEMPLATE_THUMBS_INDEX" val="1、2、6、7、9、11、14、15"/>
  <p:tag name="KSO_WM_SLIDE_ID" val="custom2020254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45"/>
  <p:tag name="KSO_WM_SLIDE_LAYOUT" val="a_b"/>
  <p:tag name="KSO_WM_SLIDE_LAYOUT_CNT" val="1_3"/>
  <p:tag name="KSO_WM_SPECIAL_SOURCE" val="bdnull"/>
</p:tagLst>
</file>

<file path=ppt/tags/tag12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Add the title"/>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45_1*a*1"/>
  <p:tag name="KSO_WM_TEMPLATE_CATEGORY" val="custom"/>
  <p:tag name="KSO_WM_TEMPLATE_INDEX" val="20202545"/>
  <p:tag name="KSO_WM_UNIT_LAYERLEVEL" val="1"/>
  <p:tag name="KSO_WM_TAG_VERSION" val="1.0"/>
  <p:tag name="KSO_WM_BEAUTIFY_FLAG" val="#wm#"/>
</p:tagLst>
</file>

<file path=ppt/tags/tag12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22"/>
  <p:tag name="KSO_WM_UNIT_HIGHLIGHT" val="0"/>
  <p:tag name="KSO_WM_UNIT_COMPATIBLE" val="0"/>
  <p:tag name="KSO_WM_UNIT_DIAGRAM_ISNUMVISUAL" val="0"/>
  <p:tag name="KSO_WM_UNIT_DIAGRAM_ISREFERUNIT" val="0"/>
  <p:tag name="KSO_WM_UNIT_TYPE" val="b"/>
  <p:tag name="KSO_WM_UNIT_INDEX" val="1"/>
  <p:tag name="KSO_WM_UNIT_ID" val="custom20202545_1*b*1"/>
  <p:tag name="KSO_WM_TEMPLATE_CATEGORY" val="custom"/>
  <p:tag name="KSO_WM_TEMPLATE_INDEX" val="20202545"/>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121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2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2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2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3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3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3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4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4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4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5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5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5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6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7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7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TEXT_FILL_FORE_SCHEMECOLOR_INDEX_BRIGHTNESS" val="0"/>
  <p:tag name="KSO_WM_UNIT_TEXT_FILL_FORE_SCHEMECOLOR_INDEX" val="13"/>
  <p:tag name="KSO_WM_UNIT_TEXT_FILL_TYPE" val="1"/>
</p:tagLst>
</file>

<file path=ppt/tags/tag1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9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9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9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2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2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13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130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0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0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845,&quot;width&quot;:14400}"/>
</p:tagLst>
</file>

<file path=ppt/tags/tag13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0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1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1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3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3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3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2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3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13"/>
  <p:tag name="KSO_WM_UNIT_TEXT_FILL_TYPE" val="1"/>
</p:tagLst>
</file>

<file path=ppt/tags/tag13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13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13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9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4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49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9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9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4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0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0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0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0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1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3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3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3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36.xml><?xml version="1.0" encoding="utf-8"?>
<p:tagLst xmlns:a="http://schemas.openxmlformats.org/drawingml/2006/main" xmlns:r="http://schemas.openxmlformats.org/officeDocument/2006/relationships" xmlns:p="http://schemas.openxmlformats.org/presentationml/2006/main">
  <p:tag name="KSO_WM_UNIT_TABLE_BEAUTIFY" val="smartTable{fe4bb1d2-d72f-4aaa-ae6a-de16ec4e8843}"/>
</p:tagLst>
</file>

<file path=ppt/tags/tag1537.xml><?xml version="1.0" encoding="utf-8"?>
<p:tagLst xmlns:a="http://schemas.openxmlformats.org/drawingml/2006/main" xmlns:r="http://schemas.openxmlformats.org/officeDocument/2006/relationships" xmlns:p="http://schemas.openxmlformats.org/presentationml/2006/main">
  <p:tag name="KSO_WM_UNIT_TABLE_BEAUTIFY" val="smartTable{3697e870-0e01-4cf2-86de-c30b70d5b236}"/>
</p:tagLst>
</file>

<file path=ppt/tags/tag15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4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4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4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4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4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4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5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5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8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8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9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9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5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9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9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9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6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0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0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0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0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0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6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4"/>
  <p:tag name="KSO_WM_UNIT_LINE_FILL_TYPE" val="2"/>
</p:tagLst>
</file>

<file path=ppt/tags/tag16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1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1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1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1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6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2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2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6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3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3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3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6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4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4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5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6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7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7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7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7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7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7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7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7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7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7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7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1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1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17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2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2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3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3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3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3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3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4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4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5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5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5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12.500787401575,&quot;width&quot;:11520}"/>
</p:tagLst>
</file>

<file path=ppt/tags/tag175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50,&quot;width&quot;:9800}"/>
</p:tagLst>
</file>

<file path=ppt/tags/tag17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6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6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7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7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7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7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17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7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8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9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9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7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9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0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0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0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0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1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1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1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1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2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2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3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3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18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5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6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6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6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6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6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7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8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8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18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8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8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18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8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8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19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0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0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0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9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9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1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9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9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1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9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9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1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1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9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9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9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9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9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5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9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9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9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9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19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9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9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8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9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9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9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9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9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9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9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9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19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20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0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0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0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20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1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1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1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0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20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20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0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204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0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20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5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0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5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0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0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0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0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6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0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0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0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0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8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0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8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9.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20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9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0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0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0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0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0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2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4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4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4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1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5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6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6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6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1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7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7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8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8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8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1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1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9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1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9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9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9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1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0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0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2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Lst>
</file>

<file path=ppt/tags/tag22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4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2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4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2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2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5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2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6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2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7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7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2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8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8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2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2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0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3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1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1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3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2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3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3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3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3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23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5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6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6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7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23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7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7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7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23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3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3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4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6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46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4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8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48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8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8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8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48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8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9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4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49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49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9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9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4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49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0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0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0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50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50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50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12.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5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6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5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5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8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58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8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8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58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9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5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59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59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9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5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60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0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0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0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60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60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60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6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3.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6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6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8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68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8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9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6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69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69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70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70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0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0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0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70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70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7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7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7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4.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7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2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7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7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7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7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7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8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7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9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79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7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79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7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8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80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80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0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0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0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80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8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8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8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8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15.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8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2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8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8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8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8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8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8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8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8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8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8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8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8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8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9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90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90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0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0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0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9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9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1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9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9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9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2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9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9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9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9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9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7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9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9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8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9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9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9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9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9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9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6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5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1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7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8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9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10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11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13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14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15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25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3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2541</TotalTime>
  <Words>7677</Words>
  <Application>Microsoft Office PowerPoint</Application>
  <PresentationFormat>全屏显示(4:3)</PresentationFormat>
  <Paragraphs>1407</Paragraphs>
  <Slides>124</Slides>
  <Notes>36</Notes>
  <HiddenSlides>0</HiddenSlides>
  <MMClips>0</MMClips>
  <ScaleCrop>false</ScaleCrop>
  <HeadingPairs>
    <vt:vector size="8" baseType="variant">
      <vt:variant>
        <vt:lpstr>已用的字体</vt:lpstr>
      </vt:variant>
      <vt:variant>
        <vt:i4>14</vt:i4>
      </vt:variant>
      <vt:variant>
        <vt:lpstr>主题</vt:lpstr>
      </vt:variant>
      <vt:variant>
        <vt:i4>51</vt:i4>
      </vt:variant>
      <vt:variant>
        <vt:lpstr>嵌入 OLE 服务器</vt:lpstr>
      </vt:variant>
      <vt:variant>
        <vt:i4>4</vt:i4>
      </vt:variant>
      <vt:variant>
        <vt:lpstr>幻灯片标题</vt:lpstr>
      </vt:variant>
      <vt:variant>
        <vt:i4>124</vt:i4>
      </vt:variant>
    </vt:vector>
  </HeadingPairs>
  <TitlesOfParts>
    <vt:vector size="193" baseType="lpstr">
      <vt:lpstr>MS PGothic</vt:lpstr>
      <vt:lpstr>汉仪旗黑-85S</vt:lpstr>
      <vt:lpstr>黑体</vt:lpstr>
      <vt:lpstr>华文行楷</vt:lpstr>
      <vt:lpstr>宋体</vt:lpstr>
      <vt:lpstr>微软雅黑</vt:lpstr>
      <vt:lpstr>Arial</vt:lpstr>
      <vt:lpstr>Cambria Math</vt:lpstr>
      <vt:lpstr>Symbol</vt:lpstr>
      <vt:lpstr>Tahoma</vt:lpstr>
      <vt:lpstr>Times New Roman</vt:lpstr>
      <vt:lpstr>Viner Hand ITC</vt:lpstr>
      <vt:lpstr>Wingdings</vt:lpstr>
      <vt:lpstr>Wingdings 2</vt:lpstr>
      <vt:lpstr>wasedaSample5</vt:lpstr>
      <vt:lpstr>1_wasedaSample5</vt:lpstr>
      <vt:lpstr>2_wasedaSample5</vt:lpstr>
      <vt:lpstr>3_wasedaSample5</vt:lpstr>
      <vt:lpstr>4_wasedaSample5</vt:lpstr>
      <vt:lpstr>5_wasedaSample5</vt:lpstr>
      <vt:lpstr>6_wasedaSample5</vt:lpstr>
      <vt:lpstr>7_wasedaSample5</vt:lpstr>
      <vt:lpstr>8_wasedaSample5</vt:lpstr>
      <vt:lpstr>9_wasedaSample5</vt:lpstr>
      <vt:lpstr>10_wasedaSample5</vt:lpstr>
      <vt:lpstr>11_wasedaSample5</vt:lpstr>
      <vt:lpstr>12_wasedaSample5</vt:lpstr>
      <vt:lpstr>13_wasedaSample5</vt:lpstr>
      <vt:lpstr>14_wasedaSample5</vt:lpstr>
      <vt:lpstr>15_wasedaSample5</vt:lpstr>
      <vt:lpstr>16_wasedaSample5</vt:lpstr>
      <vt:lpstr>17_wasedaSample5</vt:lpstr>
      <vt:lpstr>18_wasedaSample5</vt:lpstr>
      <vt:lpstr>19_wasedaSample5</vt:lpstr>
      <vt:lpstr>20_wasedaSample5</vt:lpstr>
      <vt:lpstr>21_wasedaSample5</vt:lpstr>
      <vt:lpstr>22_wasedaSample5</vt:lpstr>
      <vt:lpstr>23_wasedaSample5</vt:lpstr>
      <vt:lpstr>24_wasedaSample5</vt:lpstr>
      <vt:lpstr>25_wasedaSample5</vt:lpstr>
      <vt:lpstr>26_wasedaSample5</vt:lpstr>
      <vt:lpstr>27_wasedaSample5</vt:lpstr>
      <vt:lpstr>28_wasedaSample5</vt:lpstr>
      <vt:lpstr>29_wasedaSample5</vt:lpstr>
      <vt:lpstr>30_wasedaSample5</vt:lpstr>
      <vt:lpstr>31_wasedaSample5</vt:lpstr>
      <vt:lpstr>32_wasedaSample5</vt:lpstr>
      <vt:lpstr>33_wasedaSample5</vt:lpstr>
      <vt:lpstr>34_wasedaSample5</vt:lpstr>
      <vt:lpstr>36_wasedaSample5</vt:lpstr>
      <vt:lpstr>35_wasedaSample5</vt:lpstr>
      <vt:lpstr>37_wasedaSample5</vt:lpstr>
      <vt:lpstr>38_wasedaSample5</vt:lpstr>
      <vt:lpstr>2_Office 主题​​</vt:lpstr>
      <vt:lpstr>1_Office 主题​​</vt:lpstr>
      <vt:lpstr>7_Office 主题​​</vt:lpstr>
      <vt:lpstr>8_Office 主题​​</vt:lpstr>
      <vt:lpstr>9_Office 主题​​</vt:lpstr>
      <vt:lpstr>10_Office 主题​​</vt:lpstr>
      <vt:lpstr>11_Office 主题​​</vt:lpstr>
      <vt:lpstr>13_Office 主题​​</vt:lpstr>
      <vt:lpstr>14_Office 主题​​</vt:lpstr>
      <vt:lpstr>15_Office 主题​​</vt:lpstr>
      <vt:lpstr>25_Office 主题​​</vt:lpstr>
      <vt:lpstr>3_Office 主题​​</vt:lpstr>
      <vt:lpstr>Microsoft 公式 3.0</vt:lpstr>
      <vt:lpstr>MathType 6.0 Equation</vt:lpstr>
      <vt:lpstr>Bitmap Image</vt:lpstr>
      <vt:lpstr>Visio.Drawing.11</vt:lpstr>
      <vt:lpstr>第 5 章   搜索求解策略</vt:lpstr>
      <vt:lpstr>PowerPoint 演示文稿</vt:lpstr>
      <vt:lpstr>第5章  搜索求解策略</vt:lpstr>
      <vt:lpstr>第5章  搜索求解策略</vt:lpstr>
      <vt:lpstr>5.1.1  搜索的基本问题与主要过程 </vt:lpstr>
      <vt:lpstr>5.1.1  搜索的基本问题与主要过程</vt:lpstr>
      <vt:lpstr>5.1.2  搜索策略</vt:lpstr>
      <vt:lpstr>5.1.2  搜索策略</vt:lpstr>
      <vt:lpstr>第5章  搜索求解策略</vt:lpstr>
      <vt:lpstr>5.2  状态空间的搜索策略</vt:lpstr>
      <vt:lpstr>5.2  状态空间的搜索策略</vt:lpstr>
      <vt:lpstr>5.2.1  状态空间表示法</vt:lpstr>
      <vt:lpstr>PowerPoint 演示文稿</vt:lpstr>
      <vt:lpstr>PowerPoint 演示文稿</vt:lpstr>
      <vt:lpstr>PowerPoint 演示文稿</vt:lpstr>
      <vt:lpstr>PowerPoint 演示文稿</vt:lpstr>
      <vt:lpstr>PowerPoint 演示文稿</vt:lpstr>
      <vt:lpstr>5.2  状态空间的搜索策略</vt:lpstr>
      <vt:lpstr>5.2.2  状态空间的图描述</vt:lpstr>
      <vt:lpstr>5.2.2  状态空间的图描述</vt:lpstr>
      <vt:lpstr>5.2.2  状态空间的图描述</vt:lpstr>
      <vt:lpstr>5.2.2  状态空间图的描述</vt:lpstr>
      <vt:lpstr>5.2.2  状态空间的图描述</vt:lpstr>
      <vt:lpstr>5.2.2  状态空间的图描述</vt:lpstr>
      <vt:lpstr>5.2.2  状态空间的图描述</vt:lpstr>
      <vt:lpstr>5.2.2  状态空间的图描述</vt:lpstr>
      <vt:lpstr>5.2  状态空间的搜索策略</vt:lpstr>
      <vt:lpstr>5.2.3  状态空间图搜索思想</vt:lpstr>
      <vt:lpstr>PowerPoint 演示文稿</vt:lpstr>
      <vt:lpstr>PowerPoint 演示文稿</vt:lpstr>
      <vt:lpstr>第5章  搜索求解策略</vt:lpstr>
      <vt:lpstr>5.3  盲目的图搜索策略</vt:lpstr>
      <vt:lpstr>5.3.1  回溯策略</vt:lpstr>
      <vt:lpstr>5.3.1  回溯策略</vt:lpstr>
      <vt:lpstr>5.3.1  回溯策略</vt:lpstr>
      <vt:lpstr>PowerPoint 演示文稿</vt:lpstr>
      <vt:lpstr>PowerPoint 演示文稿</vt:lpstr>
      <vt:lpstr>PowerPoint 演示文稿</vt:lpstr>
      <vt:lpstr>PowerPoint 演示文稿</vt:lpstr>
      <vt:lpstr>PowerPoint 演示文稿</vt:lpstr>
      <vt:lpstr>注意</vt:lpstr>
      <vt:lpstr>PowerPoint 演示文稿</vt:lpstr>
      <vt:lpstr>PowerPoint 演示文稿</vt:lpstr>
      <vt:lpstr>PowerPoint 演示文稿</vt:lpstr>
      <vt:lpstr>PowerPoint 演示文稿</vt:lpstr>
      <vt:lpstr>PowerPoint 演示文稿</vt:lpstr>
      <vt:lpstr>积木问题的宽度优先搜索树</vt:lpstr>
      <vt:lpstr>宽度优先搜索的性质</vt:lpstr>
      <vt:lpstr>宽度优先搜索的优点和缺点</vt:lpstr>
      <vt:lpstr>PowerPoint 演示文稿</vt:lpstr>
      <vt:lpstr>PowerPoint 演示文稿</vt:lpstr>
      <vt:lpstr>PowerPoint 演示文稿</vt:lpstr>
      <vt:lpstr>PowerPoint 演示文稿</vt:lpstr>
      <vt:lpstr>深度优先搜索</vt:lpstr>
      <vt:lpstr>PowerPoint 演示文稿</vt:lpstr>
      <vt:lpstr>PowerPoint 演示文稿</vt:lpstr>
      <vt:lpstr>PowerPoint 演示文稿</vt:lpstr>
      <vt:lpstr>PowerPoint 演示文稿</vt:lpstr>
      <vt:lpstr>PowerPoint 演示文稿</vt:lpstr>
      <vt:lpstr>卒子穿阵问题的深度优先搜索树</vt:lpstr>
      <vt:lpstr>深度优先搜索的性质</vt:lpstr>
      <vt:lpstr>PowerPoint 演示文稿</vt:lpstr>
      <vt:lpstr>PowerPoint 演示文稿</vt:lpstr>
      <vt:lpstr>PowerPoint 演示文稿</vt:lpstr>
      <vt:lpstr>PowerPoint 演示文稿</vt:lpstr>
      <vt:lpstr>PowerPoint 演示文稿</vt:lpstr>
      <vt:lpstr>策略说明: </vt:lpstr>
      <vt:lpstr>PowerPoint 演示文稿</vt:lpstr>
      <vt:lpstr>PowerPoint 演示文稿</vt:lpstr>
      <vt:lpstr>PowerPoint 演示文稿</vt:lpstr>
      <vt:lpstr>PowerPoint 演示文稿</vt:lpstr>
      <vt:lpstr>第5章  搜索求解策略</vt:lpstr>
      <vt:lpstr>5.4  启发式图搜索策略</vt:lpstr>
      <vt:lpstr>5.4.1  启发式策略</vt:lpstr>
      <vt:lpstr>5.4.1  启发式策略</vt:lpstr>
      <vt:lpstr>5.4.1  启发式策略</vt:lpstr>
      <vt:lpstr>5.4.1  启发式策略</vt:lpstr>
      <vt:lpstr>PowerPoint 演示文稿</vt:lpstr>
      <vt:lpstr>5.4.1  启发式策略</vt:lpstr>
      <vt:lpstr>5.4.2  启发信息和估价函数</vt:lpstr>
      <vt:lpstr>5.4.2  启发信息和估价函数</vt:lpstr>
      <vt:lpstr>5.4.2  启发信息和估价函数</vt:lpstr>
      <vt:lpstr>PowerPoint 演示文稿</vt:lpstr>
      <vt:lpstr>PowerPoint 演示文稿</vt:lpstr>
      <vt:lpstr>PowerPoint 演示文稿</vt:lpstr>
      <vt:lpstr>PowerPoint 演示文稿</vt:lpstr>
      <vt:lpstr>PowerPoint 演示文稿</vt:lpstr>
      <vt:lpstr>5.4.3  启发式搜索—A搜索算法</vt:lpstr>
      <vt:lpstr>5.4.3  启发式搜索—A搜索算法</vt:lpstr>
      <vt:lpstr>5.4.3  启发式搜索—A搜索算法</vt:lpstr>
      <vt:lpstr>5.4.3  启发式搜索—A搜索算法</vt:lpstr>
      <vt:lpstr>PowerPoint 演示文稿</vt:lpstr>
      <vt:lpstr>PowerPoint 演示文稿</vt:lpstr>
      <vt:lpstr>算法A</vt:lpstr>
      <vt:lpstr>PowerPoint 演示文稿</vt:lpstr>
      <vt:lpstr>5.4.3  启发式搜索—A搜索算法</vt:lpstr>
      <vt:lpstr>5.4.3  启发式搜索—A搜索算法</vt:lpstr>
      <vt:lpstr>5.4.3  启发式搜索—A搜索算法</vt:lpstr>
      <vt:lpstr>5.4.3  启发式搜索—A搜索算法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5.4.3  A搜索算法</vt:lpstr>
      <vt:lpstr>启发式搜索—— 1.搜索算法的可采纳性</vt:lpstr>
      <vt:lpstr>PowerPoint 演示文稿</vt:lpstr>
      <vt:lpstr>启发式搜索—— 1.搜索算法的可采纳性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5.4.4 启发式搜索— A*搜索算法及其特性分析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搜索求解策略</dc:title>
  <dc:creator>heng</dc:creator>
  <cp:lastModifiedBy>admin</cp:lastModifiedBy>
  <cp:revision>641</cp:revision>
  <dcterms:created xsi:type="dcterms:W3CDTF">2005-06-29T02:39:00Z</dcterms:created>
  <dcterms:modified xsi:type="dcterms:W3CDTF">2022-11-21T01:41:25Z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F11B6E804A2A41BCBF4CD46807F29D53</vt:lpwstr>
  </property>
</Properties>
</file>